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4"/>
    <p:sldMasterId id="2147484317" r:id="rId5"/>
    <p:sldMasterId id="2147484326" r:id="rId6"/>
    <p:sldMasterId id="2147484315" r:id="rId7"/>
    <p:sldMasterId id="2147484316" r:id="rId8"/>
  </p:sldMasterIdLst>
  <p:notesMasterIdLst>
    <p:notesMasterId r:id="rId25"/>
  </p:notesMasterIdLst>
  <p:handoutMasterIdLst>
    <p:handoutMasterId r:id="rId26"/>
  </p:handoutMasterIdLst>
  <p:sldIdLst>
    <p:sldId id="261" r:id="rId9"/>
    <p:sldId id="318" r:id="rId10"/>
    <p:sldId id="343" r:id="rId11"/>
    <p:sldId id="333" r:id="rId12"/>
    <p:sldId id="334" r:id="rId13"/>
    <p:sldId id="335" r:id="rId14"/>
    <p:sldId id="331" r:id="rId15"/>
    <p:sldId id="336" r:id="rId16"/>
    <p:sldId id="337" r:id="rId17"/>
    <p:sldId id="338" r:id="rId18"/>
    <p:sldId id="339" r:id="rId19"/>
    <p:sldId id="341" r:id="rId20"/>
    <p:sldId id="340" r:id="rId21"/>
    <p:sldId id="342" r:id="rId22"/>
    <p:sldId id="304" r:id="rId23"/>
    <p:sldId id="306" r:id="rId24"/>
  </p:sldIdLst>
  <p:sldSz cx="24385588" cy="13717588"/>
  <p:notesSz cx="6858000" cy="91440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318"/>
            <p14:sldId id="343"/>
            <p14:sldId id="333"/>
            <p14:sldId id="334"/>
            <p14:sldId id="335"/>
            <p14:sldId id="331"/>
            <p14:sldId id="336"/>
            <p14:sldId id="337"/>
            <p14:sldId id="338"/>
            <p14:sldId id="339"/>
            <p14:sldId id="341"/>
            <p14:sldId id="340"/>
            <p14:sldId id="342"/>
            <p14:sldId id="304"/>
            <p14:sldId id="306"/>
          </p14:sldIdLst>
        </p14:section>
        <p14:section name="EXTRAS" id="{931BC854-6397-194B-8BA4-F30C6897EFB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205"/>
    <a:srgbClr val="FAFAFA"/>
    <a:srgbClr val="FBC71A"/>
    <a:srgbClr val="E1E1E1"/>
    <a:srgbClr val="FFFFFF"/>
    <a:srgbClr val="649FFF"/>
    <a:srgbClr val="F2F2F2"/>
    <a:srgbClr val="242529"/>
    <a:srgbClr val="D1D9E1"/>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80CDC-2AE4-6125-76E9-47A6715E33F5}" v="1" dt="2024-11-12T16:33:48.051"/>
    <p1510:client id="{2560DF51-6153-88AF-06B2-C5E5BAEDF970}" v="7367" dt="2024-11-11T22:29:06.593"/>
    <p1510:client id="{5D9FE773-82DA-0430-CFB1-B09340F6F82D}" v="6" dt="2024-11-12T15:10:30.614"/>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102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13.11.2024</a:t>
            </a:fld>
            <a:endParaRPr lang="ru-RU">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13.11.2024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err="1"/>
              <a:t>Образец</a:t>
            </a:r>
            <a:r>
              <a:rPr lang="en-US"/>
              <a:t> </a:t>
            </a:r>
            <a:r>
              <a:rPr lang="en-US" err="1"/>
              <a:t>текста</a:t>
            </a:r>
            <a:endParaRPr lang="en-US"/>
          </a:p>
          <a:p>
            <a:pPr lvl="1"/>
            <a:r>
              <a:rPr lang="en-US" err="1"/>
              <a:t>Второй</a:t>
            </a:r>
            <a:r>
              <a:rPr lang="en-US"/>
              <a:t> </a:t>
            </a:r>
            <a:r>
              <a:rPr lang="en-US" err="1"/>
              <a:t>уровень</a:t>
            </a:r>
            <a:endParaRPr lang="en-US"/>
          </a:p>
          <a:p>
            <a:pPr lvl="2"/>
            <a:r>
              <a:rPr lang="en-US" err="1"/>
              <a:t>Третий</a:t>
            </a:r>
            <a:r>
              <a:rPr lang="en-US"/>
              <a:t> </a:t>
            </a:r>
            <a:r>
              <a:rPr lang="en-US" err="1"/>
              <a:t>уровень</a:t>
            </a:r>
            <a:endParaRPr lang="en-US"/>
          </a:p>
          <a:p>
            <a:pPr lvl="3"/>
            <a:r>
              <a:rPr lang="en-US" err="1"/>
              <a:t>Четвертый</a:t>
            </a:r>
            <a:r>
              <a:rPr lang="en-US"/>
              <a:t> </a:t>
            </a:r>
            <a:r>
              <a:rPr lang="en-US" err="1"/>
              <a:t>уровень</a:t>
            </a:r>
            <a:endParaRPr lang="en-US"/>
          </a:p>
          <a:p>
            <a:pPr lvl="4"/>
            <a:r>
              <a:rPr lang="en-US" err="1"/>
              <a:t>Пятый</a:t>
            </a:r>
            <a:r>
              <a:rPr lang="en-US"/>
              <a:t> </a:t>
            </a:r>
            <a:r>
              <a:rPr lang="en-US" err="1"/>
              <a:t>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 didn't have the benefit of a great start in life. The path I was on was rocky, then treacherous, then potentially disastrous.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a:t>
            </a:fld>
            <a:endParaRPr lang="ru-RU"/>
          </a:p>
        </p:txBody>
      </p:sp>
    </p:spTree>
    <p:extLst>
      <p:ext uri="{BB962C8B-B14F-4D97-AF65-F5344CB8AC3E}">
        <p14:creationId xmlns:p14="http://schemas.microsoft.com/office/powerpoint/2010/main" val="1379276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chivo Regular"/>
              </a:rPr>
              <a:t>Money, health, family, time </a:t>
            </a:r>
          </a:p>
        </p:txBody>
      </p:sp>
      <p:sp>
        <p:nvSpPr>
          <p:cNvPr id="4" name="Slide Number Placeholder 3"/>
          <p:cNvSpPr>
            <a:spLocks noGrp="1"/>
          </p:cNvSpPr>
          <p:nvPr>
            <p:ph type="sldNum" sz="quarter" idx="5"/>
          </p:nvPr>
        </p:nvSpPr>
        <p:spPr/>
        <p:txBody>
          <a:bodyPr/>
          <a:lstStyle/>
          <a:p>
            <a:fld id="{013FC40D-6FB9-1648-B027-EAD4E7DC4F2C}" type="slidenum">
              <a:rPr lang="ru-RU" smtClean="0"/>
              <a:pPr/>
              <a:t>11</a:t>
            </a:fld>
            <a:endParaRPr lang="ru-RU"/>
          </a:p>
        </p:txBody>
      </p:sp>
    </p:spTree>
    <p:extLst>
      <p:ext uri="{BB962C8B-B14F-4D97-AF65-F5344CB8AC3E}">
        <p14:creationId xmlns:p14="http://schemas.microsoft.com/office/powerpoint/2010/main" val="1395108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chivo Regular"/>
              </a:rPr>
              <a:t>Money, health, family, time </a:t>
            </a:r>
          </a:p>
        </p:txBody>
      </p:sp>
      <p:sp>
        <p:nvSpPr>
          <p:cNvPr id="4" name="Slide Number Placeholder 3"/>
          <p:cNvSpPr>
            <a:spLocks noGrp="1"/>
          </p:cNvSpPr>
          <p:nvPr>
            <p:ph type="sldNum" sz="quarter" idx="5"/>
          </p:nvPr>
        </p:nvSpPr>
        <p:spPr/>
        <p:txBody>
          <a:bodyPr/>
          <a:lstStyle/>
          <a:p>
            <a:fld id="{013FC40D-6FB9-1648-B027-EAD4E7DC4F2C}" type="slidenum">
              <a:rPr lang="ru-RU" smtClean="0"/>
              <a:pPr/>
              <a:t>12</a:t>
            </a:fld>
            <a:endParaRPr lang="ru-RU"/>
          </a:p>
        </p:txBody>
      </p:sp>
    </p:spTree>
    <p:extLst>
      <p:ext uri="{BB962C8B-B14F-4D97-AF65-F5344CB8AC3E}">
        <p14:creationId xmlns:p14="http://schemas.microsoft.com/office/powerpoint/2010/main" val="1828336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Each of these stages was necessary along the way. But if I tried to use the same decision making models as I did when I was 20, I wouldn't be living my purpose. And if I judged myself for the choices I made, then shame might prevent me from moving forward. </a:t>
            </a:r>
          </a:p>
        </p:txBody>
      </p:sp>
      <p:sp>
        <p:nvSpPr>
          <p:cNvPr id="4" name="Slide Number Placeholder 3"/>
          <p:cNvSpPr>
            <a:spLocks noGrp="1"/>
          </p:cNvSpPr>
          <p:nvPr>
            <p:ph type="sldNum" sz="quarter" idx="5"/>
          </p:nvPr>
        </p:nvSpPr>
        <p:spPr/>
        <p:txBody>
          <a:bodyPr/>
          <a:lstStyle/>
          <a:p>
            <a:fld id="{013FC40D-6FB9-1648-B027-EAD4E7DC4F2C}" type="slidenum">
              <a:rPr lang="ru-RU" smtClean="0"/>
              <a:pPr/>
              <a:t>13</a:t>
            </a:fld>
            <a:endParaRPr lang="ru-RU"/>
          </a:p>
        </p:txBody>
      </p:sp>
    </p:spTree>
    <p:extLst>
      <p:ext uri="{BB962C8B-B14F-4D97-AF65-F5344CB8AC3E}">
        <p14:creationId xmlns:p14="http://schemas.microsoft.com/office/powerpoint/2010/main" val="235282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Each of these stages was necessary along the way. But if I tried to use the same decision making models as I did when I was 20, I wouldn't be living my purpose. And if I judged myself for the choices I made, then shame might prevent me from moving forward. </a:t>
            </a:r>
          </a:p>
        </p:txBody>
      </p:sp>
      <p:sp>
        <p:nvSpPr>
          <p:cNvPr id="4" name="Slide Number Placeholder 3"/>
          <p:cNvSpPr>
            <a:spLocks noGrp="1"/>
          </p:cNvSpPr>
          <p:nvPr>
            <p:ph type="sldNum" sz="quarter" idx="5"/>
          </p:nvPr>
        </p:nvSpPr>
        <p:spPr/>
        <p:txBody>
          <a:bodyPr/>
          <a:lstStyle/>
          <a:p>
            <a:fld id="{013FC40D-6FB9-1648-B027-EAD4E7DC4F2C}" type="slidenum">
              <a:rPr lang="ru-RU" smtClean="0"/>
              <a:pPr/>
              <a:t>14</a:t>
            </a:fld>
            <a:endParaRPr lang="ru-RU"/>
          </a:p>
        </p:txBody>
      </p:sp>
    </p:spTree>
    <p:extLst>
      <p:ext uri="{BB962C8B-B14F-4D97-AF65-F5344CB8AC3E}">
        <p14:creationId xmlns:p14="http://schemas.microsoft.com/office/powerpoint/2010/main" val="185057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This is important because we tend to meet people where they are and make assumptions about their lives. Life can look neatly packaged on the surface or even at a particular point in time. </a:t>
            </a:r>
          </a:p>
        </p:txBody>
      </p:sp>
      <p:sp>
        <p:nvSpPr>
          <p:cNvPr id="4" name="Slide Number Placeholder 3"/>
          <p:cNvSpPr>
            <a:spLocks noGrp="1"/>
          </p:cNvSpPr>
          <p:nvPr>
            <p:ph type="sldNum" sz="quarter" idx="5"/>
          </p:nvPr>
        </p:nvSpPr>
        <p:spPr/>
        <p:txBody>
          <a:bodyPr/>
          <a:lstStyle/>
          <a:p>
            <a:fld id="{013FC40D-6FB9-1648-B027-EAD4E7DC4F2C}" type="slidenum">
              <a:rPr lang="ru-RU" smtClean="0"/>
              <a:pPr/>
              <a:t>16</a:t>
            </a:fld>
            <a:endParaRPr lang="ru-RU"/>
          </a:p>
        </p:txBody>
      </p:sp>
    </p:spTree>
    <p:extLst>
      <p:ext uri="{BB962C8B-B14F-4D97-AF65-F5344CB8AC3E}">
        <p14:creationId xmlns:p14="http://schemas.microsoft.com/office/powerpoint/2010/main" val="58187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This is important because we tend to meet people where they are and make assumptions about their lives. Life can look neatly packaged on the surface or even at a particular point in time. </a:t>
            </a:r>
          </a:p>
        </p:txBody>
      </p:sp>
      <p:sp>
        <p:nvSpPr>
          <p:cNvPr id="4" name="Slide Number Placeholder 3"/>
          <p:cNvSpPr>
            <a:spLocks noGrp="1"/>
          </p:cNvSpPr>
          <p:nvPr>
            <p:ph type="sldNum" sz="quarter" idx="5"/>
          </p:nvPr>
        </p:nvSpPr>
        <p:spPr/>
        <p:txBody>
          <a:bodyPr/>
          <a:lstStyle/>
          <a:p>
            <a:fld id="{013FC40D-6FB9-1648-B027-EAD4E7DC4F2C}" type="slidenum">
              <a:rPr lang="ru-RU" smtClean="0"/>
              <a:pPr/>
              <a:t>3</a:t>
            </a:fld>
            <a:endParaRPr lang="ru-RU"/>
          </a:p>
        </p:txBody>
      </p:sp>
    </p:spTree>
    <p:extLst>
      <p:ext uri="{BB962C8B-B14F-4D97-AF65-F5344CB8AC3E}">
        <p14:creationId xmlns:p14="http://schemas.microsoft.com/office/powerpoint/2010/main" val="374174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cap="all"/>
          </a:p>
        </p:txBody>
      </p:sp>
      <p:sp>
        <p:nvSpPr>
          <p:cNvPr id="4" name="Slide Number Placeholder 3"/>
          <p:cNvSpPr>
            <a:spLocks noGrp="1"/>
          </p:cNvSpPr>
          <p:nvPr>
            <p:ph type="sldNum" sz="quarter" idx="5"/>
          </p:nvPr>
        </p:nvSpPr>
        <p:spPr/>
        <p:txBody>
          <a:bodyPr/>
          <a:lstStyle/>
          <a:p>
            <a:fld id="{013FC40D-6FB9-1648-B027-EAD4E7DC4F2C}" type="slidenum">
              <a:rPr lang="ru-RU" smtClean="0"/>
              <a:pPr/>
              <a:t>4</a:t>
            </a:fld>
            <a:endParaRPr lang="ru-RU"/>
          </a:p>
        </p:txBody>
      </p:sp>
    </p:spTree>
    <p:extLst>
      <p:ext uri="{BB962C8B-B14F-4D97-AF65-F5344CB8AC3E}">
        <p14:creationId xmlns:p14="http://schemas.microsoft.com/office/powerpoint/2010/main" val="318701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cap="all">
              <a:latin typeface="Archivo Regular"/>
            </a:endParaRPr>
          </a:p>
          <a:p>
            <a:endParaRPr lang="en-US" cap="all"/>
          </a:p>
          <a:p>
            <a:endParaRPr lang="en-US" cap="all"/>
          </a:p>
        </p:txBody>
      </p:sp>
      <p:sp>
        <p:nvSpPr>
          <p:cNvPr id="4" name="Slide Number Placeholder 3"/>
          <p:cNvSpPr>
            <a:spLocks noGrp="1"/>
          </p:cNvSpPr>
          <p:nvPr>
            <p:ph type="sldNum" sz="quarter" idx="5"/>
          </p:nvPr>
        </p:nvSpPr>
        <p:spPr/>
        <p:txBody>
          <a:bodyPr/>
          <a:lstStyle/>
          <a:p>
            <a:fld id="{013FC40D-6FB9-1648-B027-EAD4E7DC4F2C}" type="slidenum">
              <a:rPr lang="ru-RU" smtClean="0"/>
              <a:pPr/>
              <a:t>5</a:t>
            </a:fld>
            <a:endParaRPr lang="ru-RU"/>
          </a:p>
        </p:txBody>
      </p:sp>
    </p:spTree>
    <p:extLst>
      <p:ext uri="{BB962C8B-B14F-4D97-AF65-F5344CB8AC3E}">
        <p14:creationId xmlns:p14="http://schemas.microsoft.com/office/powerpoint/2010/main" val="193654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cap="all">
              <a:latin typeface="Archivo Regular"/>
            </a:endParaRPr>
          </a:p>
          <a:p>
            <a:r>
              <a:rPr lang="en-US" cap="all">
                <a:latin typeface="Archivo Regular"/>
              </a:rPr>
              <a:t>I'm being lazy – </a:t>
            </a:r>
            <a:r>
              <a:rPr lang="en-US" cap="all" err="1">
                <a:latin typeface="Archivo Regular"/>
              </a:rPr>
              <a:t>i'm</a:t>
            </a:r>
            <a:r>
              <a:rPr lang="en-US" cap="all">
                <a:latin typeface="Archivo Regular"/>
              </a:rPr>
              <a:t> resting</a:t>
            </a:r>
            <a:br>
              <a:rPr lang="en-US" cap="all"/>
            </a:br>
            <a:r>
              <a:rPr lang="en-US" cap="all">
                <a:latin typeface="Archivo Regular"/>
              </a:rPr>
              <a:t>why can't I change this? - I'm curious about what's getting in my way. </a:t>
            </a:r>
            <a:br>
              <a:rPr lang="en-US" cap="all"/>
            </a:br>
            <a:r>
              <a:rPr lang="en-US" cap="all">
                <a:latin typeface="Archivo Regular"/>
              </a:rPr>
              <a:t>Our relationship to agency </a:t>
            </a:r>
            <a:br>
              <a:rPr lang="en-US" cap="all"/>
            </a:br>
            <a:r>
              <a:rPr lang="en-US" cap="all">
                <a:latin typeface="Archivo Regular"/>
              </a:rPr>
              <a:t>"bad things come in threes" my day is ruined. Why do bad things happen to me? </a:t>
            </a:r>
            <a:br>
              <a:rPr lang="en-US" cap="all"/>
            </a:br>
            <a:r>
              <a:rPr lang="en-US" cap="all">
                <a:latin typeface="Archivo Regular"/>
              </a:rPr>
              <a:t>Reframing through gratitude and grounding </a:t>
            </a:r>
            <a:endParaRPr lang="en-US">
              <a:latin typeface="Archivo Regular"/>
            </a:endParaRPr>
          </a:p>
          <a:p>
            <a:endParaRPr lang="en-US" cap="all"/>
          </a:p>
          <a:p>
            <a:r>
              <a:rPr lang="en-US" cap="all"/>
              <a:t>The inner voice in us may be the part of us that is telling us something that we really need to know and need to look at, but that we're afraid of or that we're ashamed of, and that our reflex is to look away from when we actually should be curious about it and come right at. What is that voice? What is it saying? What does it mean? And there's often a running dialog or set of opinions inside of us that are in the background to our experience of life in the present. And this can make a huge difference to how we respond to life in the present, how we think about ourselves and how we think about the world around us. There's a lot more going on inside of us than what we're taking in at the moment.</a:t>
            </a:r>
            <a:endParaRPr lang="en-US"/>
          </a:p>
        </p:txBody>
      </p:sp>
      <p:sp>
        <p:nvSpPr>
          <p:cNvPr id="4" name="Slide Number Placeholder 3"/>
          <p:cNvSpPr>
            <a:spLocks noGrp="1"/>
          </p:cNvSpPr>
          <p:nvPr>
            <p:ph type="sldNum" sz="quarter" idx="5"/>
          </p:nvPr>
        </p:nvSpPr>
        <p:spPr/>
        <p:txBody>
          <a:bodyPr/>
          <a:lstStyle/>
          <a:p>
            <a:fld id="{013FC40D-6FB9-1648-B027-EAD4E7DC4F2C}" type="slidenum">
              <a:rPr lang="ru-RU" smtClean="0"/>
              <a:pPr/>
              <a:t>6</a:t>
            </a:fld>
            <a:endParaRPr lang="ru-RU"/>
          </a:p>
        </p:txBody>
      </p:sp>
    </p:spTree>
    <p:extLst>
      <p:ext uri="{BB962C8B-B14F-4D97-AF65-F5344CB8AC3E}">
        <p14:creationId xmlns:p14="http://schemas.microsoft.com/office/powerpoint/2010/main" val="186136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Each of these stages was necessary along the way. But if I tried to use the same decision making models as I did when I was 20, I wouldn't be living my purpose. And if I judged myself for the choices I made, then shame might prevent me from moving forward. </a:t>
            </a:r>
          </a:p>
        </p:txBody>
      </p:sp>
      <p:sp>
        <p:nvSpPr>
          <p:cNvPr id="4" name="Slide Number Placeholder 3"/>
          <p:cNvSpPr>
            <a:spLocks noGrp="1"/>
          </p:cNvSpPr>
          <p:nvPr>
            <p:ph type="sldNum" sz="quarter" idx="5"/>
          </p:nvPr>
        </p:nvSpPr>
        <p:spPr/>
        <p:txBody>
          <a:bodyPr/>
          <a:lstStyle/>
          <a:p>
            <a:fld id="{013FC40D-6FB9-1648-B027-EAD4E7DC4F2C}" type="slidenum">
              <a:rPr lang="ru-RU" smtClean="0"/>
              <a:pPr/>
              <a:t>7</a:t>
            </a:fld>
            <a:endParaRPr lang="ru-RU"/>
          </a:p>
        </p:txBody>
      </p:sp>
    </p:spTree>
    <p:extLst>
      <p:ext uri="{BB962C8B-B14F-4D97-AF65-F5344CB8AC3E}">
        <p14:creationId xmlns:p14="http://schemas.microsoft.com/office/powerpoint/2010/main" val="210784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Each of these stages was necessary along the way. But if I tried to use the same decision making models as I did when I was 20, I wouldn't be living my purpose. And if I judged myself for the choices I made, then shame might prevent me from moving forward. </a:t>
            </a:r>
          </a:p>
        </p:txBody>
      </p:sp>
      <p:sp>
        <p:nvSpPr>
          <p:cNvPr id="4" name="Slide Number Placeholder 3"/>
          <p:cNvSpPr>
            <a:spLocks noGrp="1"/>
          </p:cNvSpPr>
          <p:nvPr>
            <p:ph type="sldNum" sz="quarter" idx="5"/>
          </p:nvPr>
        </p:nvSpPr>
        <p:spPr/>
        <p:txBody>
          <a:bodyPr/>
          <a:lstStyle/>
          <a:p>
            <a:fld id="{013FC40D-6FB9-1648-B027-EAD4E7DC4F2C}" type="slidenum">
              <a:rPr lang="ru-RU" smtClean="0"/>
              <a:pPr/>
              <a:t>8</a:t>
            </a:fld>
            <a:endParaRPr lang="ru-RU"/>
          </a:p>
        </p:txBody>
      </p:sp>
    </p:spTree>
    <p:extLst>
      <p:ext uri="{BB962C8B-B14F-4D97-AF65-F5344CB8AC3E}">
        <p14:creationId xmlns:p14="http://schemas.microsoft.com/office/powerpoint/2010/main" val="1800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9</a:t>
            </a:fld>
            <a:endParaRPr lang="ru-RU"/>
          </a:p>
        </p:txBody>
      </p:sp>
    </p:spTree>
    <p:extLst>
      <p:ext uri="{BB962C8B-B14F-4D97-AF65-F5344CB8AC3E}">
        <p14:creationId xmlns:p14="http://schemas.microsoft.com/office/powerpoint/2010/main" val="80610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My family moved on without me.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10</a:t>
            </a:fld>
            <a:endParaRPr lang="ru-RU"/>
          </a:p>
        </p:txBody>
      </p:sp>
    </p:spTree>
    <p:extLst>
      <p:ext uri="{BB962C8B-B14F-4D97-AF65-F5344CB8AC3E}">
        <p14:creationId xmlns:p14="http://schemas.microsoft.com/office/powerpoint/2010/main" val="2174576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Orange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p:cNvSpPr>
            <a:spLocks noGrp="1"/>
          </p:cNvSpPr>
          <p:nvPr userDrawn="1">
            <p:ph type="title" hasCustomPrompt="1"/>
          </p:nvPr>
        </p:nvSpPr>
        <p:spPr>
          <a:xfrm>
            <a:off x="12120787" y="4592119"/>
            <a:ext cx="10369152" cy="2693045"/>
          </a:xfrm>
        </p:spPr>
        <p:txBody>
          <a:bodyPr anchor="b" anchorCtr="0"/>
          <a:lstStyle>
            <a:lvl1pPr>
              <a:defRPr b="1" i="0" cap="all" normalizeH="0" baseline="0">
                <a:latin typeface="News Gothic MT" panose="020B0503020103020203" pitchFamily="34" charset="0"/>
              </a:defRPr>
            </a:lvl1pPr>
          </a:lstStyle>
          <a:p>
            <a:r>
              <a:rPr lang="en-US"/>
              <a:t>CLICK TO EDIT TITLE</a:t>
            </a:r>
          </a:p>
        </p:txBody>
      </p:sp>
      <p:sp>
        <p:nvSpPr>
          <p:cNvPr id="6" name="Text Placeholder 5"/>
          <p:cNvSpPr>
            <a:spLocks noGrp="1"/>
          </p:cNvSpPr>
          <p:nvPr userDrawn="1">
            <p:ph type="body" sz="quarter" idx="10" hasCustomPrompt="1"/>
          </p:nvPr>
        </p:nvSpPr>
        <p:spPr>
          <a:xfrm>
            <a:off x="12120787" y="7573194"/>
            <a:ext cx="10369152" cy="1800200"/>
          </a:xfrm>
          <a:prstGeom prst="rect">
            <a:avLst/>
          </a:prstGeom>
        </p:spPr>
        <p:txBody>
          <a:bodyPr/>
          <a:lstStyle>
            <a:lvl1pPr>
              <a:defRPr b="0" i="0" cap="all" baseline="0">
                <a:latin typeface="News Gothic MT" panose="020B0503020103020203" pitchFamily="34" charset="0"/>
                <a:ea typeface="News Gothic MT" panose="020B0503020103020203" pitchFamily="34" charset="0"/>
                <a:cs typeface="News Gothic MT" panose="020B0503020103020203" pitchFamily="34" charset="0"/>
              </a:defRPr>
            </a:lvl1pPr>
          </a:lstStyle>
          <a:p>
            <a:pPr lvl="0"/>
            <a:r>
              <a:rPr lang="en-US"/>
              <a:t>CLICK TO EDIT SUBTITLE</a:t>
            </a:r>
          </a:p>
        </p:txBody>
      </p:sp>
      <p:pic>
        <p:nvPicPr>
          <p:cNvPr id="7" name="Picture 6">
            <a:extLst>
              <a:ext uri="{FF2B5EF4-FFF2-40B4-BE49-F238E27FC236}">
                <a16:creationId xmlns:a16="http://schemas.microsoft.com/office/drawing/2014/main" id="{00D06259-FE52-784C-8CB2-B87C268342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606" y="4115594"/>
            <a:ext cx="10058400" cy="4931764"/>
          </a:xfrm>
          <a:prstGeom prst="rect">
            <a:avLst/>
          </a:prstGeom>
        </p:spPr>
      </p:pic>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40"/>
            <a:ext cx="6268503" cy="507831"/>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4" name="Text Placeholder 9"/>
          <p:cNvSpPr>
            <a:spLocks noGrp="1"/>
          </p:cNvSpPr>
          <p:nvPr>
            <p:ph type="body" sz="quarter" idx="11" hasCustomPrompt="1"/>
          </p:nvPr>
        </p:nvSpPr>
        <p:spPr>
          <a:xfrm>
            <a:off x="1419209" y="8154940"/>
            <a:ext cx="8829368" cy="3398366"/>
          </a:xfrm>
        </p:spPr>
        <p:txBody>
          <a:bodyPr/>
          <a:lstStyle>
            <a:lvl1pPr marL="0" indent="0">
              <a:buNone/>
              <a:defRPr lang="en-US" sz="3000" b="0" i="0" smtClean="0">
                <a:solidFill>
                  <a:schemeClr val="bg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6" name="Text Placeholder 9"/>
          <p:cNvSpPr>
            <a:spLocks noGrp="1"/>
          </p:cNvSpPr>
          <p:nvPr>
            <p:ph type="body" sz="quarter" idx="15" hasCustomPrompt="1"/>
          </p:nvPr>
        </p:nvSpPr>
        <p:spPr>
          <a:xfrm>
            <a:off x="13776970" y="8154940"/>
            <a:ext cx="8829368" cy="3398366"/>
          </a:xfrm>
        </p:spPr>
        <p:txBody>
          <a:bodyPr/>
          <a:lstStyle>
            <a:lvl1pPr marL="0" indent="0">
              <a:buNone/>
              <a:defRPr lang="en-US" sz="3000" b="0" i="0" smtClean="0">
                <a:solidFill>
                  <a:schemeClr val="bg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7" name="Text Placeholder 9"/>
          <p:cNvSpPr>
            <a:spLocks noGrp="1"/>
          </p:cNvSpPr>
          <p:nvPr>
            <p:ph type="body" sz="quarter" idx="16" hasCustomPrompt="1"/>
          </p:nvPr>
        </p:nvSpPr>
        <p:spPr>
          <a:xfrm>
            <a:off x="13776970" y="1386188"/>
            <a:ext cx="8829368" cy="3398366"/>
          </a:xfrm>
        </p:spPr>
        <p:txBody>
          <a:bodyPr/>
          <a:lstStyle>
            <a:lvl1pPr marL="0" indent="0">
              <a:buNone/>
              <a:defRPr lang="en-US" sz="3000" b="0" i="0" smtClean="0">
                <a:solidFill>
                  <a:schemeClr val="tx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3" name="Title 2"/>
          <p:cNvSpPr>
            <a:spLocks noGrp="1"/>
          </p:cNvSpPr>
          <p:nvPr>
            <p:ph type="title" hasCustomPrompt="1"/>
          </p:nvPr>
        </p:nvSpPr>
        <p:spPr>
          <a:xfrm>
            <a:off x="1319587" y="2521470"/>
            <a:ext cx="10180260" cy="2436564"/>
          </a:xfrm>
        </p:spPr>
        <p:txBody>
          <a:bodyPr/>
          <a:lstStyle>
            <a:lvl1pPr>
              <a:defRPr sz="8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9" name="Text Placeholder 9"/>
          <p:cNvSpPr>
            <a:spLocks noGrp="1"/>
          </p:cNvSpPr>
          <p:nvPr>
            <p:ph type="body" sz="quarter" idx="11" hasCustomPrompt="1"/>
          </p:nvPr>
        </p:nvSpPr>
        <p:spPr>
          <a:xfrm>
            <a:off x="1419209" y="8154939"/>
            <a:ext cx="8829368" cy="3398366"/>
          </a:xfrm>
        </p:spPr>
        <p:txBody>
          <a:bodyPr/>
          <a:lstStyle>
            <a:lvl1pPr marL="0" indent="0">
              <a:buNone/>
              <a:defRPr lang="en-US" sz="3000" b="0" i="0" smtClean="0">
                <a:solidFill>
                  <a:schemeClr val="tx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1" name="Text Placeholder 9"/>
          <p:cNvSpPr>
            <a:spLocks noGrp="1"/>
          </p:cNvSpPr>
          <p:nvPr>
            <p:ph type="body" sz="quarter" idx="12" hasCustomPrompt="1"/>
          </p:nvPr>
        </p:nvSpPr>
        <p:spPr>
          <a:xfrm>
            <a:off x="13876826" y="1992287"/>
            <a:ext cx="8829368" cy="8835752"/>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000" b="0" i="0" smtClean="0">
                <a:solidFill>
                  <a:schemeClr val="bg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r>
              <a:rPr lang="en-US">
                <a:effectLst/>
                <a:latin typeface="Helvetica" charset="0"/>
              </a:rPr>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a:t>
            </a:r>
            <a:endParaRPr lang="en-US">
              <a:effectLst/>
              <a:latin typeface="Helvetica" charset="0"/>
            </a:endParaRPr>
          </a:p>
        </p:txBody>
      </p:sp>
      <p:sp>
        <p:nvSpPr>
          <p:cNvPr id="7" name="Title 2"/>
          <p:cNvSpPr>
            <a:spLocks noGrp="1"/>
          </p:cNvSpPr>
          <p:nvPr>
            <p:ph type="title" hasCustomPrompt="1"/>
          </p:nvPr>
        </p:nvSpPr>
        <p:spPr>
          <a:xfrm>
            <a:off x="1319587" y="2521470"/>
            <a:ext cx="10180260" cy="2436564"/>
          </a:xfrm>
        </p:spPr>
        <p:txBody>
          <a:bodyPr/>
          <a:lstStyle>
            <a:lvl1pPr>
              <a:defRPr sz="8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4" name="Text Placeholder 3"/>
          <p:cNvSpPr>
            <a:spLocks noGrp="1"/>
          </p:cNvSpPr>
          <p:nvPr>
            <p:ph type="body" sz="quarter" idx="10" hasCustomPrompt="1"/>
          </p:nvPr>
        </p:nvSpPr>
        <p:spPr>
          <a:xfrm>
            <a:off x="1318991" y="3906468"/>
            <a:ext cx="15554325" cy="830997"/>
          </a:xfrm>
        </p:spPr>
        <p:txBody>
          <a:bodyPr/>
          <a:lstStyle>
            <a:lvl1pPr marL="0" indent="0">
              <a:lnSpc>
                <a:spcPct val="100000"/>
              </a:lnSpc>
              <a:buNone/>
              <a:defRPr sz="5400" b="0" cap="all" baseline="0">
                <a:latin typeface="News Gothic MT" panose="020B0503020103020203" pitchFamily="34" charset="0"/>
              </a:defRPr>
            </a:lvl1pPr>
          </a:lstStyle>
          <a:p>
            <a:pPr lvl="0"/>
            <a:r>
              <a:rPr lang="en-US"/>
              <a:t>CLICK TO ADD SUBHEAD</a:t>
            </a:r>
          </a:p>
        </p:txBody>
      </p:sp>
      <p:sp>
        <p:nvSpPr>
          <p:cNvPr id="10" name="Text Placeholder 9"/>
          <p:cNvSpPr>
            <a:spLocks noGrp="1"/>
          </p:cNvSpPr>
          <p:nvPr>
            <p:ph type="body" sz="quarter" idx="11" hasCustomPrompt="1"/>
          </p:nvPr>
        </p:nvSpPr>
        <p:spPr>
          <a:xfrm>
            <a:off x="5711826" y="5922691"/>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volorit</a:t>
            </a:r>
            <a:r>
              <a:rPr lang="en-US"/>
              <a:t> </a:t>
            </a:r>
            <a:r>
              <a:rPr lang="en-US" err="1"/>
              <a:t>iorem</a:t>
            </a:r>
            <a:r>
              <a:rPr lang="en-US"/>
              <a:t>.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t>
            </a:r>
          </a:p>
        </p:txBody>
      </p:sp>
    </p:spTree>
    <p:extLst>
      <p:ext uri="{BB962C8B-B14F-4D97-AF65-F5344CB8AC3E}">
        <p14:creationId xmlns:p14="http://schemas.microsoft.com/office/powerpoint/2010/main" val="1390277994"/>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038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3" name="Title 32"/>
          <p:cNvSpPr>
            <a:spLocks noGrp="1"/>
          </p:cNvSpPr>
          <p:nvPr>
            <p:ph type="title" hasCustomPrompt="1"/>
          </p:nvPr>
        </p:nvSpPr>
        <p:spPr>
          <a:xfrm>
            <a:off x="0" y="7650884"/>
            <a:ext cx="24385588" cy="1800493"/>
          </a:xfrm>
        </p:spPr>
        <p:txBody>
          <a:bodyPr anchor="b" anchorCtr="0"/>
          <a:lstStyle>
            <a:lvl1pPr algn="ctr">
              <a:defRPr>
                <a:ln>
                  <a:noFill/>
                </a:ln>
                <a:solidFill>
                  <a:schemeClr val="bg1"/>
                </a:solidFill>
                <a:effectLst/>
              </a:defRPr>
            </a:lvl1pPr>
          </a:lstStyle>
          <a:p>
            <a:r>
              <a:rPr lang="en-US"/>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5"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p:cNvSpPr>
            <a:spLocks noGrp="1"/>
          </p:cNvSpPr>
          <p:nvPr>
            <p:ph type="title" hasCustomPrompt="1"/>
          </p:nvPr>
        </p:nvSpPr>
        <p:spPr/>
        <p:txBody>
          <a:bodyPr/>
          <a:lstStyle/>
          <a:p>
            <a:r>
              <a:rPr lang="en-US"/>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a:t>CLICK TO EDIT SUBHEAD</a:t>
            </a:r>
          </a:p>
        </p:txBody>
      </p:sp>
      <p:sp>
        <p:nvSpPr>
          <p:cNvPr id="6" name="Rectangle 5">
            <a:extLst>
              <a:ext uri="{FF2B5EF4-FFF2-40B4-BE49-F238E27FC236}">
                <a16:creationId xmlns:a16="http://schemas.microsoft.com/office/drawing/2014/main" id="{B698819E-E312-614B-8B62-2899C3DE4219}"/>
              </a:ext>
            </a:extLst>
          </p:cNvPr>
          <p:cNvSpPr/>
          <p:nvPr userDrawn="1"/>
        </p:nvSpPr>
        <p:spPr>
          <a:xfrm>
            <a:off x="21550777" y="0"/>
            <a:ext cx="1691018" cy="1905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7" name="Picture 6">
            <a:extLst>
              <a:ext uri="{FF2B5EF4-FFF2-40B4-BE49-F238E27FC236}">
                <a16:creationId xmlns:a16="http://schemas.microsoft.com/office/drawing/2014/main" id="{D806487D-AEB1-CC4F-A56E-F1009F8DE4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6933" y="230796"/>
            <a:ext cx="1418705" cy="14442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5"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 name="Title Placeholder 7"/>
          <p:cNvSpPr txBox="1">
            <a:spLocks/>
          </p:cNvSpPr>
          <p:nvPr userDrawn="1"/>
        </p:nvSpPr>
        <p:spPr>
          <a:xfrm>
            <a:off x="4919986" y="6138714"/>
            <a:ext cx="18218025"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a:t>CLICK TO EDIT SUB HEADLINE</a:t>
            </a:r>
          </a:p>
        </p:txBody>
      </p:sp>
      <p:sp>
        <p:nvSpPr>
          <p:cNvPr id="3" name="Title 2"/>
          <p:cNvSpPr>
            <a:spLocks noGrp="1"/>
          </p:cNvSpPr>
          <p:nvPr>
            <p:ph type="title" hasCustomPrompt="1"/>
          </p:nvPr>
        </p:nvSpPr>
        <p:spPr>
          <a:xfrm>
            <a:off x="4847978" y="5002844"/>
            <a:ext cx="18218025" cy="1800493"/>
          </a:xfrm>
        </p:spPr>
        <p:txBody>
          <a:bodyPr/>
          <a:lstStyle>
            <a:lvl1pPr>
              <a:defRPr>
                <a:solidFill>
                  <a:schemeClr val="bg1"/>
                </a:solidFill>
              </a:defRPr>
            </a:lvl1pPr>
          </a:lstStyle>
          <a:p>
            <a:r>
              <a:rPr lang="en-US"/>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a:t>CLICK TO EDIT SUBHEAD</a:t>
            </a:r>
          </a:p>
        </p:txBody>
      </p:sp>
      <p:sp>
        <p:nvSpPr>
          <p:cNvPr id="7" name="Rectangle 6">
            <a:extLst>
              <a:ext uri="{FF2B5EF4-FFF2-40B4-BE49-F238E27FC236}">
                <a16:creationId xmlns:a16="http://schemas.microsoft.com/office/drawing/2014/main" id="{EDCFB29D-42BA-E849-9D95-73C95610BF69}"/>
              </a:ext>
            </a:extLst>
          </p:cNvPr>
          <p:cNvSpPr/>
          <p:nvPr userDrawn="1"/>
        </p:nvSpPr>
        <p:spPr>
          <a:xfrm>
            <a:off x="21550777" y="0"/>
            <a:ext cx="1691018" cy="1905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9" name="Picture 8">
            <a:extLst>
              <a:ext uri="{FF2B5EF4-FFF2-40B4-BE49-F238E27FC236}">
                <a16:creationId xmlns:a16="http://schemas.microsoft.com/office/drawing/2014/main" id="{A161BD29-1794-5E47-8728-D437E3EAE3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6933" y="230796"/>
            <a:ext cx="1418705" cy="14442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Or, drag a photo on to this box.</a:t>
            </a:r>
            <a:br>
              <a:rPr lang="en-US"/>
            </a:br>
            <a:r>
              <a:rPr lang="en-US"/>
              <a:t>To change photo, delete it and a new placeholder will appear.</a:t>
            </a:r>
          </a:p>
        </p:txBody>
      </p:sp>
      <p:sp>
        <p:nvSpPr>
          <p:cNvPr id="2" name="Title 1"/>
          <p:cNvSpPr>
            <a:spLocks noGrp="1"/>
          </p:cNvSpPr>
          <p:nvPr>
            <p:ph type="title" hasCustomPrompt="1"/>
          </p:nvPr>
        </p:nvSpPr>
        <p:spPr>
          <a:xfrm>
            <a:off x="14952490" y="3276547"/>
            <a:ext cx="8136903" cy="2049792"/>
          </a:xfrm>
        </p:spPr>
        <p:txBody>
          <a:bodyPr/>
          <a:lstStyle/>
          <a:p>
            <a:r>
              <a:rPr lang="en-US"/>
              <a:t>Click to edit Headline</a:t>
            </a:r>
          </a:p>
        </p:txBody>
      </p:sp>
      <p:sp>
        <p:nvSpPr>
          <p:cNvPr id="9" name="Text Placeholder 8"/>
          <p:cNvSpPr>
            <a:spLocks noGrp="1"/>
          </p:cNvSpPr>
          <p:nvPr>
            <p:ph type="body" sz="quarter" idx="16" hasCustomPrompt="1"/>
          </p:nvPr>
        </p:nvSpPr>
        <p:spPr>
          <a:xfrm>
            <a:off x="14982341" y="6463062"/>
            <a:ext cx="8137525" cy="3877985"/>
          </a:xfrm>
        </p:spPr>
        <p:txBody>
          <a:bodyPr/>
          <a:lstStyle>
            <a:lvl1pPr marL="0" indent="0">
              <a:buNone/>
              <a:defRPr baseline="0"/>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1" name="Text Placeholder 3"/>
          <p:cNvSpPr>
            <a:spLocks noGrp="1"/>
          </p:cNvSpPr>
          <p:nvPr>
            <p:ph type="body" sz="quarter" idx="10" hasCustomPrompt="1"/>
          </p:nvPr>
        </p:nvSpPr>
        <p:spPr>
          <a:xfrm>
            <a:off x="14952491" y="5410994"/>
            <a:ext cx="8197229" cy="677108"/>
          </a:xfrm>
        </p:spPr>
        <p:txBody>
          <a:bodyPr/>
          <a:lstStyle>
            <a:lvl1pPr marL="0" indent="0">
              <a:lnSpc>
                <a:spcPct val="100000"/>
              </a:lnSpc>
              <a:buNone/>
              <a:defRPr sz="4400" b="0" cap="all" baseline="0"/>
            </a:lvl1pPr>
          </a:lstStyle>
          <a:p>
            <a:pPr lvl="0"/>
            <a:r>
              <a:rPr lang="en-US"/>
              <a:t>CLICK TO SUBHEAD</a:t>
            </a:r>
          </a:p>
        </p:txBody>
      </p:sp>
      <p:sp>
        <p:nvSpPr>
          <p:cNvPr id="8" name="Text Placeholder 4"/>
          <p:cNvSpPr>
            <a:spLocks noGrp="1"/>
          </p:cNvSpPr>
          <p:nvPr>
            <p:ph type="body" sz="quarter" idx="12" hasCustomPrompt="1"/>
          </p:nvPr>
        </p:nvSpPr>
        <p:spPr>
          <a:xfrm>
            <a:off x="14983136" y="10882060"/>
            <a:ext cx="6933405" cy="646331"/>
          </a:xfrm>
        </p:spPr>
        <p:txBody>
          <a:bodyPr/>
          <a:lstStyle>
            <a:lvl1pPr marL="457200" indent="-457200">
              <a:buFont typeface="Wingdings" pitchFamily="2" charset="2"/>
              <a:buChar char="§"/>
              <a:defRPr/>
            </a:lvl1pPr>
          </a:lstStyle>
          <a:p>
            <a:pPr lvl="0"/>
            <a:r>
              <a:rPr lang="en-US"/>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0" name="Picture Placeholder 5"/>
          <p:cNvSpPr>
            <a:spLocks noGrp="1" noChangeAspect="1"/>
          </p:cNvSpPr>
          <p:nvPr>
            <p:ph type="pic" sz="quarter" idx="22" hasCustomPrompt="1"/>
          </p:nvPr>
        </p:nvSpPr>
        <p:spPr>
          <a:xfrm>
            <a:off x="6857999"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1" name="Picture Placeholder 5"/>
          <p:cNvSpPr>
            <a:spLocks noGrp="1" noChangeAspect="1"/>
          </p:cNvSpPr>
          <p:nvPr>
            <p:ph type="pic" sz="quarter" idx="23" hasCustomPrompt="1"/>
          </p:nvPr>
        </p:nvSpPr>
        <p:spPr>
          <a:xfrm>
            <a:off x="6857999"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2" name="Title 1"/>
          <p:cNvSpPr>
            <a:spLocks noGrp="1"/>
          </p:cNvSpPr>
          <p:nvPr>
            <p:ph type="title" hasCustomPrompt="1"/>
          </p:nvPr>
        </p:nvSpPr>
        <p:spPr>
          <a:xfrm>
            <a:off x="14935995" y="3276547"/>
            <a:ext cx="8136903" cy="2049792"/>
          </a:xfrm>
        </p:spPr>
        <p:txBody>
          <a:bodyPr/>
          <a:lstStyle/>
          <a:p>
            <a:r>
              <a:rPr lang="en-US"/>
              <a:t>Click to edit Headline</a:t>
            </a:r>
          </a:p>
        </p:txBody>
      </p:sp>
      <p:sp>
        <p:nvSpPr>
          <p:cNvPr id="15" name="Text Placeholder 8"/>
          <p:cNvSpPr>
            <a:spLocks noGrp="1"/>
          </p:cNvSpPr>
          <p:nvPr>
            <p:ph type="body" sz="quarter" idx="16" hasCustomPrompt="1"/>
          </p:nvPr>
        </p:nvSpPr>
        <p:spPr>
          <a:xfrm>
            <a:off x="14982341" y="6463061"/>
            <a:ext cx="8137525" cy="3877985"/>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6" name="Text Placeholder 3"/>
          <p:cNvSpPr>
            <a:spLocks noGrp="1"/>
          </p:cNvSpPr>
          <p:nvPr>
            <p:ph type="body" sz="quarter" idx="10" hasCustomPrompt="1"/>
          </p:nvPr>
        </p:nvSpPr>
        <p:spPr>
          <a:xfrm>
            <a:off x="14952491" y="5410994"/>
            <a:ext cx="8197229" cy="677108"/>
          </a:xfrm>
        </p:spPr>
        <p:txBody>
          <a:bodyPr/>
          <a:lstStyle>
            <a:lvl1pPr marL="0" indent="0">
              <a:lnSpc>
                <a:spcPct val="100000"/>
              </a:lnSpc>
              <a:buNone/>
              <a:defRPr sz="4400" b="0" cap="all" baseline="0"/>
            </a:lvl1pPr>
          </a:lstStyle>
          <a:p>
            <a:pPr lvl="0"/>
            <a:r>
              <a:rPr lang="en-US"/>
              <a:t>CLICK TO SUBHEAD</a:t>
            </a:r>
          </a:p>
        </p:txBody>
      </p:sp>
      <p:sp>
        <p:nvSpPr>
          <p:cNvPr id="12" name="Text Placeholder 4"/>
          <p:cNvSpPr>
            <a:spLocks noGrp="1"/>
          </p:cNvSpPr>
          <p:nvPr>
            <p:ph type="body" sz="quarter" idx="12" hasCustomPrompt="1"/>
          </p:nvPr>
        </p:nvSpPr>
        <p:spPr>
          <a:xfrm>
            <a:off x="14982342" y="10897396"/>
            <a:ext cx="6933405" cy="646331"/>
          </a:xfrm>
        </p:spPr>
        <p:txBody>
          <a:bodyPr/>
          <a:lstStyle>
            <a:lvl1pPr marL="514350" indent="-514350">
              <a:buFont typeface="Wingdings" pitchFamily="2" charset="2"/>
              <a:buChar char="§"/>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4" name="Picture Placeholder 5"/>
          <p:cNvSpPr>
            <a:spLocks noGrp="1" noChangeAspect="1"/>
          </p:cNvSpPr>
          <p:nvPr>
            <p:ph type="pic" sz="quarter" idx="11" hasCustomPrompt="1"/>
          </p:nvPr>
        </p:nvSpPr>
        <p:spPr>
          <a:xfrm>
            <a:off x="4572001"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7" name="Picture Placeholder 5"/>
          <p:cNvSpPr>
            <a:spLocks noGrp="1" noChangeAspect="1"/>
          </p:cNvSpPr>
          <p:nvPr>
            <p:ph type="pic" sz="quarter" idx="16" hasCustomPrompt="1"/>
          </p:nvPr>
        </p:nvSpPr>
        <p:spPr>
          <a:xfrm>
            <a:off x="4572001"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20" name="Picture Placeholder 5"/>
          <p:cNvSpPr>
            <a:spLocks noGrp="1" noChangeAspect="1"/>
          </p:cNvSpPr>
          <p:nvPr>
            <p:ph type="pic" sz="quarter" idx="21" hasCustomPrompt="1"/>
          </p:nvPr>
        </p:nvSpPr>
        <p:spPr>
          <a:xfrm>
            <a:off x="4572001"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2" name="Title 1"/>
          <p:cNvSpPr>
            <a:spLocks noGrp="1"/>
          </p:cNvSpPr>
          <p:nvPr>
            <p:ph type="title" hasCustomPrompt="1"/>
          </p:nvPr>
        </p:nvSpPr>
        <p:spPr>
          <a:xfrm>
            <a:off x="14952490" y="3276547"/>
            <a:ext cx="8136903" cy="2049792"/>
          </a:xfrm>
        </p:spPr>
        <p:txBody>
          <a:bodyPr/>
          <a:lstStyle>
            <a:lvl1pPr>
              <a:defRPr b="1" baseline="0">
                <a:latin typeface="Franklin Gothic Demi" panose="020B0703020102020204" pitchFamily="34" charset="0"/>
              </a:defRPr>
            </a:lvl1pPr>
          </a:lstStyle>
          <a:p>
            <a:r>
              <a:rPr lang="en-US"/>
              <a:t>Click to edit Headline</a:t>
            </a:r>
          </a:p>
        </p:txBody>
      </p:sp>
      <p:sp>
        <p:nvSpPr>
          <p:cNvPr id="25" name="Text Placeholder 8"/>
          <p:cNvSpPr>
            <a:spLocks noGrp="1"/>
          </p:cNvSpPr>
          <p:nvPr>
            <p:ph type="body" sz="quarter" idx="23" hasCustomPrompt="1"/>
          </p:nvPr>
        </p:nvSpPr>
        <p:spPr>
          <a:xfrm>
            <a:off x="14982341" y="6463061"/>
            <a:ext cx="8137525" cy="3877985"/>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26" name="Text Placeholder 3"/>
          <p:cNvSpPr>
            <a:spLocks noGrp="1"/>
          </p:cNvSpPr>
          <p:nvPr>
            <p:ph type="body" sz="quarter" idx="24" hasCustomPrompt="1"/>
          </p:nvPr>
        </p:nvSpPr>
        <p:spPr>
          <a:xfrm>
            <a:off x="14952491" y="5410994"/>
            <a:ext cx="8197229" cy="677108"/>
          </a:xfrm>
        </p:spPr>
        <p:txBody>
          <a:bodyPr/>
          <a:lstStyle>
            <a:lvl1pPr marL="0" indent="0">
              <a:lnSpc>
                <a:spcPct val="100000"/>
              </a:lnSpc>
              <a:buNone/>
              <a:defRPr sz="4400" b="1" cap="all" baseline="0"/>
            </a:lvl1pPr>
          </a:lstStyle>
          <a:p>
            <a:pPr lvl="0"/>
            <a:r>
              <a:rPr lang="en-US"/>
              <a:t>CLICK TO SUBHEAD</a:t>
            </a:r>
          </a:p>
        </p:txBody>
      </p:sp>
      <p:sp>
        <p:nvSpPr>
          <p:cNvPr id="22" name="Text Placeholder 4"/>
          <p:cNvSpPr>
            <a:spLocks noGrp="1"/>
          </p:cNvSpPr>
          <p:nvPr>
            <p:ph type="body" sz="quarter" idx="25" hasCustomPrompt="1"/>
          </p:nvPr>
        </p:nvSpPr>
        <p:spPr>
          <a:xfrm>
            <a:off x="14982342" y="10844337"/>
            <a:ext cx="6933405" cy="646331"/>
          </a:xfrm>
        </p:spPr>
        <p:txBody>
          <a:bodyPr/>
          <a:lstStyle>
            <a:lvl1pPr marL="457200" indent="-457200">
              <a:buFont typeface="Wingdings" pitchFamily="2" charset="2"/>
              <a:buChar char="§"/>
              <a:defRPr/>
            </a:lvl1pPr>
          </a:lstStyle>
          <a:p>
            <a:pPr lvl="0"/>
            <a:r>
              <a:rPr lang="en-US"/>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3" name="Title 2"/>
          <p:cNvSpPr>
            <a:spLocks noGrp="1"/>
          </p:cNvSpPr>
          <p:nvPr>
            <p:ph type="title" hasCustomPrompt="1"/>
          </p:nvPr>
        </p:nvSpPr>
        <p:spPr>
          <a:xfrm>
            <a:off x="12120786" y="4572796"/>
            <a:ext cx="10297144" cy="2693045"/>
          </a:xfrm>
        </p:spPr>
        <p:txBody>
          <a:bodyPr anchor="b" anchorCtr="0"/>
          <a:lstStyle>
            <a:lvl1pPr>
              <a:defRPr b="1" cap="all" baseline="0">
                <a:solidFill>
                  <a:srgbClr val="E35205"/>
                </a:solidFill>
                <a:latin typeface="News Gothic MT" panose="020B0503020103020203" pitchFamily="34" charset="0"/>
              </a:defRPr>
            </a:lvl1pPr>
          </a:lstStyle>
          <a:p>
            <a:r>
              <a:rPr lang="en-US"/>
              <a:t>CLICK TO EDIT TITLE</a:t>
            </a:r>
          </a:p>
        </p:txBody>
      </p:sp>
      <p:sp>
        <p:nvSpPr>
          <p:cNvPr id="8" name="Text Placeholder 5"/>
          <p:cNvSpPr>
            <a:spLocks noGrp="1"/>
          </p:cNvSpPr>
          <p:nvPr>
            <p:ph type="body" sz="quarter" idx="10" hasCustomPrompt="1"/>
          </p:nvPr>
        </p:nvSpPr>
        <p:spPr>
          <a:xfrm>
            <a:off x="12113940" y="7553871"/>
            <a:ext cx="10303991" cy="1800200"/>
          </a:xfrm>
          <a:prstGeom prst="rect">
            <a:avLst/>
          </a:prstGeom>
        </p:spPr>
        <p:txBody>
          <a:bodyPr/>
          <a:lstStyle>
            <a:lvl1pPr>
              <a:defRPr b="0" i="0" cap="all" baseline="0">
                <a:latin typeface="News Gothic MT" panose="020B0503020103020203" pitchFamily="34" charset="0"/>
                <a:ea typeface="News Gothic MT" panose="020B0503020103020203" pitchFamily="34" charset="0"/>
                <a:cs typeface="News Gothic MT" panose="020B0503020103020203" pitchFamily="34" charset="0"/>
              </a:defRPr>
            </a:lvl1pPr>
          </a:lstStyle>
          <a:p>
            <a:pPr lvl="0"/>
            <a:r>
              <a:rPr lang="en-US"/>
              <a:t>CLICK TO EDIT SUBTITLE</a:t>
            </a:r>
          </a:p>
        </p:txBody>
      </p:sp>
      <p:pic>
        <p:nvPicPr>
          <p:cNvPr id="5" name="Picture 4">
            <a:extLst>
              <a:ext uri="{FF2B5EF4-FFF2-40B4-BE49-F238E27FC236}">
                <a16:creationId xmlns:a16="http://schemas.microsoft.com/office/drawing/2014/main" id="{A481D68B-A139-F749-A107-515C04DF9D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606" y="4115594"/>
            <a:ext cx="10028750" cy="49172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3"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6" name="Picture Placeholder 5"/>
          <p:cNvSpPr>
            <a:spLocks noGrp="1" noChangeAspect="1"/>
          </p:cNvSpPr>
          <p:nvPr>
            <p:ph type="pic" sz="quarter" idx="12" hasCustomPrompt="1"/>
          </p:nvPr>
        </p:nvSpPr>
        <p:spPr>
          <a:xfrm>
            <a:off x="9887523"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8" name="Picture Placeholder 5"/>
          <p:cNvSpPr>
            <a:spLocks noGrp="1" noChangeAspect="1"/>
          </p:cNvSpPr>
          <p:nvPr>
            <p:ph type="pic" sz="quarter" idx="14" hasCustomPrompt="1"/>
          </p:nvPr>
        </p:nvSpPr>
        <p:spPr>
          <a:xfrm>
            <a:off x="19031523" y="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39" name="Picture Placeholder 5"/>
          <p:cNvSpPr>
            <a:spLocks noGrp="1" noChangeAspect="1"/>
          </p:cNvSpPr>
          <p:nvPr>
            <p:ph type="pic" sz="quarter" idx="15" hasCustomPrompt="1"/>
          </p:nvPr>
        </p:nvSpPr>
        <p:spPr>
          <a:xfrm>
            <a:off x="743523"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1" name="Picture Placeholder 5"/>
          <p:cNvSpPr>
            <a:spLocks noGrp="1" noChangeAspect="1"/>
          </p:cNvSpPr>
          <p:nvPr>
            <p:ph type="pic" sz="quarter" idx="17" hasCustomPrompt="1"/>
          </p:nvPr>
        </p:nvSpPr>
        <p:spPr>
          <a:xfrm>
            <a:off x="9887523"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3" name="Picture Placeholder 5"/>
          <p:cNvSpPr>
            <a:spLocks noGrp="1" noChangeAspect="1"/>
          </p:cNvSpPr>
          <p:nvPr>
            <p:ph type="pic" sz="quarter" idx="19" hasCustomPrompt="1"/>
          </p:nvPr>
        </p:nvSpPr>
        <p:spPr>
          <a:xfrm>
            <a:off x="19031523" y="4572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4" name="Picture Placeholder 5"/>
          <p:cNvSpPr>
            <a:spLocks noGrp="1" noChangeAspect="1"/>
          </p:cNvSpPr>
          <p:nvPr>
            <p:ph type="pic" sz="quarter" idx="20" hasCustomPrompt="1"/>
          </p:nvPr>
        </p:nvSpPr>
        <p:spPr>
          <a:xfrm>
            <a:off x="743523"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6" name="Picture Placeholder 5"/>
          <p:cNvSpPr>
            <a:spLocks noGrp="1" noChangeAspect="1"/>
          </p:cNvSpPr>
          <p:nvPr>
            <p:ph type="pic" sz="quarter" idx="22" hasCustomPrompt="1"/>
          </p:nvPr>
        </p:nvSpPr>
        <p:spPr>
          <a:xfrm>
            <a:off x="9887523"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
        <p:nvSpPr>
          <p:cNvPr id="48" name="Picture Placeholder 5"/>
          <p:cNvSpPr>
            <a:spLocks noGrp="1" noChangeAspect="1"/>
          </p:cNvSpPr>
          <p:nvPr>
            <p:ph type="pic" sz="quarter" idx="24" hasCustomPrompt="1"/>
          </p:nvPr>
        </p:nvSpPr>
        <p:spPr>
          <a:xfrm>
            <a:off x="19031523" y="9144000"/>
            <a:ext cx="4571999"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a:t>
            </a:r>
            <a:br>
              <a:rPr lang="en-US"/>
            </a:br>
            <a:r>
              <a:rPr lang="en-US"/>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0" baseline="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icon to add photo. Or, drag your photo on to this box. </a:t>
            </a:r>
            <a:br>
              <a:rPr lang="en-US"/>
            </a:br>
            <a:r>
              <a:rPr lang="en-US"/>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0"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to add text</a:t>
            </a:r>
            <a:endParaRPr lang="ru-RU"/>
          </a:p>
        </p:txBody>
      </p:sp>
      <p:pic>
        <p:nvPicPr>
          <p:cNvPr id="4" name="Picture 3">
            <a:extLst>
              <a:ext uri="{FF2B5EF4-FFF2-40B4-BE49-F238E27FC236}">
                <a16:creationId xmlns:a16="http://schemas.microsoft.com/office/drawing/2014/main" id="{C937B853-237B-FE44-92C4-E65457857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2483" y="2285122"/>
            <a:ext cx="10680625" cy="5236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10680626" y="0"/>
            <a:ext cx="13704963"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0" i="0" cap="all" baseline="0">
                <a:latin typeface="Franklin Gothic Book Regular"/>
                <a:ea typeface="Franklin Gothic Book Regular"/>
                <a:cs typeface="Franklin Gothic Book Regular"/>
              </a:defRPr>
            </a:lvl1pPr>
          </a:lstStyle>
          <a:p>
            <a:r>
              <a:rPr lang="en-US"/>
              <a:t>Click icon to add photo.</a:t>
            </a:r>
            <a:br>
              <a:rPr lang="en-US"/>
            </a:br>
            <a:r>
              <a:rPr lang="en-US"/>
              <a:t>To change photo, delete it and a new placeholder will appear.</a:t>
            </a:r>
          </a:p>
        </p:txBody>
      </p:sp>
      <p:sp>
        <p:nvSpPr>
          <p:cNvPr id="2" name="Title 1"/>
          <p:cNvSpPr>
            <a:spLocks noGrp="1"/>
          </p:cNvSpPr>
          <p:nvPr>
            <p:ph type="title" hasCustomPrompt="1"/>
          </p:nvPr>
        </p:nvSpPr>
        <p:spPr>
          <a:xfrm>
            <a:off x="12120787" y="5334794"/>
            <a:ext cx="10513168" cy="1346522"/>
          </a:xfrm>
        </p:spPr>
        <p:txBody>
          <a:bodyPr anchor="b" anchorCtr="0"/>
          <a:lstStyle>
            <a:lvl1pPr>
              <a:defRPr b="1" cap="all" baseline="0">
                <a:solidFill>
                  <a:schemeClr val="bg1"/>
                </a:solidFill>
              </a:defRPr>
            </a:lvl1pPr>
          </a:lstStyle>
          <a:p>
            <a:r>
              <a:rPr lang="en-US"/>
              <a:t>CLICK TO EDIT</a:t>
            </a:r>
          </a:p>
        </p:txBody>
      </p:sp>
      <p:sp>
        <p:nvSpPr>
          <p:cNvPr id="10" name="Text Placeholder 5"/>
          <p:cNvSpPr>
            <a:spLocks noGrp="1"/>
          </p:cNvSpPr>
          <p:nvPr>
            <p:ph type="body" sz="quarter" idx="10" hasCustomPrompt="1"/>
          </p:nvPr>
        </p:nvSpPr>
        <p:spPr>
          <a:xfrm>
            <a:off x="12120787" y="6969348"/>
            <a:ext cx="10513168" cy="1800200"/>
          </a:xfrm>
          <a:prstGeom prst="rect">
            <a:avLst/>
          </a:prstGeom>
        </p:spPr>
        <p:txBody>
          <a:bodyPr/>
          <a:lstStyle>
            <a:lvl1pPr>
              <a:defRPr b="0" i="0" cap="all" baseline="0">
                <a:solidFill>
                  <a:schemeClr val="bg1"/>
                </a:solidFill>
                <a:latin typeface="News Gothic MT" panose="020B0503020103020203" pitchFamily="34" charset="0"/>
                <a:ea typeface="News Gothic MT" panose="020B0503020103020203" pitchFamily="34" charset="0"/>
                <a:cs typeface="News Gothic MT" panose="020B0503020103020203" pitchFamily="34" charset="0"/>
              </a:defRPr>
            </a:lvl1pPr>
          </a:lstStyle>
          <a:p>
            <a:pPr lvl="0"/>
            <a:r>
              <a:rPr lang="en-US"/>
              <a:t>CLICK TO EDIT SUBTITLE</a:t>
            </a:r>
          </a:p>
        </p:txBody>
      </p:sp>
      <p:pic>
        <p:nvPicPr>
          <p:cNvPr id="4" name="Picture 3">
            <a:extLst>
              <a:ext uri="{FF2B5EF4-FFF2-40B4-BE49-F238E27FC236}">
                <a16:creationId xmlns:a16="http://schemas.microsoft.com/office/drawing/2014/main" id="{0FD8E761-C570-514E-9C45-8EA987FA56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40369"/>
            <a:ext cx="10680625" cy="5236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5"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7" y="5901063"/>
            <a:ext cx="10513168" cy="1346522"/>
          </a:xfrm>
        </p:spPr>
        <p:txBody>
          <a:bodyPr anchor="b" anchorCtr="0"/>
          <a:lstStyle>
            <a:lvl1pPr>
              <a:defRPr b="1" cap="all" baseline="0">
                <a:solidFill>
                  <a:srgbClr val="E35205"/>
                </a:solidFill>
              </a:defRPr>
            </a:lvl1pPr>
          </a:lstStyle>
          <a:p>
            <a:r>
              <a:rPr lang="en-US"/>
              <a:t>CLICK TO EDIT TITLE</a:t>
            </a:r>
          </a:p>
        </p:txBody>
      </p:sp>
      <p:sp>
        <p:nvSpPr>
          <p:cNvPr id="10" name="Text Placeholder 5"/>
          <p:cNvSpPr>
            <a:spLocks noGrp="1"/>
          </p:cNvSpPr>
          <p:nvPr>
            <p:ph type="body" sz="quarter" idx="10" hasCustomPrompt="1"/>
          </p:nvPr>
        </p:nvSpPr>
        <p:spPr>
          <a:xfrm>
            <a:off x="12120787" y="7535615"/>
            <a:ext cx="10513168" cy="1800200"/>
          </a:xfrm>
          <a:prstGeom prst="rect">
            <a:avLst/>
          </a:prstGeom>
        </p:spPr>
        <p:txBody>
          <a:bodyPr/>
          <a:lstStyle>
            <a:lvl1pPr>
              <a:defRPr b="0" i="0" cap="all" baseline="0">
                <a:latin typeface="News Gothic MT" panose="020B0503020103020203" pitchFamily="34" charset="0"/>
                <a:ea typeface="News Gothic MT" panose="020B0503020103020203" pitchFamily="34" charset="0"/>
                <a:cs typeface="News Gothic MT" panose="020B0503020103020203" pitchFamily="34" charset="0"/>
              </a:defRPr>
            </a:lvl1pPr>
          </a:lstStyle>
          <a:p>
            <a:pPr lvl="0"/>
            <a:r>
              <a:rPr lang="en-US"/>
              <a:t>CLICK TO EDIT SUBTITLE</a:t>
            </a:r>
          </a:p>
        </p:txBody>
      </p:sp>
      <p:pic>
        <p:nvPicPr>
          <p:cNvPr id="7" name="Picture 6">
            <a:extLst>
              <a:ext uri="{FF2B5EF4-FFF2-40B4-BE49-F238E27FC236}">
                <a16:creationId xmlns:a16="http://schemas.microsoft.com/office/drawing/2014/main" id="{02067DD6-51EC-A640-9274-B0196D26BC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40369"/>
            <a:ext cx="10680625" cy="5236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rgbClr val="E35205"/>
                </a:solidFill>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a:t>CLICK TO EDIT TITLE</a:t>
            </a:r>
            <a:endParaRPr lang="ru-RU"/>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0" i="0" cap="all" baseline="0">
                <a:latin typeface="News Gothic MT" panose="020B0503020103020203" pitchFamily="34" charset="0"/>
                <a:ea typeface="News Gothic MT" panose="020B0503020103020203" pitchFamily="34" charset="0"/>
                <a:cs typeface="News Gothic MT" panose="020B0503020103020203"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a:t>CLICK TO EDIT SUBTITLE</a:t>
            </a:r>
          </a:p>
        </p:txBody>
      </p:sp>
      <p:pic>
        <p:nvPicPr>
          <p:cNvPr id="5" name="Picture 4">
            <a:extLst>
              <a:ext uri="{FF2B5EF4-FFF2-40B4-BE49-F238E27FC236}">
                <a16:creationId xmlns:a16="http://schemas.microsoft.com/office/drawing/2014/main" id="{5E083BB8-0E94-B641-9902-5A774D146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2483" y="2210594"/>
            <a:ext cx="10680625" cy="5236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4" name="Text Placeholder 3"/>
          <p:cNvSpPr>
            <a:spLocks noGrp="1"/>
          </p:cNvSpPr>
          <p:nvPr>
            <p:ph type="body" sz="quarter" idx="10" hasCustomPrompt="1"/>
          </p:nvPr>
        </p:nvSpPr>
        <p:spPr>
          <a:xfrm>
            <a:off x="1318991" y="3906468"/>
            <a:ext cx="15554325" cy="830997"/>
          </a:xfrm>
        </p:spPr>
        <p:txBody>
          <a:bodyPr/>
          <a:lstStyle>
            <a:lvl1pPr marL="0" indent="0">
              <a:lnSpc>
                <a:spcPct val="100000"/>
              </a:lnSpc>
              <a:buNone/>
              <a:defRPr sz="5400" b="0" cap="all" baseline="0"/>
            </a:lvl1pPr>
          </a:lstStyle>
          <a:p>
            <a:pPr lvl="0"/>
            <a:r>
              <a:rPr lang="en-US"/>
              <a:t>CLICK TO ADD SUBHEAD</a:t>
            </a:r>
          </a:p>
        </p:txBody>
      </p:sp>
      <p:sp>
        <p:nvSpPr>
          <p:cNvPr id="10" name="Text Placeholder 9"/>
          <p:cNvSpPr>
            <a:spLocks noGrp="1"/>
          </p:cNvSpPr>
          <p:nvPr>
            <p:ph type="body" sz="quarter" idx="11" hasCustomPrompt="1"/>
          </p:nvPr>
        </p:nvSpPr>
        <p:spPr>
          <a:xfrm>
            <a:off x="5711826" y="5922691"/>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volorit</a:t>
            </a:r>
            <a:r>
              <a:rPr lang="en-US"/>
              <a:t> </a:t>
            </a:r>
            <a:r>
              <a:rPr lang="en-US" err="1"/>
              <a:t>iorem</a:t>
            </a:r>
            <a:r>
              <a:rPr lang="en-US"/>
              <a:t>.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t>
            </a:r>
          </a:p>
        </p:txBody>
      </p:sp>
      <p:sp>
        <p:nvSpPr>
          <p:cNvPr id="5" name="Text Placeholder 4"/>
          <p:cNvSpPr>
            <a:spLocks noGrp="1"/>
          </p:cNvSpPr>
          <p:nvPr>
            <p:ph type="body" sz="quarter" idx="12" hasCustomPrompt="1"/>
          </p:nvPr>
        </p:nvSpPr>
        <p:spPr>
          <a:xfrm>
            <a:off x="5711826" y="10882060"/>
            <a:ext cx="6933405" cy="679673"/>
          </a:xfrm>
        </p:spPr>
        <p:txBody>
          <a:bodyPr/>
          <a:lstStyle>
            <a:lvl1pPr marL="457200" indent="-457200">
              <a:buFont typeface="Wingdings" pitchFamily="2" charset="2"/>
              <a:buChar char="§"/>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6" y="5922691"/>
            <a:ext cx="16706105" cy="6117059"/>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suntiusdae</a:t>
            </a:r>
            <a:r>
              <a:rPr lang="en-US"/>
              <a:t> </a:t>
            </a:r>
            <a:r>
              <a:rPr lang="en-US" err="1"/>
              <a:t>nihicidem</a:t>
            </a:r>
            <a:r>
              <a:rPr lang="en-US"/>
              <a:t> rem.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arum </a:t>
            </a:r>
            <a:r>
              <a:rPr lang="en-US" err="1"/>
              <a:t>sapicimus</a:t>
            </a:r>
            <a:r>
              <a:rPr lang="en-US"/>
              <a:t> </a:t>
            </a:r>
            <a:r>
              <a:rPr lang="en-US" err="1"/>
              <a:t>apidi</a:t>
            </a:r>
            <a:r>
              <a:rPr lang="en-US"/>
              <a:t> </a:t>
            </a:r>
            <a:r>
              <a:rPr lang="en-US" err="1"/>
              <a:t>occates</a:t>
            </a:r>
            <a:r>
              <a:rPr lang="en-US"/>
              <a:t> quae ne </a:t>
            </a:r>
            <a:r>
              <a:rPr lang="en-US" err="1"/>
              <a:t>porem</a:t>
            </a:r>
            <a:r>
              <a:rPr lang="en-US"/>
              <a:t> </a:t>
            </a:r>
            <a:r>
              <a:rPr lang="en-US" err="1"/>
              <a:t>quis</a:t>
            </a:r>
            <a:r>
              <a:rPr lang="en-US"/>
              <a:t> sum quae et et </a:t>
            </a:r>
            <a:r>
              <a:rPr lang="en-US" err="1"/>
              <a:t>libus</a:t>
            </a:r>
            <a:r>
              <a:rPr lang="en-US"/>
              <a:t> </a:t>
            </a:r>
            <a:r>
              <a:rPr lang="en-US" err="1"/>
              <a:t>quis</a:t>
            </a:r>
            <a:r>
              <a:rPr lang="en-US"/>
              <a:t> et lit </a:t>
            </a:r>
            <a:r>
              <a:rPr lang="en-US" err="1"/>
              <a:t>repra</a:t>
            </a:r>
            <a:r>
              <a:rPr lang="en-US"/>
              <a:t> </a:t>
            </a:r>
            <a:r>
              <a:rPr lang="en-US" err="1"/>
              <a:t>nat</a:t>
            </a:r>
            <a:r>
              <a:rPr lang="en-US"/>
              <a:t> </a:t>
            </a:r>
            <a:r>
              <a:rPr lang="en-US" err="1"/>
              <a:t>ventios</a:t>
            </a:r>
            <a:r>
              <a:rPr lang="en-US"/>
              <a:t> </a:t>
            </a:r>
            <a:r>
              <a:rPr lang="en-US" err="1"/>
              <a:t>nonsectatio</a:t>
            </a:r>
            <a:r>
              <a:rPr lang="en-US"/>
              <a:t> </a:t>
            </a:r>
            <a:r>
              <a:rPr lang="en-US" err="1"/>
              <a:t>venis</a:t>
            </a:r>
            <a:r>
              <a:rPr lang="en-US"/>
              <a:t> ate non nus.</a:t>
            </a:r>
          </a:p>
        </p:txBody>
      </p:sp>
      <p:sp>
        <p:nvSpPr>
          <p:cNvPr id="5" name="Title 1"/>
          <p:cNvSpPr>
            <a:spLocks noGrp="1"/>
          </p:cNvSpPr>
          <p:nvPr>
            <p:ph type="title" hasCustomPrompt="1"/>
          </p:nvPr>
        </p:nvSpPr>
        <p:spPr>
          <a:xfrm>
            <a:off x="1292456" y="2521471"/>
            <a:ext cx="21032787" cy="1218282"/>
          </a:xfrm>
        </p:spPr>
        <p:txBody>
          <a:bodyPr/>
          <a:lstStyle/>
          <a:p>
            <a:r>
              <a:rPr lang="en-US"/>
              <a:t>CLICK TO ADD HEADLINE</a:t>
            </a:r>
          </a:p>
        </p:txBody>
      </p:sp>
      <p:sp>
        <p:nvSpPr>
          <p:cNvPr id="6" name="Text Placeholder 3"/>
          <p:cNvSpPr>
            <a:spLocks noGrp="1"/>
          </p:cNvSpPr>
          <p:nvPr>
            <p:ph type="body" sz="quarter" idx="10" hasCustomPrompt="1"/>
          </p:nvPr>
        </p:nvSpPr>
        <p:spPr>
          <a:xfrm>
            <a:off x="1318991" y="3906468"/>
            <a:ext cx="15554325" cy="830997"/>
          </a:xfrm>
        </p:spPr>
        <p:txBody>
          <a:bodyPr/>
          <a:lstStyle>
            <a:lvl1pPr marL="0" indent="0">
              <a:lnSpc>
                <a:spcPct val="100000"/>
              </a:lnSpc>
              <a:buNone/>
              <a:defRPr sz="5400" b="0" cap="all" baseline="0"/>
            </a:lvl1pPr>
          </a:lstStyle>
          <a:p>
            <a:pPr lvl="0"/>
            <a:r>
              <a:rPr lang="en-US"/>
              <a:t>CLICK TO ADD SUBHEAD</a:t>
            </a:r>
          </a:p>
        </p:txBody>
      </p:sp>
      <p:sp>
        <p:nvSpPr>
          <p:cNvPr id="7" name="Text Placeholder 4"/>
          <p:cNvSpPr>
            <a:spLocks noGrp="1"/>
          </p:cNvSpPr>
          <p:nvPr>
            <p:ph type="body" sz="quarter" idx="12" hasCustomPrompt="1"/>
          </p:nvPr>
        </p:nvSpPr>
        <p:spPr>
          <a:xfrm>
            <a:off x="5711826" y="11432601"/>
            <a:ext cx="6933405" cy="679673"/>
          </a:xfrm>
        </p:spPr>
        <p:txBody>
          <a:bodyPr/>
          <a:lstStyle>
            <a:lvl1pPr marL="457200" indent="-457200">
              <a:buFont typeface="Wingdings" pitchFamily="2" charset="2"/>
              <a:buChar char="§"/>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6" y="5715796"/>
            <a:ext cx="17066146" cy="7168629"/>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a:t>
            </a:r>
            <a:endParaRPr lang="en-US">
              <a:effectLst/>
              <a:latin typeface="Helvetica" charset="0"/>
            </a:endParaRPr>
          </a:p>
          <a:p>
            <a:endParaRPr lang="en-US">
              <a:effectLst/>
              <a:latin typeface="Helvetica" charset="0"/>
            </a:endParaRPr>
          </a:p>
        </p:txBody>
      </p:sp>
      <p:sp>
        <p:nvSpPr>
          <p:cNvPr id="6" name="Title 1"/>
          <p:cNvSpPr>
            <a:spLocks noGrp="1"/>
          </p:cNvSpPr>
          <p:nvPr>
            <p:ph type="title" hasCustomPrompt="1"/>
          </p:nvPr>
        </p:nvSpPr>
        <p:spPr>
          <a:xfrm>
            <a:off x="1292456" y="2521471"/>
            <a:ext cx="21032787" cy="1218282"/>
          </a:xfrm>
        </p:spPr>
        <p:txBody>
          <a:bodyPr/>
          <a:lstStyle/>
          <a:p>
            <a:r>
              <a:rPr lang="en-US"/>
              <a:t>CLICK TO ADD HEADLINE</a:t>
            </a:r>
          </a:p>
        </p:txBody>
      </p:sp>
      <p:sp>
        <p:nvSpPr>
          <p:cNvPr id="8" name="Text Placeholder 3"/>
          <p:cNvSpPr>
            <a:spLocks noGrp="1"/>
          </p:cNvSpPr>
          <p:nvPr>
            <p:ph type="body" sz="quarter" idx="10" hasCustomPrompt="1"/>
          </p:nvPr>
        </p:nvSpPr>
        <p:spPr>
          <a:xfrm>
            <a:off x="1318991" y="3906468"/>
            <a:ext cx="15554325" cy="830997"/>
          </a:xfrm>
        </p:spPr>
        <p:txBody>
          <a:bodyPr/>
          <a:lstStyle>
            <a:lvl1pPr marL="0" indent="0">
              <a:lnSpc>
                <a:spcPct val="100000"/>
              </a:lnSpc>
              <a:buNone/>
              <a:defRPr sz="5400" b="0" cap="all" baseline="0"/>
            </a:lvl1pPr>
          </a:lstStyle>
          <a:p>
            <a:pPr lvl="0"/>
            <a:r>
              <a:rPr lang="en-US"/>
              <a:t>CLICK TO ADD SUBHEAD</a:t>
            </a:r>
          </a:p>
        </p:txBody>
      </p:sp>
      <p:sp>
        <p:nvSpPr>
          <p:cNvPr id="9" name="Text Placeholder 4"/>
          <p:cNvSpPr>
            <a:spLocks noGrp="1"/>
          </p:cNvSpPr>
          <p:nvPr>
            <p:ph type="body" sz="quarter" idx="12" hasCustomPrompt="1"/>
          </p:nvPr>
        </p:nvSpPr>
        <p:spPr>
          <a:xfrm>
            <a:off x="5711826" y="11506996"/>
            <a:ext cx="6933405" cy="679673"/>
          </a:xfrm>
        </p:spPr>
        <p:txBody>
          <a:bodyPr/>
          <a:lstStyle>
            <a:lvl1pPr marL="457200" indent="-457200">
              <a:buFont typeface="Wingdings" pitchFamily="2" charset="2"/>
              <a:buChar char="§"/>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50"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0" name="Прямоугольник 9"/>
          <p:cNvSpPr/>
          <p:nvPr userDrawn="1"/>
        </p:nvSpPr>
        <p:spPr>
          <a:xfrm flipH="1">
            <a:off x="11256690" y="0"/>
            <a:ext cx="6564450"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18" name="Прямоугольник 17"/>
          <p:cNvSpPr/>
          <p:nvPr userDrawn="1"/>
        </p:nvSpPr>
        <p:spPr>
          <a:xfrm flipH="1">
            <a:off x="11256690" y="6858794"/>
            <a:ext cx="6564450" cy="6858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a:latin typeface="Archivo Regular" charset="0"/>
            </a:endParaRPr>
          </a:p>
        </p:txBody>
      </p:sp>
      <p:sp>
        <p:nvSpPr>
          <p:cNvPr id="2" name="Title 1"/>
          <p:cNvSpPr>
            <a:spLocks noGrp="1"/>
          </p:cNvSpPr>
          <p:nvPr>
            <p:ph type="title" hasCustomPrompt="1"/>
          </p:nvPr>
        </p:nvSpPr>
        <p:spPr>
          <a:xfrm>
            <a:off x="1292455" y="2521473"/>
            <a:ext cx="8812107" cy="2462213"/>
          </a:xfrm>
        </p:spPr>
        <p:txBody>
          <a:bodyPr/>
          <a:lstStyle>
            <a:lvl1pPr>
              <a:defRPr sz="8000" b="1">
                <a:solidFill>
                  <a:srgbClr val="E35205"/>
                </a:solidFill>
              </a:defRPr>
            </a:lvl1pPr>
          </a:lstStyle>
          <a:p>
            <a:r>
              <a:rPr lang="en-US"/>
              <a:t>CLICK TO ADD HEADLINE</a:t>
            </a:r>
          </a:p>
        </p:txBody>
      </p:sp>
      <p:sp>
        <p:nvSpPr>
          <p:cNvPr id="13" name="Text Placeholder 9"/>
          <p:cNvSpPr>
            <a:spLocks noGrp="1"/>
          </p:cNvSpPr>
          <p:nvPr>
            <p:ph type="body" sz="quarter" idx="11" hasCustomPrompt="1"/>
          </p:nvPr>
        </p:nvSpPr>
        <p:spPr>
          <a:xfrm>
            <a:off x="1292455" y="5411006"/>
            <a:ext cx="7948011" cy="4757713"/>
          </a:xfrm>
        </p:spPr>
        <p:txBody>
          <a:bodyPr/>
          <a:lstStyle>
            <a:lvl1pPr marL="0" indent="0">
              <a:buNone/>
              <a:defRPr lang="en-US" sz="3300" b="0" i="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4" name="Text Placeholder 9"/>
          <p:cNvSpPr>
            <a:spLocks noGrp="1"/>
          </p:cNvSpPr>
          <p:nvPr>
            <p:ph type="body" sz="quarter" idx="12" hasCustomPrompt="1"/>
          </p:nvPr>
        </p:nvSpPr>
        <p:spPr>
          <a:xfrm>
            <a:off x="12120787" y="7789862"/>
            <a:ext cx="4824537" cy="4962897"/>
          </a:xfrm>
        </p:spPr>
        <p:txBody>
          <a:bodyPr numCol="1" spcCol="914400"/>
          <a:lstStyle>
            <a:lvl1pPr marL="0" indent="0">
              <a:lnSpc>
                <a:spcPts val="4300"/>
              </a:lnSpc>
              <a:buNone/>
              <a:defRPr lang="en-US" sz="2400" b="0" i="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9" name="Text Placeholder 9"/>
          <p:cNvSpPr>
            <a:spLocks noGrp="1"/>
          </p:cNvSpPr>
          <p:nvPr>
            <p:ph type="body" sz="quarter" idx="13" hasCustomPrompt="1"/>
          </p:nvPr>
        </p:nvSpPr>
        <p:spPr>
          <a:xfrm>
            <a:off x="18757243" y="7789862"/>
            <a:ext cx="4824537" cy="4962897"/>
          </a:xfrm>
        </p:spPr>
        <p:txBody>
          <a:bodyPr numCol="1" spcCol="914400"/>
          <a:lstStyle>
            <a:lvl1pPr marL="0" indent="0">
              <a:lnSpc>
                <a:spcPts val="4300"/>
              </a:lnSpc>
              <a:buNone/>
              <a:defRPr lang="en-US" sz="2400" b="0" i="0" smtClean="0">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0" name="Text Placeholder 9"/>
          <p:cNvSpPr>
            <a:spLocks noGrp="1"/>
          </p:cNvSpPr>
          <p:nvPr>
            <p:ph type="body" sz="quarter" idx="14" hasCustomPrompt="1"/>
          </p:nvPr>
        </p:nvSpPr>
        <p:spPr>
          <a:xfrm>
            <a:off x="12120787" y="947950"/>
            <a:ext cx="4824537" cy="4962897"/>
          </a:xfrm>
        </p:spPr>
        <p:txBody>
          <a:bodyPr numCol="1" spcCol="914400"/>
          <a:lstStyle>
            <a:lvl1pPr marL="0" indent="0">
              <a:lnSpc>
                <a:spcPts val="4300"/>
              </a:lnSpc>
              <a:buNone/>
              <a:defRPr lang="en-US" sz="2400" b="0" i="0" smtClean="0">
                <a:solidFill>
                  <a:schemeClr val="bg1"/>
                </a:solidFill>
                <a:effectLst/>
                <a:latin typeface="News Gothic MT" panose="020B0503020103020203" pitchFamily="34" charset="0"/>
                <a:cs typeface="Arial" panose="020B06040202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1" name="Text Placeholder 9"/>
          <p:cNvSpPr>
            <a:spLocks noGrp="1"/>
          </p:cNvSpPr>
          <p:nvPr>
            <p:ph type="body" sz="quarter" idx="15" hasCustomPrompt="1"/>
          </p:nvPr>
        </p:nvSpPr>
        <p:spPr>
          <a:xfrm>
            <a:off x="18757243" y="947950"/>
            <a:ext cx="4824537" cy="4962897"/>
          </a:xfrm>
        </p:spPr>
        <p:txBody>
          <a:bodyPr numCol="1" spcCol="914400"/>
          <a:lstStyle>
            <a:lvl1pPr marL="0" indent="0">
              <a:lnSpc>
                <a:spcPts val="4300"/>
              </a:lnSpc>
              <a:buNone/>
              <a:defRPr lang="en-US" sz="2400" b="0" i="0" smtClean="0">
                <a:solidFill>
                  <a:schemeClr val="bg1"/>
                </a:solidFill>
                <a:effectLst/>
                <a:latin typeface="News Gothic MT" panose="020B0503020103020203"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1" name="Text Placeholder 4"/>
          <p:cNvSpPr>
            <a:spLocks noGrp="1"/>
          </p:cNvSpPr>
          <p:nvPr>
            <p:ph type="body" sz="quarter" idx="16" hasCustomPrompt="1"/>
          </p:nvPr>
        </p:nvSpPr>
        <p:spPr>
          <a:xfrm>
            <a:off x="1292456" y="10579900"/>
            <a:ext cx="6933405" cy="679673"/>
          </a:xfrm>
        </p:spPr>
        <p:txBody>
          <a:bodyPr/>
          <a:lstStyle>
            <a:lvl1pPr marL="457200" indent="-457200">
              <a:buFont typeface="Wingdings" pitchFamily="2" charset="2"/>
              <a:buChar char="§"/>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7" y="4381775"/>
            <a:ext cx="8428162" cy="2693045"/>
          </a:xfrm>
          <a:prstGeom prst="rect">
            <a:avLst/>
          </a:prstGeom>
        </p:spPr>
        <p:txBody>
          <a:bodyPr vert="horz" wrap="square" lIns="0" tIns="0" rIns="0" bIns="0" rtlCol="0" anchor="ctr">
            <a:spAutoFit/>
          </a:bodyPr>
          <a:lstStyle/>
          <a:p>
            <a:pPr lvl="0"/>
            <a:r>
              <a:rPr lang="en-US"/>
              <a:t>CLICK TO EDIT TITLE</a:t>
            </a:r>
          </a:p>
        </p:txBody>
      </p:sp>
      <p:sp>
        <p:nvSpPr>
          <p:cNvPr id="10" name="Text Placeholder 5"/>
          <p:cNvSpPr txBox="1">
            <a:spLocks/>
          </p:cNvSpPr>
          <p:nvPr userDrawn="1"/>
        </p:nvSpPr>
        <p:spPr>
          <a:xfrm>
            <a:off x="12120787" y="7434858"/>
            <a:ext cx="8428162"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b="0" i="0">
                <a:latin typeface="News Gothic MT" panose="020B0503020103020203" pitchFamily="34" charset="0"/>
              </a:rPr>
              <a:t>CLICK TO EDIT SUBTITLE</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48" r:id="rId3"/>
    <p:sldLayoutId id="2147484346" r:id="rId4"/>
    <p:sldLayoutId id="2147484347" r:id="rId5"/>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xStyles>
    <p:titleStyle>
      <a:lvl1pPr algn="l" defTabSz="914400" rtl="0" eaLnBrk="1" latinLnBrk="0" hangingPunct="1">
        <a:lnSpc>
          <a:spcPts val="10500"/>
        </a:lnSpc>
        <a:spcBef>
          <a:spcPct val="0"/>
        </a:spcBef>
        <a:buNone/>
        <a:defRPr lang="en-US" sz="9600" b="1" i="0" kern="1200" dirty="0" smtClean="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3"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3" name="Title Placeholder 2"/>
          <p:cNvSpPr>
            <a:spLocks noGrp="1"/>
          </p:cNvSpPr>
          <p:nvPr>
            <p:ph type="title"/>
          </p:nvPr>
        </p:nvSpPr>
        <p:spPr>
          <a:xfrm>
            <a:off x="1292456" y="2521471"/>
            <a:ext cx="21032787" cy="1218282"/>
          </a:xfrm>
          <a:prstGeom prst="rect">
            <a:avLst/>
          </a:prstGeom>
        </p:spPr>
        <p:txBody>
          <a:bodyPr vert="horz" lIns="0" tIns="0" rIns="0" bIns="0" rtlCol="0" anchor="t" anchorCtr="0">
            <a:spAutoFit/>
          </a:bodyPr>
          <a:lstStyle/>
          <a:p>
            <a:r>
              <a:rPr lang="en-US"/>
              <a:t>CLICK TO ADD HEADLINE</a:t>
            </a:r>
          </a:p>
        </p:txBody>
      </p:sp>
      <p:sp>
        <p:nvSpPr>
          <p:cNvPr id="4" name="Text Placeholder 3"/>
          <p:cNvSpPr>
            <a:spLocks noGrp="1"/>
          </p:cNvSpPr>
          <p:nvPr>
            <p:ph type="body" idx="1"/>
          </p:nvPr>
        </p:nvSpPr>
        <p:spPr>
          <a:xfrm>
            <a:off x="1292456" y="4482532"/>
            <a:ext cx="21032787" cy="46807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3CF7C84-3F2E-C34C-9464-4B2128CDCF7A}"/>
              </a:ext>
            </a:extLst>
          </p:cNvPr>
          <p:cNvSpPr/>
          <p:nvPr userDrawn="1"/>
        </p:nvSpPr>
        <p:spPr>
          <a:xfrm>
            <a:off x="21550777" y="0"/>
            <a:ext cx="1691018" cy="1905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8" name="Picture 7">
            <a:extLst>
              <a:ext uri="{FF2B5EF4-FFF2-40B4-BE49-F238E27FC236}">
                <a16:creationId xmlns:a16="http://schemas.microsoft.com/office/drawing/2014/main" id="{ABCAD843-7C3A-1647-995A-4B18CB63279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686933" y="230796"/>
            <a:ext cx="1418705" cy="1444205"/>
          </a:xfrm>
          <a:prstGeom prst="rect">
            <a:avLst/>
          </a:prstGeom>
        </p:spPr>
      </p:pic>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349" r:id="rId7"/>
    <p:sldLayoutId id="2147484350" r:id="rId8"/>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hf sldNum="0" hdr="0" ftr="0"/>
  <p:txStyles>
    <p:titleStyle>
      <a:lvl1pPr algn="l" defTabSz="2438462" rtl="0" eaLnBrk="1" latinLnBrk="0" hangingPunct="1">
        <a:lnSpc>
          <a:spcPts val="9500"/>
        </a:lnSpc>
        <a:spcBef>
          <a:spcPct val="0"/>
        </a:spcBef>
        <a:buNone/>
        <a:defRPr sz="9000" b="1" i="0" kern="1200" cap="all"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p:titleStyle>
    <p:bodyStyle>
      <a:lvl1pPr marL="457200" indent="-457200" algn="l" defTabSz="2438462" rtl="0" eaLnBrk="1" latinLnBrk="0" hangingPunct="1">
        <a:lnSpc>
          <a:spcPts val="5300"/>
        </a:lnSpc>
        <a:spcBef>
          <a:spcPts val="0"/>
        </a:spcBef>
        <a:spcAft>
          <a:spcPts val="2500"/>
        </a:spcAft>
        <a:buClr>
          <a:srgbClr val="E35205"/>
        </a:buClr>
        <a:buSzPct val="120000"/>
        <a:buFont typeface="Wingdings" charset="2"/>
        <a:buChar char="§"/>
        <a:defRPr sz="3300" b="0" i="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a:lvl2pPr marL="914400" indent="-571500" algn="l" defTabSz="2438462" rtl="0" eaLnBrk="1" latinLnBrk="0" hangingPunct="1">
        <a:lnSpc>
          <a:spcPts val="5300"/>
        </a:lnSpc>
        <a:spcBef>
          <a:spcPts val="0"/>
        </a:spcBef>
        <a:spcAft>
          <a:spcPts val="2500"/>
        </a:spcAft>
        <a:buClr>
          <a:srgbClr val="E35205"/>
        </a:buClr>
        <a:buSzPct val="120000"/>
        <a:buFont typeface="Wingdings" charset="2"/>
        <a:buChar char="§"/>
        <a:defRPr sz="3300" b="0" i="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2pPr>
      <a:lvl3pPr marL="1463040" indent="-571500" algn="l" defTabSz="2438462" rtl="0" eaLnBrk="1" latinLnBrk="0" hangingPunct="1">
        <a:lnSpc>
          <a:spcPts val="5300"/>
        </a:lnSpc>
        <a:spcBef>
          <a:spcPts val="0"/>
        </a:spcBef>
        <a:spcAft>
          <a:spcPts val="2500"/>
        </a:spcAft>
        <a:buClr>
          <a:srgbClr val="E35205"/>
        </a:buClr>
        <a:buSzPct val="120000"/>
        <a:buFont typeface="Wingdings" charset="2"/>
        <a:buChar char="§"/>
        <a:defRPr sz="3300" b="0" i="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3pPr>
      <a:lvl4pPr marL="2103120" indent="-571500" algn="l" defTabSz="2438462" rtl="0" eaLnBrk="1" latinLnBrk="0" hangingPunct="1">
        <a:lnSpc>
          <a:spcPts val="5300"/>
        </a:lnSpc>
        <a:spcBef>
          <a:spcPts val="0"/>
        </a:spcBef>
        <a:spcAft>
          <a:spcPts val="2500"/>
        </a:spcAft>
        <a:buClr>
          <a:srgbClr val="E35205"/>
        </a:buClr>
        <a:buSzPct val="120000"/>
        <a:buFont typeface="Wingdings" charset="2"/>
        <a:buChar char="§"/>
        <a:defRPr sz="3300" b="0" i="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4pPr>
      <a:lvl5pPr marL="2651760" indent="-571500" algn="l" defTabSz="2438462" rtl="0" eaLnBrk="1" latinLnBrk="0" hangingPunct="1">
        <a:lnSpc>
          <a:spcPts val="5300"/>
        </a:lnSpc>
        <a:spcBef>
          <a:spcPts val="0"/>
        </a:spcBef>
        <a:spcAft>
          <a:spcPts val="2500"/>
        </a:spcAft>
        <a:buClr>
          <a:srgbClr val="E35205"/>
        </a:buClr>
        <a:buSzPct val="120000"/>
        <a:buFont typeface="Wingdings" charset="2"/>
        <a:buChar char="§"/>
        <a:defRPr sz="3300" b="0" i="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4"/>
            <a:ext cx="18218025" cy="1800493"/>
          </a:xfrm>
          <a:prstGeom prst="rect">
            <a:avLst/>
          </a:prstGeom>
        </p:spPr>
        <p:txBody>
          <a:bodyPr vert="horz" wrap="square" lIns="0" tIns="0" rIns="0" bIns="0" rtlCol="0" anchor="b" anchorCtr="0">
            <a:spAutoFit/>
          </a:bodyPr>
          <a:lstStyle/>
          <a:p>
            <a:r>
              <a:rPr lang="en-US"/>
              <a:t>CLICK TO EDIT</a:t>
            </a:r>
          </a:p>
        </p:txBody>
      </p:sp>
      <p:sp>
        <p:nvSpPr>
          <p:cNvPr id="13" name="Text Placeholder 12"/>
          <p:cNvSpPr>
            <a:spLocks noGrp="1"/>
          </p:cNvSpPr>
          <p:nvPr>
            <p:ph type="body" idx="1"/>
          </p:nvPr>
        </p:nvSpPr>
        <p:spPr>
          <a:xfrm>
            <a:off x="4847979" y="6902926"/>
            <a:ext cx="16691560" cy="1107996"/>
          </a:xfrm>
          <a:prstGeom prst="rect">
            <a:avLst/>
          </a:prstGeom>
        </p:spPr>
        <p:txBody>
          <a:bodyPr vert="horz" lIns="0" tIns="0" rIns="0" bIns="0" rtlCol="0">
            <a:spAutoFit/>
          </a:bodyPr>
          <a:lstStyle/>
          <a:p>
            <a:pPr lvl="0"/>
            <a:r>
              <a:rPr lang="en-US"/>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hf sldNum="0" hdr="0" ftr="0"/>
  <p:txStyles>
    <p:titleStyle>
      <a:lvl1pPr algn="l" defTabSz="2438462" rtl="0" eaLnBrk="1" latinLnBrk="0" hangingPunct="1">
        <a:spcBef>
          <a:spcPct val="0"/>
        </a:spcBef>
        <a:buNone/>
        <a:defRPr sz="11700" b="1" kern="1200" cap="all"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p:titleStyle>
    <p:bodyStyle>
      <a:lvl1pPr marL="0" indent="0" algn="l" defTabSz="2438462" rtl="0" eaLnBrk="1" latinLnBrk="0" hangingPunct="1">
        <a:spcBef>
          <a:spcPct val="20000"/>
        </a:spcBef>
        <a:buFont typeface="Arial" panose="020B0604020202020204" pitchFamily="34" charset="0"/>
        <a:buNone/>
        <a:defRPr sz="7200" b="0" i="0" kern="1200" cap="all"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3276547"/>
            <a:ext cx="8473480" cy="2049792"/>
          </a:xfrm>
          <a:prstGeom prst="rect">
            <a:avLst/>
          </a:prstGeom>
        </p:spPr>
        <p:txBody>
          <a:bodyPr vert="horz" wrap="square" lIns="0" tIns="0" rIns="0" bIns="0" rtlCol="0" anchor="b" anchorCtr="0">
            <a:spAutoFit/>
          </a:bodyPr>
          <a:lstStyle/>
          <a:p>
            <a:r>
              <a:rPr lang="en-US"/>
              <a:t>Click to edit Master title style</a:t>
            </a:r>
          </a:p>
        </p:txBody>
      </p:sp>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37CF93-DEAD-474A-B7A1-2B6A930C28B9}"/>
              </a:ext>
            </a:extLst>
          </p:cNvPr>
          <p:cNvSpPr/>
          <p:nvPr userDrawn="1"/>
        </p:nvSpPr>
        <p:spPr>
          <a:xfrm>
            <a:off x="21550777" y="0"/>
            <a:ext cx="1691018" cy="1905794"/>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6" name="Picture 5">
            <a:extLst>
              <a:ext uri="{FF2B5EF4-FFF2-40B4-BE49-F238E27FC236}">
                <a16:creationId xmlns:a16="http://schemas.microsoft.com/office/drawing/2014/main" id="{CB441FB7-10DA-3D40-93A2-19C4E558971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686933" y="230796"/>
            <a:ext cx="1418705" cy="1444205"/>
          </a:xfrm>
          <a:prstGeom prst="rect">
            <a:avLst/>
          </a:prstGeom>
        </p:spPr>
      </p:pic>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xStyles>
    <p:titleStyle>
      <a:lvl1pPr algn="l" defTabSz="914400" rtl="0" eaLnBrk="1" latinLnBrk="0" hangingPunct="1">
        <a:lnSpc>
          <a:spcPct val="90000"/>
        </a:lnSpc>
        <a:spcBef>
          <a:spcPct val="0"/>
        </a:spcBef>
        <a:buNone/>
        <a:defRPr sz="7400" b="1" kern="1200" cap="all" baseline="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p:titleStyle>
    <p:bodyStyle>
      <a:lvl1pPr marL="457200" indent="-457200" algn="l" defTabSz="914400" rtl="0" eaLnBrk="1" latinLnBrk="0" hangingPunct="1">
        <a:lnSpc>
          <a:spcPct val="150000"/>
        </a:lnSpc>
        <a:spcBef>
          <a:spcPts val="1000"/>
        </a:spcBef>
        <a:buClr>
          <a:srgbClr val="E35205"/>
        </a:buClr>
        <a:buSzPct val="120000"/>
        <a:buFont typeface="Wingdings" charset="2"/>
        <a:buChar char="§"/>
        <a:defRPr sz="280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1pPr>
      <a:lvl2pPr marL="914400" indent="-457200" algn="l" defTabSz="914400" rtl="0" eaLnBrk="1" latinLnBrk="0" hangingPunct="1">
        <a:lnSpc>
          <a:spcPct val="150000"/>
        </a:lnSpc>
        <a:spcBef>
          <a:spcPts val="500"/>
        </a:spcBef>
        <a:buClr>
          <a:srgbClr val="E35205"/>
        </a:buClr>
        <a:buSzPct val="120000"/>
        <a:buFont typeface="Wingdings" charset="2"/>
        <a:buChar char="§"/>
        <a:defRPr sz="280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2pPr>
      <a:lvl3pPr marL="1371600" indent="-457200" algn="l" defTabSz="914400" rtl="0" eaLnBrk="1" latinLnBrk="0" hangingPunct="1">
        <a:lnSpc>
          <a:spcPct val="150000"/>
        </a:lnSpc>
        <a:spcBef>
          <a:spcPts val="500"/>
        </a:spcBef>
        <a:buClr>
          <a:srgbClr val="E35205"/>
        </a:buClr>
        <a:buSzPct val="120000"/>
        <a:buFont typeface="Wingdings" charset="2"/>
        <a:buChar char="§"/>
        <a:defRPr sz="280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3pPr>
      <a:lvl4pPr marL="1828800" indent="-457200" algn="l" defTabSz="914400" rtl="0" eaLnBrk="1" latinLnBrk="0" hangingPunct="1">
        <a:lnSpc>
          <a:spcPct val="150000"/>
        </a:lnSpc>
        <a:spcBef>
          <a:spcPts val="500"/>
        </a:spcBef>
        <a:buClr>
          <a:srgbClr val="E35205"/>
        </a:buClr>
        <a:buSzPct val="120000"/>
        <a:buFont typeface="Wingdings" charset="2"/>
        <a:buChar char="§"/>
        <a:defRPr sz="280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4pPr>
      <a:lvl5pPr marL="2286000" indent="-457200" algn="l" defTabSz="914400" rtl="0" eaLnBrk="1" latinLnBrk="0" hangingPunct="1">
        <a:lnSpc>
          <a:spcPct val="150000"/>
        </a:lnSpc>
        <a:spcBef>
          <a:spcPts val="500"/>
        </a:spcBef>
        <a:buClr>
          <a:srgbClr val="E35205"/>
        </a:buClr>
        <a:buSzPct val="120000"/>
        <a:buFont typeface="Wingdings" charset="2"/>
        <a:buChar char="§"/>
        <a:defRPr sz="2800" kern="1200">
          <a:solidFill>
            <a:schemeClr val="tx1"/>
          </a:solidFill>
          <a:latin typeface="News Gothic MT" panose="020B0503020103020203" pitchFamily="34" charset="0"/>
          <a:ea typeface="News Gothic MT" panose="020B0503020103020203" pitchFamily="34" charset="0"/>
          <a:cs typeface="News Gothic MT" panose="020B0503020103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2" y="730252"/>
            <a:ext cx="21032787"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2" y="3651251"/>
            <a:ext cx="21032787" cy="8704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chivo Black" charset="0"/>
          <a:ea typeface="Archivo Black" charset="0"/>
          <a:cs typeface="Archivo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ranklin Gothic Book Regular"/>
          <a:ea typeface="Franklin Gothic Book Regular"/>
          <a:cs typeface="Franklin Gothic Book Regular"/>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ranklin Gothic Book Regular"/>
          <a:ea typeface="Franklin Gothic Book Regular"/>
          <a:cs typeface="Franklin Gothic Book Regular"/>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ranklin Gothic Book Regular"/>
          <a:ea typeface="Franklin Gothic Book Regular"/>
          <a:cs typeface="Franklin Gothic Book Regular"/>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25382" y="7832076"/>
            <a:ext cx="13408321" cy="1423263"/>
          </a:xfrm>
        </p:spPr>
        <p:txBody>
          <a:bodyPr vert="horz" wrap="square" lIns="0" tIns="0" rIns="0" bIns="0" rtlCol="0" anchor="b" anchorCtr="0">
            <a:noAutofit/>
          </a:bodyPr>
          <a:lstStyle/>
          <a:p>
            <a:pPr algn="ctr"/>
            <a:r>
              <a:rPr lang="en-US" sz="8800">
                <a:latin typeface="News Gothic MT"/>
              </a:rPr>
              <a:t>Finding Purpose </a:t>
            </a:r>
            <a:br>
              <a:rPr lang="en-US" sz="8800">
                <a:latin typeface="News Gothic MT"/>
              </a:rPr>
            </a:br>
            <a:r>
              <a:rPr lang="en-US" sz="8800">
                <a:latin typeface="News Gothic MT"/>
              </a:rPr>
              <a:t>in Your Path</a:t>
            </a:r>
            <a:endParaRPr lang="en-US" sz="8800"/>
          </a:p>
        </p:txBody>
      </p:sp>
      <p:sp>
        <p:nvSpPr>
          <p:cNvPr id="8" name="Text Placeholder 7"/>
          <p:cNvSpPr>
            <a:spLocks noGrp="1"/>
          </p:cNvSpPr>
          <p:nvPr>
            <p:ph type="body" sz="quarter" idx="10"/>
          </p:nvPr>
        </p:nvSpPr>
        <p:spPr>
          <a:xfrm>
            <a:off x="12491551" y="9683115"/>
            <a:ext cx="10500360" cy="2284035"/>
          </a:xfrm>
        </p:spPr>
        <p:txBody>
          <a:bodyPr lIns="91440" tIns="45720" rIns="91440" bIns="45720" anchor="t">
            <a:normAutofit/>
          </a:bodyPr>
          <a:lstStyle/>
          <a:p>
            <a:pPr algn="ctr">
              <a:lnSpc>
                <a:spcPct val="100000"/>
              </a:lnSpc>
            </a:pPr>
            <a:r>
              <a:rPr lang="en-US" sz="4000" cap="none">
                <a:latin typeface="News Gothic MT"/>
              </a:rPr>
              <a:t>Becky Spurlock, Ph.D. </a:t>
            </a:r>
            <a:endParaRPr lang="en-US" sz="4000" cap="none"/>
          </a:p>
          <a:p>
            <a:pPr algn="ctr">
              <a:lnSpc>
                <a:spcPct val="100000"/>
              </a:lnSpc>
            </a:pPr>
            <a:r>
              <a:rPr lang="en-US" sz="4000" cap="none">
                <a:latin typeface="News Gothic MT"/>
              </a:rPr>
              <a:t>Senior Vice President for Student Affairs and Enrollment Management</a:t>
            </a:r>
            <a:endParaRPr lang="en-US" sz="4000" cap="none"/>
          </a:p>
          <a:p>
            <a:pPr>
              <a:lnSpc>
                <a:spcPct val="100000"/>
              </a:lnSpc>
            </a:pPr>
            <a:endParaRPr lang="en-US" sz="4000" cap="none">
              <a:latin typeface="News Gothic MT"/>
            </a:endParaRPr>
          </a:p>
        </p:txBody>
      </p:sp>
      <p:pic>
        <p:nvPicPr>
          <p:cNvPr id="2" name="Picture 1" descr="LOT 18 Deepwoods Rd, Sewanee, TN 37375 ...">
            <a:extLst>
              <a:ext uri="{FF2B5EF4-FFF2-40B4-BE49-F238E27FC236}">
                <a16:creationId xmlns:a16="http://schemas.microsoft.com/office/drawing/2014/main" id="{965B82B4-67B7-ED84-FCD2-52495116190E}"/>
              </a:ext>
            </a:extLst>
          </p:cNvPr>
          <p:cNvPicPr>
            <a:picLocks noChangeAspect="1"/>
          </p:cNvPicPr>
          <p:nvPr/>
        </p:nvPicPr>
        <p:blipFill>
          <a:blip r:embed="rId2"/>
          <a:stretch>
            <a:fillRect/>
          </a:stretch>
        </p:blipFill>
        <p:spPr>
          <a:xfrm>
            <a:off x="11860839" y="698309"/>
            <a:ext cx="11127541" cy="5798631"/>
          </a:xfrm>
          <a:prstGeom prst="rect">
            <a:avLst/>
          </a:prstGeom>
        </p:spPr>
      </p:pic>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792173" y="2233859"/>
            <a:ext cx="22791363" cy="6647974"/>
          </a:xfrm>
        </p:spPr>
        <p:txBody>
          <a:bodyPr/>
          <a:lstStyle/>
          <a:p>
            <a:pPr>
              <a:lnSpc>
                <a:spcPct val="100000"/>
              </a:lnSpc>
            </a:pPr>
            <a:r>
              <a:rPr lang="en-US" sz="4800" b="0" cap="none">
                <a:latin typeface="News Gothic MT"/>
              </a:rPr>
              <a:t>When your identity is in your accomplishments and things fall apart. </a:t>
            </a:r>
            <a:br>
              <a:rPr lang="en-US" sz="4800" b="0" cap="none">
                <a:latin typeface="News Gothic MT"/>
              </a:rPr>
            </a:br>
            <a:r>
              <a:rPr lang="en-US" sz="4800" b="0" cap="none">
                <a:latin typeface="News Gothic MT"/>
              </a:rPr>
              <a:t>Having the courage to undo hustling for your worth.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The Undoing Era (39-47)</a:t>
            </a:r>
            <a:endParaRPr lang="en-US"/>
          </a:p>
        </p:txBody>
      </p:sp>
      <p:pic>
        <p:nvPicPr>
          <p:cNvPr id="3" name="Picture 2" descr="A person smiling at the camera&#10;&#10;Description automatically generated">
            <a:extLst>
              <a:ext uri="{FF2B5EF4-FFF2-40B4-BE49-F238E27FC236}">
                <a16:creationId xmlns:a16="http://schemas.microsoft.com/office/drawing/2014/main" id="{F6A6DA58-4FD3-CF72-7F3B-0A4252BBC4AD}"/>
              </a:ext>
            </a:extLst>
          </p:cNvPr>
          <p:cNvPicPr>
            <a:picLocks noChangeAspect="1"/>
          </p:cNvPicPr>
          <p:nvPr/>
        </p:nvPicPr>
        <p:blipFill>
          <a:blip r:embed="rId3"/>
          <a:stretch>
            <a:fillRect/>
          </a:stretch>
        </p:blipFill>
        <p:spPr>
          <a:xfrm>
            <a:off x="9856252" y="4466391"/>
            <a:ext cx="5464346" cy="8186626"/>
          </a:xfrm>
          <a:prstGeom prst="rect">
            <a:avLst/>
          </a:prstGeom>
        </p:spPr>
      </p:pic>
      <p:pic>
        <p:nvPicPr>
          <p:cNvPr id="4" name="Picture 3" descr="A person standing on a stage&#10;&#10;Description automatically generated">
            <a:extLst>
              <a:ext uri="{FF2B5EF4-FFF2-40B4-BE49-F238E27FC236}">
                <a16:creationId xmlns:a16="http://schemas.microsoft.com/office/drawing/2014/main" id="{D0A7FC64-996C-16DF-536A-514DC5DFA5FF}"/>
              </a:ext>
            </a:extLst>
          </p:cNvPr>
          <p:cNvPicPr>
            <a:picLocks noChangeAspect="1"/>
          </p:cNvPicPr>
          <p:nvPr/>
        </p:nvPicPr>
        <p:blipFill>
          <a:blip r:embed="rId4"/>
          <a:stretch>
            <a:fillRect/>
          </a:stretch>
        </p:blipFill>
        <p:spPr>
          <a:xfrm>
            <a:off x="1284671" y="4437374"/>
            <a:ext cx="5489281" cy="8229600"/>
          </a:xfrm>
          <a:prstGeom prst="rect">
            <a:avLst/>
          </a:prstGeom>
        </p:spPr>
      </p:pic>
      <p:pic>
        <p:nvPicPr>
          <p:cNvPr id="6" name="Picture 5" descr="A person writing on a piece of paper&#10;&#10;Description automatically generated">
            <a:extLst>
              <a:ext uri="{FF2B5EF4-FFF2-40B4-BE49-F238E27FC236}">
                <a16:creationId xmlns:a16="http://schemas.microsoft.com/office/drawing/2014/main" id="{F8A34B9E-8C9F-1726-8834-6D57307451A6}"/>
              </a:ext>
            </a:extLst>
          </p:cNvPr>
          <p:cNvPicPr>
            <a:picLocks noChangeAspect="1"/>
          </p:cNvPicPr>
          <p:nvPr/>
        </p:nvPicPr>
        <p:blipFill>
          <a:blip r:embed="rId5"/>
          <a:stretch>
            <a:fillRect/>
          </a:stretch>
        </p:blipFill>
        <p:spPr>
          <a:xfrm>
            <a:off x="17809053" y="4361174"/>
            <a:ext cx="6286731" cy="8382000"/>
          </a:xfrm>
          <a:prstGeom prst="rect">
            <a:avLst/>
          </a:prstGeom>
        </p:spPr>
      </p:pic>
    </p:spTree>
    <p:extLst>
      <p:ext uri="{BB962C8B-B14F-4D97-AF65-F5344CB8AC3E}">
        <p14:creationId xmlns:p14="http://schemas.microsoft.com/office/powerpoint/2010/main" val="3728476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599646" y="3620001"/>
            <a:ext cx="22791363" cy="5170646"/>
          </a:xfrm>
        </p:spPr>
        <p:txBody>
          <a:bodyPr/>
          <a:lstStyle/>
          <a:p>
            <a:pPr>
              <a:lnSpc>
                <a:spcPct val="100000"/>
              </a:lnSpc>
            </a:pPr>
            <a:r>
              <a:rPr lang="en-US" sz="4800" b="0" cap="none">
                <a:latin typeface="News Gothic MT"/>
              </a:rPr>
              <a:t>When you know the stories aren't true.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The Era of Radical Honesty </a:t>
            </a:r>
            <a:endParaRPr lang="en-US">
              <a:latin typeface="Calibri" panose="020F0502020204030204"/>
              <a:cs typeface="Calibri" panose="020F0502020204030204"/>
            </a:endParaRPr>
          </a:p>
          <a:p>
            <a:r>
              <a:rPr lang="en-US" sz="9000" b="1" cap="all">
                <a:latin typeface="News Gothic MT"/>
              </a:rPr>
              <a:t>(48-present)</a:t>
            </a:r>
            <a:endParaRPr lang="en-US">
              <a:cs typeface="Calibri"/>
            </a:endParaRPr>
          </a:p>
        </p:txBody>
      </p:sp>
      <p:pic>
        <p:nvPicPr>
          <p:cNvPr id="4" name="Picture 3" descr="A person with pink hair and pink hair with glitter on her face&#10;&#10;Description automatically generated">
            <a:extLst>
              <a:ext uri="{FF2B5EF4-FFF2-40B4-BE49-F238E27FC236}">
                <a16:creationId xmlns:a16="http://schemas.microsoft.com/office/drawing/2014/main" id="{A4F11F20-28E8-DA4B-C055-56EF31A99B8E}"/>
              </a:ext>
            </a:extLst>
          </p:cNvPr>
          <p:cNvPicPr>
            <a:picLocks noChangeAspect="1"/>
          </p:cNvPicPr>
          <p:nvPr/>
        </p:nvPicPr>
        <p:blipFill>
          <a:blip r:embed="rId3"/>
          <a:stretch>
            <a:fillRect/>
          </a:stretch>
        </p:blipFill>
        <p:spPr>
          <a:xfrm rot="5400000">
            <a:off x="13501117" y="6041613"/>
            <a:ext cx="8229599" cy="6172200"/>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2699E218-CFAB-B4C7-B5A5-92A03AEC48D8}"/>
              </a:ext>
            </a:extLst>
          </p:cNvPr>
          <p:cNvPicPr>
            <a:picLocks noChangeAspect="1"/>
          </p:cNvPicPr>
          <p:nvPr/>
        </p:nvPicPr>
        <p:blipFill>
          <a:blip r:embed="rId4"/>
          <a:stretch>
            <a:fillRect/>
          </a:stretch>
        </p:blipFill>
        <p:spPr>
          <a:xfrm>
            <a:off x="4824332" y="4991641"/>
            <a:ext cx="6583922" cy="8229600"/>
          </a:xfrm>
          <a:prstGeom prst="rect">
            <a:avLst/>
          </a:prstGeom>
        </p:spPr>
      </p:pic>
    </p:spTree>
    <p:extLst>
      <p:ext uri="{BB962C8B-B14F-4D97-AF65-F5344CB8AC3E}">
        <p14:creationId xmlns:p14="http://schemas.microsoft.com/office/powerpoint/2010/main" val="283820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599646" y="3947285"/>
            <a:ext cx="22791363" cy="5170646"/>
          </a:xfrm>
        </p:spPr>
        <p:txBody>
          <a:bodyPr/>
          <a:lstStyle/>
          <a:p>
            <a:pPr>
              <a:lnSpc>
                <a:spcPct val="100000"/>
              </a:lnSpc>
            </a:pP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pic>
        <p:nvPicPr>
          <p:cNvPr id="7" name="Picture 6" descr="A group of people posing for a picture&#10;&#10;Description automatically generated">
            <a:extLst>
              <a:ext uri="{FF2B5EF4-FFF2-40B4-BE49-F238E27FC236}">
                <a16:creationId xmlns:a16="http://schemas.microsoft.com/office/drawing/2014/main" id="{2D657F96-F090-2286-602C-8EBBBBE57A9C}"/>
              </a:ext>
            </a:extLst>
          </p:cNvPr>
          <p:cNvPicPr>
            <a:picLocks noChangeAspect="1"/>
          </p:cNvPicPr>
          <p:nvPr/>
        </p:nvPicPr>
        <p:blipFill>
          <a:blip r:embed="rId3"/>
          <a:stretch>
            <a:fillRect/>
          </a:stretch>
        </p:blipFill>
        <p:spPr>
          <a:xfrm>
            <a:off x="17288625" y="3956074"/>
            <a:ext cx="6172427" cy="8229600"/>
          </a:xfrm>
          <a:prstGeom prst="rect">
            <a:avLst/>
          </a:prstGeom>
        </p:spPr>
      </p:pic>
      <p:pic>
        <p:nvPicPr>
          <p:cNvPr id="8" name="Picture 7" descr="Two women posing for a picture&#10;&#10;Description automatically generated">
            <a:extLst>
              <a:ext uri="{FF2B5EF4-FFF2-40B4-BE49-F238E27FC236}">
                <a16:creationId xmlns:a16="http://schemas.microsoft.com/office/drawing/2014/main" id="{0C078632-F72A-DDA0-CC0D-3820AF4A51A2}"/>
              </a:ext>
            </a:extLst>
          </p:cNvPr>
          <p:cNvPicPr>
            <a:picLocks noChangeAspect="1"/>
          </p:cNvPicPr>
          <p:nvPr/>
        </p:nvPicPr>
        <p:blipFill>
          <a:blip r:embed="rId4"/>
          <a:stretch>
            <a:fillRect/>
          </a:stretch>
        </p:blipFill>
        <p:spPr>
          <a:xfrm>
            <a:off x="9315995" y="3954055"/>
            <a:ext cx="6172427" cy="8229600"/>
          </a:xfrm>
          <a:prstGeom prst="rect">
            <a:avLst/>
          </a:prstGeom>
        </p:spPr>
      </p:pic>
      <p:pic>
        <p:nvPicPr>
          <p:cNvPr id="9" name="Picture 8" descr="A person with pink hair and glitter on her face&#10;&#10;Description automatically generated">
            <a:extLst>
              <a:ext uri="{FF2B5EF4-FFF2-40B4-BE49-F238E27FC236}">
                <a16:creationId xmlns:a16="http://schemas.microsoft.com/office/drawing/2014/main" id="{497B646F-D68D-AF26-ABEC-6707BC2A8F5F}"/>
              </a:ext>
            </a:extLst>
          </p:cNvPr>
          <p:cNvPicPr>
            <a:picLocks noChangeAspect="1"/>
          </p:cNvPicPr>
          <p:nvPr/>
        </p:nvPicPr>
        <p:blipFill>
          <a:blip r:embed="rId5"/>
          <a:stretch>
            <a:fillRect/>
          </a:stretch>
        </p:blipFill>
        <p:spPr>
          <a:xfrm>
            <a:off x="1478133" y="3952035"/>
            <a:ext cx="5584155" cy="8229600"/>
          </a:xfrm>
          <a:prstGeom prst="rect">
            <a:avLst/>
          </a:prstGeom>
        </p:spPr>
      </p:pic>
    </p:spTree>
    <p:extLst>
      <p:ext uri="{BB962C8B-B14F-4D97-AF65-F5344CB8AC3E}">
        <p14:creationId xmlns:p14="http://schemas.microsoft.com/office/powerpoint/2010/main" val="559449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599646" y="2233859"/>
            <a:ext cx="22791363" cy="10341293"/>
          </a:xfrm>
        </p:spPr>
        <p:txBody>
          <a:bodyPr/>
          <a:lstStyle/>
          <a:p>
            <a:pPr>
              <a:lnSpc>
                <a:spcPct val="100000"/>
              </a:lnSpc>
            </a:pPr>
            <a:r>
              <a:rPr lang="en-US" sz="4800" b="0" cap="none">
                <a:latin typeface="News Gothic MT"/>
              </a:rPr>
              <a:t>Do you have a clear picture of how self-judgement shows up in your life?</a:t>
            </a:r>
            <a:br>
              <a:rPr lang="en-US" sz="4800" b="0" cap="none">
                <a:latin typeface="News Gothic MT"/>
              </a:rPr>
            </a:br>
            <a:r>
              <a:rPr lang="en-US" sz="4800" b="0" cap="none">
                <a:latin typeface="News Gothic MT"/>
              </a:rPr>
              <a:t>Can you define your relationship to agency?</a:t>
            </a:r>
            <a:br>
              <a:rPr lang="en-US" sz="4800" b="0" cap="none">
                <a:latin typeface="News Gothic MT"/>
              </a:rPr>
            </a:br>
            <a:r>
              <a:rPr lang="en-US" sz="4800" b="0" cap="none">
                <a:latin typeface="News Gothic MT"/>
              </a:rPr>
              <a:t>Commit to a practice of self-compassion.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What do you do Now? </a:t>
            </a:r>
          </a:p>
        </p:txBody>
      </p:sp>
      <p:sp>
        <p:nvSpPr>
          <p:cNvPr id="3" name="TextBox 2">
            <a:extLst>
              <a:ext uri="{FF2B5EF4-FFF2-40B4-BE49-F238E27FC236}">
                <a16:creationId xmlns:a16="http://schemas.microsoft.com/office/drawing/2014/main" id="{BB6B520B-67BE-56B9-7281-DA57577B2B8D}"/>
              </a:ext>
            </a:extLst>
          </p:cNvPr>
          <p:cNvSpPr txBox="1"/>
          <p:nvPr/>
        </p:nvSpPr>
        <p:spPr>
          <a:xfrm>
            <a:off x="687945" y="5552697"/>
            <a:ext cx="22923302"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indent="-914400">
              <a:spcBef>
                <a:spcPct val="0"/>
              </a:spcBef>
            </a:pPr>
            <a:r>
              <a:rPr lang="en-US">
                <a:latin typeface="News Gothic MT"/>
              </a:rPr>
              <a:t>Self-Compassion has three parts: </a:t>
            </a:r>
            <a:endParaRPr lang="en-US">
              <a:latin typeface="Calibri" panose="020F0502020204030204"/>
              <a:cs typeface="Calibri" panose="020F0502020204030204"/>
            </a:endParaRPr>
          </a:p>
          <a:p>
            <a:pPr marL="914400" indent="-914400">
              <a:spcBef>
                <a:spcPct val="0"/>
              </a:spcBef>
            </a:pPr>
            <a:r>
              <a:rPr lang="en-US">
                <a:latin typeface="News Gothic MT"/>
              </a:rPr>
              <a:t>1.  </a:t>
            </a:r>
            <a:r>
              <a:rPr lang="en-US" b="1">
                <a:solidFill>
                  <a:srgbClr val="E35205"/>
                </a:solidFill>
                <a:latin typeface="News Gothic MT"/>
              </a:rPr>
              <a:t>Self-kindness:</a:t>
            </a:r>
            <a:r>
              <a:rPr lang="en-US">
                <a:latin typeface="News Gothic MT"/>
              </a:rPr>
              <a:t> Treating yourself with care and understanding.</a:t>
            </a:r>
            <a:endParaRPr lang="en-US">
              <a:cs typeface="Calibri" panose="020F0502020204030204"/>
            </a:endParaRPr>
          </a:p>
          <a:p>
            <a:pPr marL="914400" indent="-914400">
              <a:spcBef>
                <a:spcPct val="0"/>
              </a:spcBef>
            </a:pPr>
            <a:r>
              <a:rPr lang="en-US">
                <a:latin typeface="News Gothic MT"/>
              </a:rPr>
              <a:t>2</a:t>
            </a:r>
            <a:r>
              <a:rPr lang="en-US" b="1">
                <a:latin typeface="News Gothic MT"/>
              </a:rPr>
              <a:t>.  </a:t>
            </a:r>
            <a:r>
              <a:rPr lang="en-US" b="1">
                <a:solidFill>
                  <a:srgbClr val="E35205"/>
                </a:solidFill>
                <a:latin typeface="News Gothic MT"/>
              </a:rPr>
              <a:t>Mindfulness:</a:t>
            </a:r>
            <a:r>
              <a:rPr lang="en-US">
                <a:latin typeface="News Gothic MT"/>
              </a:rPr>
              <a:t> Accurately perceiving your thoughts, feelings, and experiences, without overidentifying with them.</a:t>
            </a:r>
          </a:p>
          <a:p>
            <a:pPr marL="914400" indent="-914400">
              <a:spcBef>
                <a:spcPct val="0"/>
              </a:spcBef>
            </a:pPr>
            <a:r>
              <a:rPr lang="en-US">
                <a:latin typeface="News Gothic MT"/>
              </a:rPr>
              <a:t>3.</a:t>
            </a:r>
            <a:r>
              <a:rPr lang="en-US" b="1">
                <a:latin typeface="News Gothic MT"/>
              </a:rPr>
              <a:t>  </a:t>
            </a:r>
            <a:r>
              <a:rPr lang="en-US" b="1">
                <a:solidFill>
                  <a:srgbClr val="E35205"/>
                </a:solidFill>
                <a:latin typeface="News Gothic MT"/>
              </a:rPr>
              <a:t>A sense of common humanity</a:t>
            </a:r>
            <a:r>
              <a:rPr lang="en-US" b="1">
                <a:latin typeface="News Gothic MT"/>
              </a:rPr>
              <a:t>:</a:t>
            </a:r>
            <a:r>
              <a:rPr lang="en-US">
                <a:latin typeface="News Gothic MT"/>
              </a:rPr>
              <a:t> Recognizing that challenges are a part of the human experience.</a:t>
            </a:r>
            <a:endParaRPr lang="en-US">
              <a:cs typeface="Calibri" panose="020F0502020204030204"/>
            </a:endParaRPr>
          </a:p>
          <a:p>
            <a:pPr algn="ctr">
              <a:spcBef>
                <a:spcPct val="0"/>
              </a:spcBef>
            </a:pPr>
            <a:br>
              <a:rPr lang="en-US">
                <a:latin typeface="News Gothic MT"/>
              </a:rPr>
            </a:br>
            <a:br>
              <a:rPr lang="en-US">
                <a:latin typeface="News Gothic MT"/>
              </a:rPr>
            </a:br>
            <a:r>
              <a:rPr lang="en-US" sz="6000" b="1">
                <a:solidFill>
                  <a:srgbClr val="E35205"/>
                </a:solidFill>
                <a:latin typeface="News Gothic MT"/>
              </a:rPr>
              <a:t>Perfectionism shuts down compassion. </a:t>
            </a:r>
            <a:endParaRPr lang="en-US" sz="6000" b="1">
              <a:solidFill>
                <a:srgbClr val="E35205"/>
              </a:solidFill>
              <a:cs typeface="Calibri" panose="020F0502020204030204"/>
            </a:endParaRPr>
          </a:p>
        </p:txBody>
      </p:sp>
    </p:spTree>
    <p:extLst>
      <p:ext uri="{BB962C8B-B14F-4D97-AF65-F5344CB8AC3E}">
        <p14:creationId xmlns:p14="http://schemas.microsoft.com/office/powerpoint/2010/main" val="1739496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599646" y="2233859"/>
            <a:ext cx="22791363" cy="4431983"/>
          </a:xfrm>
        </p:spPr>
        <p:txBody>
          <a:bodyPr/>
          <a:lstStyle/>
          <a:p>
            <a:pPr>
              <a:lnSpc>
                <a:spcPct val="100000"/>
              </a:lnSpc>
            </a:pP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Tools and Resources</a:t>
            </a:r>
          </a:p>
        </p:txBody>
      </p:sp>
      <p:sp>
        <p:nvSpPr>
          <p:cNvPr id="3" name="TextBox 2">
            <a:extLst>
              <a:ext uri="{FF2B5EF4-FFF2-40B4-BE49-F238E27FC236}">
                <a16:creationId xmlns:a16="http://schemas.microsoft.com/office/drawing/2014/main" id="{148DBA1A-1ADA-B063-555A-2403C9E8D056}"/>
              </a:ext>
            </a:extLst>
          </p:cNvPr>
          <p:cNvSpPr txBox="1"/>
          <p:nvPr/>
        </p:nvSpPr>
        <p:spPr>
          <a:xfrm>
            <a:off x="1030629" y="2555959"/>
            <a:ext cx="2230906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35205"/>
                </a:solidFill>
                <a:cs typeface="Calibri"/>
              </a:rPr>
              <a:t>The CARE Method</a:t>
            </a:r>
          </a:p>
          <a:p>
            <a:r>
              <a:rPr lang="en-US" b="1">
                <a:solidFill>
                  <a:srgbClr val="E35205"/>
                </a:solidFill>
                <a:cs typeface="Calibri"/>
              </a:rPr>
              <a:t>C</a:t>
            </a:r>
            <a:r>
              <a:rPr lang="en-US">
                <a:cs typeface="Calibri"/>
              </a:rPr>
              <a:t>atch yourself being critical</a:t>
            </a:r>
          </a:p>
          <a:p>
            <a:r>
              <a:rPr lang="en-US" b="1">
                <a:solidFill>
                  <a:srgbClr val="E35205"/>
                </a:solidFill>
                <a:cs typeface="Calibri"/>
              </a:rPr>
              <a:t>A</a:t>
            </a:r>
            <a:r>
              <a:rPr lang="en-US">
                <a:cs typeface="Calibri"/>
              </a:rPr>
              <a:t>cknowledge your experiences</a:t>
            </a:r>
          </a:p>
          <a:p>
            <a:r>
              <a:rPr lang="en-US" b="1">
                <a:solidFill>
                  <a:srgbClr val="E35205"/>
                </a:solidFill>
                <a:cs typeface="Calibri"/>
              </a:rPr>
              <a:t>R</a:t>
            </a:r>
            <a:r>
              <a:rPr lang="en-US">
                <a:cs typeface="Calibri"/>
              </a:rPr>
              <a:t>equest your own compassion</a:t>
            </a:r>
          </a:p>
          <a:p>
            <a:r>
              <a:rPr lang="en-US" b="1">
                <a:solidFill>
                  <a:srgbClr val="E35205"/>
                </a:solidFill>
                <a:cs typeface="Calibri"/>
              </a:rPr>
              <a:t>E</a:t>
            </a:r>
            <a:r>
              <a:rPr lang="en-US">
                <a:cs typeface="Calibri"/>
              </a:rPr>
              <a:t>xplore the next best step</a:t>
            </a:r>
          </a:p>
        </p:txBody>
      </p:sp>
      <p:pic>
        <p:nvPicPr>
          <p:cNvPr id="4" name="Picture 3" descr="Trauma: The Invisible Epidemic">
            <a:extLst>
              <a:ext uri="{FF2B5EF4-FFF2-40B4-BE49-F238E27FC236}">
                <a16:creationId xmlns:a16="http://schemas.microsoft.com/office/drawing/2014/main" id="{7F206045-2679-A575-5D29-EFCF0F02834C}"/>
              </a:ext>
            </a:extLst>
          </p:cNvPr>
          <p:cNvPicPr>
            <a:picLocks noChangeAspect="1"/>
          </p:cNvPicPr>
          <p:nvPr/>
        </p:nvPicPr>
        <p:blipFill>
          <a:blip r:embed="rId3"/>
          <a:stretch>
            <a:fillRect/>
          </a:stretch>
        </p:blipFill>
        <p:spPr>
          <a:xfrm>
            <a:off x="9611936" y="7446443"/>
            <a:ext cx="3798437" cy="5645223"/>
          </a:xfrm>
          <a:prstGeom prst="rect">
            <a:avLst/>
          </a:prstGeom>
        </p:spPr>
      </p:pic>
      <p:pic>
        <p:nvPicPr>
          <p:cNvPr id="6" name="Picture 5" descr="What Happened to You?: Conversations on Trauma, Resilience, and Healing">
            <a:extLst>
              <a:ext uri="{FF2B5EF4-FFF2-40B4-BE49-F238E27FC236}">
                <a16:creationId xmlns:a16="http://schemas.microsoft.com/office/drawing/2014/main" id="{CF50F1CE-66E8-5BB0-4FD7-3A169691B70A}"/>
              </a:ext>
            </a:extLst>
          </p:cNvPr>
          <p:cNvPicPr>
            <a:picLocks noChangeAspect="1"/>
          </p:cNvPicPr>
          <p:nvPr/>
        </p:nvPicPr>
        <p:blipFill>
          <a:blip r:embed="rId4"/>
          <a:stretch>
            <a:fillRect/>
          </a:stretch>
        </p:blipFill>
        <p:spPr>
          <a:xfrm>
            <a:off x="14418315" y="7520979"/>
            <a:ext cx="3812152" cy="5572893"/>
          </a:xfrm>
          <a:prstGeom prst="rect">
            <a:avLst/>
          </a:prstGeom>
        </p:spPr>
      </p:pic>
      <p:pic>
        <p:nvPicPr>
          <p:cNvPr id="7" name="Picture 6" descr="Hidden Potential: The Science of Achieving Greater Things">
            <a:extLst>
              <a:ext uri="{FF2B5EF4-FFF2-40B4-BE49-F238E27FC236}">
                <a16:creationId xmlns:a16="http://schemas.microsoft.com/office/drawing/2014/main" id="{7AB7B558-1C0D-C776-1ECD-21C1FC6ED746}"/>
              </a:ext>
            </a:extLst>
          </p:cNvPr>
          <p:cNvPicPr>
            <a:picLocks noChangeAspect="1"/>
          </p:cNvPicPr>
          <p:nvPr/>
        </p:nvPicPr>
        <p:blipFill>
          <a:blip r:embed="rId5"/>
          <a:stretch>
            <a:fillRect/>
          </a:stretch>
        </p:blipFill>
        <p:spPr>
          <a:xfrm>
            <a:off x="5078993" y="7422009"/>
            <a:ext cx="3865796" cy="5587384"/>
          </a:xfrm>
          <a:prstGeom prst="rect">
            <a:avLst/>
          </a:prstGeom>
        </p:spPr>
      </p:pic>
      <p:pic>
        <p:nvPicPr>
          <p:cNvPr id="11" name="Picture 10" descr="A book cover with flowers and bones&#10;&#10;Description automatically generated">
            <a:extLst>
              <a:ext uri="{FF2B5EF4-FFF2-40B4-BE49-F238E27FC236}">
                <a16:creationId xmlns:a16="http://schemas.microsoft.com/office/drawing/2014/main" id="{FFC98D1D-7727-6D6D-70C6-9D204BA2DF28}"/>
              </a:ext>
            </a:extLst>
          </p:cNvPr>
          <p:cNvPicPr>
            <a:picLocks noChangeAspect="1"/>
          </p:cNvPicPr>
          <p:nvPr/>
        </p:nvPicPr>
        <p:blipFill>
          <a:blip r:embed="rId6"/>
          <a:stretch>
            <a:fillRect/>
          </a:stretch>
        </p:blipFill>
        <p:spPr>
          <a:xfrm>
            <a:off x="783927" y="7383640"/>
            <a:ext cx="3604329" cy="5631216"/>
          </a:xfrm>
          <a:prstGeom prst="rect">
            <a:avLst/>
          </a:prstGeom>
        </p:spPr>
      </p:pic>
      <p:pic>
        <p:nvPicPr>
          <p:cNvPr id="12" name="Picture 11" descr="Amazon.com: Outlive: The Science and ...">
            <a:extLst>
              <a:ext uri="{FF2B5EF4-FFF2-40B4-BE49-F238E27FC236}">
                <a16:creationId xmlns:a16="http://schemas.microsoft.com/office/drawing/2014/main" id="{706E86BA-0324-F5D7-EE85-D5A8C1D0D466}"/>
              </a:ext>
            </a:extLst>
          </p:cNvPr>
          <p:cNvPicPr>
            <a:picLocks noChangeAspect="1"/>
          </p:cNvPicPr>
          <p:nvPr/>
        </p:nvPicPr>
        <p:blipFill>
          <a:blip r:embed="rId7"/>
          <a:stretch>
            <a:fillRect/>
          </a:stretch>
        </p:blipFill>
        <p:spPr>
          <a:xfrm>
            <a:off x="19155388" y="7439282"/>
            <a:ext cx="4044527" cy="5565625"/>
          </a:xfrm>
          <a:prstGeom prst="rect">
            <a:avLst/>
          </a:prstGeom>
        </p:spPr>
      </p:pic>
    </p:spTree>
    <p:extLst>
      <p:ext uri="{BB962C8B-B14F-4D97-AF65-F5344CB8AC3E}">
        <p14:creationId xmlns:p14="http://schemas.microsoft.com/office/powerpoint/2010/main" val="131132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28F316F-B3D1-B565-91E3-14D27302E173}"/>
              </a:ext>
            </a:extLst>
          </p:cNvPr>
          <p:cNvSpPr txBox="1"/>
          <p:nvPr/>
        </p:nvSpPr>
        <p:spPr>
          <a:xfrm>
            <a:off x="2121900" y="978863"/>
            <a:ext cx="7780431" cy="3761757"/>
          </a:xfrm>
          <a:prstGeom prst="rect">
            <a:avLst/>
          </a:prstGeom>
        </p:spPr>
        <p:txBody>
          <a:bodyPr rot="0" spcFirstLastPara="0" vertOverflow="overflow" horzOverflow="overflow" vert="horz" lIns="182901" tIns="91451" rIns="182901" bIns="91451" numCol="1" spcCol="0" rtlCol="0" fromWordArt="0" anchor="b" anchorCtr="0" forceAA="0" compatLnSpc="1">
            <a:prstTxWarp prst="textNoShape">
              <a:avLst/>
            </a:prstTxWarp>
            <a:normAutofit/>
          </a:bodyPr>
          <a:lstStyle/>
          <a:p>
            <a:pPr algn="ctr">
              <a:lnSpc>
                <a:spcPct val="90000"/>
              </a:lnSpc>
              <a:spcBef>
                <a:spcPct val="0"/>
              </a:spcBef>
              <a:spcAft>
                <a:spcPts val="1200"/>
              </a:spcAft>
            </a:pPr>
            <a:r>
              <a:rPr lang="en-US" sz="8400">
                <a:latin typeface="+mj-lt"/>
                <a:ea typeface="+mj-ea"/>
                <a:cs typeface="+mj-cs"/>
              </a:rPr>
              <a:t>Connect with me on LinkedIn!</a:t>
            </a:r>
            <a:endParaRPr lang="en-US" sz="8400">
              <a:latin typeface="+mj-lt"/>
              <a:ea typeface="Calibri" panose="020F0502020204030204"/>
              <a:cs typeface="Calibri Light"/>
            </a:endParaRPr>
          </a:p>
        </p:txBody>
      </p:sp>
      <p:sp>
        <p:nvSpPr>
          <p:cNvPr id="4" name="Slide Number Placeholder 3">
            <a:extLst>
              <a:ext uri="{FF2B5EF4-FFF2-40B4-BE49-F238E27FC236}">
                <a16:creationId xmlns:a16="http://schemas.microsoft.com/office/drawing/2014/main" id="{D3693FBA-13B6-4904-9506-7387DCED2ECD}"/>
              </a:ext>
            </a:extLst>
          </p:cNvPr>
          <p:cNvSpPr>
            <a:spLocks noGrp="1"/>
          </p:cNvSpPr>
          <p:nvPr>
            <p:ph type="sldNum" sz="quarter" idx="12"/>
          </p:nvPr>
        </p:nvSpPr>
        <p:spPr>
          <a:xfrm>
            <a:off x="17938937" y="12714172"/>
            <a:ext cx="2681858" cy="730335"/>
          </a:xfrm>
        </p:spPr>
        <p:txBody>
          <a:bodyPr vert="horz" lIns="182901" tIns="91451" rIns="182901" bIns="91451" rtlCol="0" anchor="ctr">
            <a:normAutofit/>
          </a:bodyPr>
          <a:lstStyle/>
          <a:p>
            <a:pPr>
              <a:spcAft>
                <a:spcPts val="1200"/>
              </a:spcAft>
            </a:pPr>
            <a:fld id="{49FAF4D8-B984-7847-9B48-6D1A93A99A93}" type="slidenum">
              <a:rPr lang="en-US" sz="2000">
                <a:solidFill>
                  <a:schemeClr val="tx1">
                    <a:lumMod val="50000"/>
                    <a:lumOff val="50000"/>
                  </a:schemeClr>
                </a:solidFill>
              </a:rPr>
              <a:pPr>
                <a:spcAft>
                  <a:spcPts val="1200"/>
                </a:spcAft>
              </a:pPr>
              <a:t>15</a:t>
            </a:fld>
            <a:endParaRPr lang="en-US" sz="2000">
              <a:solidFill>
                <a:schemeClr val="tx1">
                  <a:lumMod val="50000"/>
                  <a:lumOff val="50000"/>
                </a:schemeClr>
              </a:solidFill>
            </a:endParaRPr>
          </a:p>
        </p:txBody>
      </p:sp>
      <p:pic>
        <p:nvPicPr>
          <p:cNvPr id="5" name="Picture 5" descr="A qr code on a red background&#10;&#10;Description automatically generated">
            <a:extLst>
              <a:ext uri="{FF2B5EF4-FFF2-40B4-BE49-F238E27FC236}">
                <a16:creationId xmlns:a16="http://schemas.microsoft.com/office/drawing/2014/main" id="{644ADE9A-B75C-9606-A8E1-2F291F055565}"/>
              </a:ext>
            </a:extLst>
          </p:cNvPr>
          <p:cNvPicPr>
            <a:picLocks noGrp="1" noChangeAspect="1"/>
          </p:cNvPicPr>
          <p:nvPr>
            <p:ph idx="1"/>
          </p:nvPr>
        </p:nvPicPr>
        <p:blipFill>
          <a:blip r:embed="rId2"/>
          <a:stretch>
            <a:fillRect/>
          </a:stretch>
        </p:blipFill>
        <p:spPr>
          <a:xfrm>
            <a:off x="12185323" y="3623964"/>
            <a:ext cx="9455884" cy="9456363"/>
          </a:xfrm>
        </p:spPr>
      </p:pic>
      <p:pic>
        <p:nvPicPr>
          <p:cNvPr id="2" name="Graphic 1" descr="UT Permian Basin Shepperd Leadership Institute Logo">
            <a:extLst>
              <a:ext uri="{FF2B5EF4-FFF2-40B4-BE49-F238E27FC236}">
                <a16:creationId xmlns:a16="http://schemas.microsoft.com/office/drawing/2014/main" id="{3575208C-00AE-EC68-69E2-FBC8CD9DCF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9330" y="1776791"/>
            <a:ext cx="9340943" cy="1661377"/>
          </a:xfrm>
          <a:prstGeom prst="rect">
            <a:avLst/>
          </a:prstGeom>
        </p:spPr>
      </p:pic>
      <p:pic>
        <p:nvPicPr>
          <p:cNvPr id="3" name="Picture 2" descr="A qr code with a dinosaur&#10;&#10;Description automatically generated">
            <a:extLst>
              <a:ext uri="{FF2B5EF4-FFF2-40B4-BE49-F238E27FC236}">
                <a16:creationId xmlns:a16="http://schemas.microsoft.com/office/drawing/2014/main" id="{976A89B6-9206-D013-349B-A41A5EDECA03}"/>
              </a:ext>
            </a:extLst>
          </p:cNvPr>
          <p:cNvPicPr>
            <a:picLocks noChangeAspect="1"/>
          </p:cNvPicPr>
          <p:nvPr/>
        </p:nvPicPr>
        <p:blipFill>
          <a:blip r:embed="rId5"/>
          <a:stretch>
            <a:fillRect/>
          </a:stretch>
        </p:blipFill>
        <p:spPr>
          <a:xfrm>
            <a:off x="1665304" y="4484110"/>
            <a:ext cx="8239428" cy="8239125"/>
          </a:xfrm>
          <a:prstGeom prst="rect">
            <a:avLst/>
          </a:prstGeom>
        </p:spPr>
      </p:pic>
    </p:spTree>
    <p:extLst>
      <p:ext uri="{BB962C8B-B14F-4D97-AF65-F5344CB8AC3E}">
        <p14:creationId xmlns:p14="http://schemas.microsoft.com/office/powerpoint/2010/main" val="1894706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618899" y="924725"/>
            <a:ext cx="22791363" cy="1218282"/>
          </a:xfrm>
        </p:spPr>
        <p:txBody>
          <a:bodyPr/>
          <a:lstStyle/>
          <a:p>
            <a:r>
              <a:rPr lang="en-US">
                <a:latin typeface="News Gothic MT"/>
              </a:rPr>
              <a:t>Meet Becky</a:t>
            </a:r>
            <a:endParaRPr lang="en-US"/>
          </a:p>
        </p:txBody>
      </p:sp>
      <p:pic>
        <p:nvPicPr>
          <p:cNvPr id="3" name="Picture 2" descr="A child standing in a yard&#10;&#10;Description automatically generated">
            <a:extLst>
              <a:ext uri="{FF2B5EF4-FFF2-40B4-BE49-F238E27FC236}">
                <a16:creationId xmlns:a16="http://schemas.microsoft.com/office/drawing/2014/main" id="{49413DAF-814E-ADD8-C16B-3B6618E4961C}"/>
              </a:ext>
            </a:extLst>
          </p:cNvPr>
          <p:cNvPicPr>
            <a:picLocks noChangeAspect="1"/>
          </p:cNvPicPr>
          <p:nvPr/>
        </p:nvPicPr>
        <p:blipFill>
          <a:blip r:embed="rId3"/>
          <a:srcRect l="6574" t="5155" r="10122" b="6186"/>
          <a:stretch/>
        </p:blipFill>
        <p:spPr>
          <a:xfrm>
            <a:off x="2383450" y="4620473"/>
            <a:ext cx="8282627" cy="6598434"/>
          </a:xfrm>
          <a:prstGeom prst="rect">
            <a:avLst/>
          </a:prstGeom>
        </p:spPr>
      </p:pic>
      <p:sp>
        <p:nvSpPr>
          <p:cNvPr id="5" name="TextBox 4">
            <a:extLst>
              <a:ext uri="{FF2B5EF4-FFF2-40B4-BE49-F238E27FC236}">
                <a16:creationId xmlns:a16="http://schemas.microsoft.com/office/drawing/2014/main" id="{07C12AE0-C347-E1A1-9E39-AAACD62B5A7B}"/>
              </a:ext>
            </a:extLst>
          </p:cNvPr>
          <p:cNvSpPr txBox="1"/>
          <p:nvPr/>
        </p:nvSpPr>
        <p:spPr>
          <a:xfrm>
            <a:off x="13054984" y="2148942"/>
            <a:ext cx="10149380" cy="1117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latin typeface="News Gothic MT"/>
              </a:rPr>
              <a:t>Also known as: </a:t>
            </a:r>
          </a:p>
          <a:p>
            <a:r>
              <a:rPr lang="en-US" sz="8000">
                <a:latin typeface="News Gothic MT"/>
              </a:rPr>
              <a:t>Becky </a:t>
            </a:r>
            <a:endParaRPr lang="en-US" sz="8000">
              <a:latin typeface="Calibri" panose="020F0502020204030204"/>
              <a:cs typeface="Calibri" panose="020F0502020204030204"/>
            </a:endParaRPr>
          </a:p>
          <a:p>
            <a:r>
              <a:rPr lang="en-US" sz="8000">
                <a:latin typeface="News Gothic MT"/>
              </a:rPr>
              <a:t>Becca </a:t>
            </a:r>
            <a:endParaRPr lang="en-US" sz="8000">
              <a:latin typeface="Calibri" panose="020F0502020204030204"/>
              <a:cs typeface="Calibri" panose="020F0502020204030204"/>
            </a:endParaRPr>
          </a:p>
          <a:p>
            <a:r>
              <a:rPr lang="en-US" sz="8000" err="1">
                <a:latin typeface="News Gothic MT"/>
              </a:rPr>
              <a:t>Beckita</a:t>
            </a:r>
            <a:r>
              <a:rPr lang="en-US" sz="8000">
                <a:latin typeface="News Gothic MT"/>
              </a:rPr>
              <a:t> </a:t>
            </a:r>
            <a:endParaRPr lang="en-US" sz="8000">
              <a:latin typeface="Calibri" panose="020F0502020204030204"/>
              <a:cs typeface="Calibri" panose="020F0502020204030204"/>
            </a:endParaRPr>
          </a:p>
          <a:p>
            <a:r>
              <a:rPr lang="en-US" sz="8000">
                <a:latin typeface="News Gothic MT"/>
              </a:rPr>
              <a:t>Rebecca </a:t>
            </a:r>
            <a:endParaRPr lang="en-US" sz="8000">
              <a:latin typeface="Calibri" panose="020F0502020204030204"/>
              <a:cs typeface="Calibri" panose="020F0502020204030204"/>
            </a:endParaRPr>
          </a:p>
          <a:p>
            <a:r>
              <a:rPr lang="en-US" sz="8000">
                <a:latin typeface="News Gothic MT"/>
              </a:rPr>
              <a:t>Madeline's Mom</a:t>
            </a:r>
          </a:p>
          <a:p>
            <a:r>
              <a:rPr lang="en-US" sz="8000">
                <a:latin typeface="News Gothic MT"/>
              </a:rPr>
              <a:t>Miles' Mom</a:t>
            </a:r>
          </a:p>
          <a:p>
            <a:r>
              <a:rPr lang="en-US" sz="8000">
                <a:latin typeface="News Gothic MT"/>
              </a:rPr>
              <a:t>Dean Spurlock </a:t>
            </a:r>
            <a:endParaRPr lang="en-US" sz="8000">
              <a:latin typeface="Calibri" panose="020F0502020204030204"/>
              <a:cs typeface="Calibri"/>
            </a:endParaRPr>
          </a:p>
          <a:p>
            <a:r>
              <a:rPr lang="en-US" sz="8000">
                <a:latin typeface="News Gothic MT"/>
              </a:rPr>
              <a:t>Dr. Spurlock</a:t>
            </a:r>
            <a:endParaRPr lang="en-US" sz="8000">
              <a:cs typeface="Calibri"/>
            </a:endParaRPr>
          </a:p>
        </p:txBody>
      </p:sp>
    </p:spTree>
    <p:extLst>
      <p:ext uri="{BB962C8B-B14F-4D97-AF65-F5344CB8AC3E}">
        <p14:creationId xmlns:p14="http://schemas.microsoft.com/office/powerpoint/2010/main" val="392572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FC80F4-A967-98D7-8395-A5BAF7C31822}"/>
              </a:ext>
            </a:extLst>
          </p:cNvPr>
          <p:cNvSpPr>
            <a:spLocks noGrp="1"/>
          </p:cNvSpPr>
          <p:nvPr>
            <p:ph type="body" sz="quarter" idx="12"/>
          </p:nvPr>
        </p:nvSpPr>
        <p:spPr>
          <a:xfrm>
            <a:off x="1318004" y="3682484"/>
            <a:ext cx="22108967" cy="1661993"/>
          </a:xfrm>
        </p:spPr>
        <p:txBody>
          <a:bodyPr vert="horz" wrap="square" lIns="0" tIns="0" rIns="0" bIns="0" rtlCol="0" anchor="t">
            <a:spAutoFit/>
          </a:bodyPr>
          <a:lstStyle/>
          <a:p>
            <a:pPr marL="0" indent="0">
              <a:lnSpc>
                <a:spcPct val="100000"/>
              </a:lnSpc>
              <a:spcAft>
                <a:spcPts val="0"/>
              </a:spcAft>
              <a:buNone/>
            </a:pPr>
            <a:endParaRPr lang="en-US" sz="3600" i="1"/>
          </a:p>
          <a:p>
            <a:pPr>
              <a:lnSpc>
                <a:spcPct val="100000"/>
              </a:lnSpc>
              <a:spcAft>
                <a:spcPts val="0"/>
              </a:spcAft>
            </a:pPr>
            <a:endParaRPr lang="en-US" sz="3600"/>
          </a:p>
          <a:p>
            <a:pPr marL="0" indent="0">
              <a:lnSpc>
                <a:spcPct val="100000"/>
              </a:lnSpc>
              <a:spcAft>
                <a:spcPts val="0"/>
              </a:spcAft>
              <a:buNone/>
            </a:pPr>
            <a:endParaRPr lang="en-US" sz="3600"/>
          </a:p>
        </p:txBody>
      </p:sp>
      <p:pic>
        <p:nvPicPr>
          <p:cNvPr id="3" name="Picture 2" descr="True Confessions">
            <a:extLst>
              <a:ext uri="{FF2B5EF4-FFF2-40B4-BE49-F238E27FC236}">
                <a16:creationId xmlns:a16="http://schemas.microsoft.com/office/drawing/2014/main" id="{F262D869-7DAC-9E5F-CAF4-BAD21A1030B5}"/>
              </a:ext>
            </a:extLst>
          </p:cNvPr>
          <p:cNvPicPr>
            <a:picLocks noChangeAspect="1"/>
          </p:cNvPicPr>
          <p:nvPr/>
        </p:nvPicPr>
        <p:blipFill>
          <a:blip r:embed="rId3"/>
          <a:stretch>
            <a:fillRect/>
          </a:stretch>
        </p:blipFill>
        <p:spPr>
          <a:xfrm>
            <a:off x="7770559" y="2666513"/>
            <a:ext cx="9208929" cy="9208691"/>
          </a:xfrm>
          <a:prstGeom prst="rect">
            <a:avLst/>
          </a:prstGeom>
        </p:spPr>
      </p:pic>
    </p:spTree>
    <p:extLst>
      <p:ext uri="{BB962C8B-B14F-4D97-AF65-F5344CB8AC3E}">
        <p14:creationId xmlns:p14="http://schemas.microsoft.com/office/powerpoint/2010/main" val="340091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618899" y="924725"/>
            <a:ext cx="22791363" cy="1218282"/>
          </a:xfrm>
        </p:spPr>
        <p:txBody>
          <a:bodyPr/>
          <a:lstStyle/>
          <a:p>
            <a:r>
              <a:rPr lang="en-US">
                <a:latin typeface="News Gothic MT"/>
              </a:rPr>
              <a:t>Meet Becky</a:t>
            </a:r>
            <a:endParaRPr lang="en-US"/>
          </a:p>
        </p:txBody>
      </p:sp>
      <p:sp>
        <p:nvSpPr>
          <p:cNvPr id="5" name="TextBox 4">
            <a:extLst>
              <a:ext uri="{FF2B5EF4-FFF2-40B4-BE49-F238E27FC236}">
                <a16:creationId xmlns:a16="http://schemas.microsoft.com/office/drawing/2014/main" id="{07C12AE0-C347-E1A1-9E39-AAACD62B5A7B}"/>
              </a:ext>
            </a:extLst>
          </p:cNvPr>
          <p:cNvSpPr txBox="1"/>
          <p:nvPr/>
        </p:nvSpPr>
        <p:spPr>
          <a:xfrm>
            <a:off x="13054984" y="2148942"/>
            <a:ext cx="10149380" cy="1117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latin typeface="News Gothic MT"/>
              </a:rPr>
              <a:t>Also known as: </a:t>
            </a:r>
          </a:p>
          <a:p>
            <a:r>
              <a:rPr lang="en-US" sz="8000">
                <a:latin typeface="News Gothic MT"/>
              </a:rPr>
              <a:t>Becky </a:t>
            </a:r>
            <a:endParaRPr lang="en-US" sz="8000">
              <a:latin typeface="Calibri" panose="020F0502020204030204"/>
              <a:cs typeface="Calibri" panose="020F0502020204030204"/>
            </a:endParaRPr>
          </a:p>
          <a:p>
            <a:r>
              <a:rPr lang="en-US" sz="8000">
                <a:latin typeface="News Gothic MT"/>
              </a:rPr>
              <a:t>Becca </a:t>
            </a:r>
            <a:endParaRPr lang="en-US" sz="8000">
              <a:latin typeface="Calibri" panose="020F0502020204030204"/>
              <a:cs typeface="Calibri" panose="020F0502020204030204"/>
            </a:endParaRPr>
          </a:p>
          <a:p>
            <a:r>
              <a:rPr lang="en-US" sz="8000" err="1">
                <a:latin typeface="News Gothic MT"/>
              </a:rPr>
              <a:t>Beckita</a:t>
            </a:r>
            <a:r>
              <a:rPr lang="en-US" sz="8000">
                <a:latin typeface="News Gothic MT"/>
              </a:rPr>
              <a:t> </a:t>
            </a:r>
            <a:endParaRPr lang="en-US" sz="8000">
              <a:latin typeface="Calibri" panose="020F0502020204030204"/>
              <a:cs typeface="Calibri" panose="020F0502020204030204"/>
            </a:endParaRPr>
          </a:p>
          <a:p>
            <a:r>
              <a:rPr lang="en-US" sz="8000">
                <a:latin typeface="News Gothic MT"/>
              </a:rPr>
              <a:t>Rebecca </a:t>
            </a:r>
            <a:endParaRPr lang="en-US" sz="8000">
              <a:latin typeface="Calibri" panose="020F0502020204030204"/>
              <a:cs typeface="Calibri" panose="020F0502020204030204"/>
            </a:endParaRPr>
          </a:p>
          <a:p>
            <a:r>
              <a:rPr lang="en-US" sz="8000">
                <a:latin typeface="News Gothic MT"/>
              </a:rPr>
              <a:t>Madeline's Mom</a:t>
            </a:r>
          </a:p>
          <a:p>
            <a:r>
              <a:rPr lang="en-US" sz="8000">
                <a:latin typeface="News Gothic MT"/>
              </a:rPr>
              <a:t>Miles' Mom</a:t>
            </a:r>
          </a:p>
          <a:p>
            <a:r>
              <a:rPr lang="en-US" sz="8000">
                <a:latin typeface="News Gothic MT"/>
              </a:rPr>
              <a:t>Dean Spurlock </a:t>
            </a:r>
            <a:endParaRPr lang="en-US" sz="8000">
              <a:latin typeface="Calibri" panose="020F0502020204030204"/>
              <a:cs typeface="Calibri"/>
            </a:endParaRPr>
          </a:p>
          <a:p>
            <a:r>
              <a:rPr lang="en-US" sz="8000">
                <a:latin typeface="News Gothic MT"/>
              </a:rPr>
              <a:t>Dr. Spurlock</a:t>
            </a:r>
            <a:endParaRPr lang="en-US" sz="8000">
              <a:cs typeface="Calibri"/>
            </a:endParaRPr>
          </a:p>
        </p:txBody>
      </p:sp>
      <p:pic>
        <p:nvPicPr>
          <p:cNvPr id="4" name="Picture 3" descr="A young child smiling for a picture&#10;&#10;Description automatically generated">
            <a:extLst>
              <a:ext uri="{FF2B5EF4-FFF2-40B4-BE49-F238E27FC236}">
                <a16:creationId xmlns:a16="http://schemas.microsoft.com/office/drawing/2014/main" id="{718226C5-2781-8504-5BDB-8BB871D08394}"/>
              </a:ext>
            </a:extLst>
          </p:cNvPr>
          <p:cNvPicPr>
            <a:picLocks noChangeAspect="1"/>
          </p:cNvPicPr>
          <p:nvPr/>
        </p:nvPicPr>
        <p:blipFill>
          <a:blip r:embed="rId3"/>
          <a:stretch>
            <a:fillRect/>
          </a:stretch>
        </p:blipFill>
        <p:spPr>
          <a:xfrm>
            <a:off x="1314537" y="2455454"/>
            <a:ext cx="7596291" cy="10575367"/>
          </a:xfrm>
          <a:prstGeom prst="rect">
            <a:avLst/>
          </a:prstGeom>
        </p:spPr>
      </p:pic>
    </p:spTree>
    <p:extLst>
      <p:ext uri="{BB962C8B-B14F-4D97-AF65-F5344CB8AC3E}">
        <p14:creationId xmlns:p14="http://schemas.microsoft.com/office/powerpoint/2010/main" val="3795343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1311995" y="1232757"/>
            <a:ext cx="22791363" cy="1218282"/>
          </a:xfrm>
        </p:spPr>
        <p:txBody>
          <a:bodyPr/>
          <a:lstStyle/>
          <a:p>
            <a:r>
              <a:rPr lang="en-US">
                <a:latin typeface="News Gothic MT"/>
              </a:rPr>
              <a:t>Our Roadmap</a:t>
            </a:r>
            <a:endParaRPr lang="en-US"/>
          </a:p>
        </p:txBody>
      </p:sp>
      <p:sp>
        <p:nvSpPr>
          <p:cNvPr id="5" name="Text Placeholder 4">
            <a:extLst>
              <a:ext uri="{FF2B5EF4-FFF2-40B4-BE49-F238E27FC236}">
                <a16:creationId xmlns:a16="http://schemas.microsoft.com/office/drawing/2014/main" id="{7DFC80F4-A967-98D7-8395-A5BAF7C31822}"/>
              </a:ext>
            </a:extLst>
          </p:cNvPr>
          <p:cNvSpPr>
            <a:spLocks noGrp="1"/>
          </p:cNvSpPr>
          <p:nvPr>
            <p:ph type="body" sz="quarter" idx="12"/>
          </p:nvPr>
        </p:nvSpPr>
        <p:spPr>
          <a:xfrm>
            <a:off x="1318004" y="2662130"/>
            <a:ext cx="22204898" cy="11079956"/>
          </a:xfrm>
        </p:spPr>
        <p:txBody>
          <a:bodyPr vert="horz" wrap="square" lIns="0" tIns="0" rIns="0" bIns="0" rtlCol="0" anchor="t">
            <a:spAutoFit/>
          </a:bodyPr>
          <a:lstStyle/>
          <a:p>
            <a:pPr marL="1371600" indent="-1371600">
              <a:lnSpc>
                <a:spcPct val="100000"/>
              </a:lnSpc>
              <a:spcAft>
                <a:spcPts val="0"/>
              </a:spcAft>
              <a:buAutoNum type="arabicPeriod"/>
            </a:pPr>
            <a:r>
              <a:rPr lang="en-US" sz="6000">
                <a:latin typeface="News Gothic MT"/>
              </a:rPr>
              <a:t>We are going to explore the path that brought me to this exact place and time. </a:t>
            </a:r>
            <a:endParaRPr lang="en-US" sz="6000"/>
          </a:p>
          <a:p>
            <a:pPr marL="1371600" indent="-1371600">
              <a:lnSpc>
                <a:spcPct val="100000"/>
              </a:lnSpc>
              <a:spcAft>
                <a:spcPts val="0"/>
              </a:spcAft>
              <a:buAutoNum type="arabicPeriod"/>
            </a:pPr>
            <a:endParaRPr lang="en-US" sz="6000">
              <a:latin typeface="News Gothic MT"/>
            </a:endParaRPr>
          </a:p>
          <a:p>
            <a:pPr marL="1371600" indent="-1371600">
              <a:lnSpc>
                <a:spcPct val="100000"/>
              </a:lnSpc>
              <a:spcAft>
                <a:spcPts val="0"/>
              </a:spcAft>
              <a:buAutoNum type="arabicPeriod"/>
            </a:pPr>
            <a:r>
              <a:rPr lang="en-US" sz="6000">
                <a:latin typeface="News Gothic MT"/>
              </a:rPr>
              <a:t>We'll examine the decision-making models I used in different eras of my life. </a:t>
            </a:r>
            <a:endParaRPr lang="en-US" sz="6000"/>
          </a:p>
          <a:p>
            <a:pPr marL="1371600" indent="-1371600">
              <a:lnSpc>
                <a:spcPct val="100000"/>
              </a:lnSpc>
              <a:spcAft>
                <a:spcPts val="0"/>
              </a:spcAft>
              <a:buAutoNum type="arabicPeriod"/>
            </a:pPr>
            <a:endParaRPr lang="en-US" sz="6000">
              <a:latin typeface="News Gothic MT"/>
            </a:endParaRPr>
          </a:p>
          <a:p>
            <a:pPr marL="1371600" indent="-1371600">
              <a:lnSpc>
                <a:spcPct val="100000"/>
              </a:lnSpc>
              <a:spcAft>
                <a:spcPts val="0"/>
              </a:spcAft>
              <a:buAutoNum type="arabicPeriod"/>
            </a:pPr>
            <a:r>
              <a:rPr lang="en-US" sz="6000">
                <a:latin typeface="News Gothic MT"/>
              </a:rPr>
              <a:t>Along the way, we'll highlight the two things I believe most get in the way of making purpose-based decisions: </a:t>
            </a:r>
            <a:r>
              <a:rPr lang="en-US" sz="6000" b="1">
                <a:solidFill>
                  <a:srgbClr val="E35205"/>
                </a:solidFill>
                <a:latin typeface="News Gothic MT"/>
              </a:rPr>
              <a:t>Judgement</a:t>
            </a:r>
            <a:r>
              <a:rPr lang="en-US" sz="6000">
                <a:latin typeface="News Gothic MT"/>
              </a:rPr>
              <a:t> and </a:t>
            </a:r>
            <a:r>
              <a:rPr lang="en-US" sz="6000" b="1">
                <a:solidFill>
                  <a:srgbClr val="E35205"/>
                </a:solidFill>
                <a:latin typeface="News Gothic MT"/>
              </a:rPr>
              <a:t>Agency</a:t>
            </a:r>
            <a:r>
              <a:rPr lang="en-US" sz="6000" b="1">
                <a:latin typeface="News Gothic MT"/>
              </a:rPr>
              <a:t>.</a:t>
            </a:r>
            <a:r>
              <a:rPr lang="en-US" sz="6000">
                <a:latin typeface="News Gothic MT"/>
              </a:rPr>
              <a:t> </a:t>
            </a:r>
            <a:endParaRPr lang="en-US" sz="6000"/>
          </a:p>
          <a:p>
            <a:pPr marL="1371600" indent="-1371600">
              <a:lnSpc>
                <a:spcPct val="100000"/>
              </a:lnSpc>
              <a:spcAft>
                <a:spcPts val="0"/>
              </a:spcAft>
              <a:buAutoNum type="arabicPeriod"/>
            </a:pPr>
            <a:endParaRPr lang="en-US" sz="6000"/>
          </a:p>
          <a:p>
            <a:pPr marL="1371600" indent="-1371600">
              <a:lnSpc>
                <a:spcPct val="100000"/>
              </a:lnSpc>
              <a:spcAft>
                <a:spcPts val="0"/>
              </a:spcAft>
              <a:buAutoNum type="arabicPeriod"/>
            </a:pPr>
            <a:r>
              <a:rPr lang="en-US" sz="6000">
                <a:latin typeface="News Gothic MT"/>
              </a:rPr>
              <a:t>We'll talk about the pathway to change: </a:t>
            </a:r>
            <a:r>
              <a:rPr lang="en-US" sz="6000" b="1">
                <a:solidFill>
                  <a:srgbClr val="E35205"/>
                </a:solidFill>
                <a:latin typeface="News Gothic MT"/>
              </a:rPr>
              <a:t>Compassion</a:t>
            </a:r>
            <a:r>
              <a:rPr lang="en-US" sz="6000">
                <a:latin typeface="News Gothic MT"/>
              </a:rPr>
              <a:t>. </a:t>
            </a:r>
            <a:endParaRPr lang="en-US" sz="6000"/>
          </a:p>
          <a:p>
            <a:pPr marL="514350" indent="-514350">
              <a:lnSpc>
                <a:spcPct val="100000"/>
              </a:lnSpc>
              <a:spcAft>
                <a:spcPts val="0"/>
              </a:spcAft>
              <a:buAutoNum type="arabicPeriod"/>
            </a:pPr>
            <a:endParaRPr lang="en-US" sz="6000"/>
          </a:p>
        </p:txBody>
      </p:sp>
    </p:spTree>
    <p:extLst>
      <p:ext uri="{BB962C8B-B14F-4D97-AF65-F5344CB8AC3E}">
        <p14:creationId xmlns:p14="http://schemas.microsoft.com/office/powerpoint/2010/main" val="213193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1023205" y="539686"/>
            <a:ext cx="22791363" cy="1218282"/>
          </a:xfrm>
        </p:spPr>
        <p:txBody>
          <a:bodyPr/>
          <a:lstStyle/>
          <a:p>
            <a:r>
              <a:rPr lang="en-US">
                <a:latin typeface="News Gothic MT"/>
              </a:rPr>
              <a:t>What Boondoggles Us</a:t>
            </a:r>
            <a:endParaRPr lang="en-US"/>
          </a:p>
        </p:txBody>
      </p:sp>
      <p:sp>
        <p:nvSpPr>
          <p:cNvPr id="5" name="Text Placeholder 4">
            <a:extLst>
              <a:ext uri="{FF2B5EF4-FFF2-40B4-BE49-F238E27FC236}">
                <a16:creationId xmlns:a16="http://schemas.microsoft.com/office/drawing/2014/main" id="{7DFC80F4-A967-98D7-8395-A5BAF7C31822}"/>
              </a:ext>
            </a:extLst>
          </p:cNvPr>
          <p:cNvSpPr>
            <a:spLocks noGrp="1"/>
          </p:cNvSpPr>
          <p:nvPr>
            <p:ph type="body" sz="quarter" idx="12"/>
          </p:nvPr>
        </p:nvSpPr>
        <p:spPr>
          <a:xfrm>
            <a:off x="1029214" y="2257838"/>
            <a:ext cx="23336879" cy="10802957"/>
          </a:xfrm>
        </p:spPr>
        <p:txBody>
          <a:bodyPr vert="horz" wrap="square" lIns="0" tIns="0" rIns="0" bIns="0" rtlCol="0" anchor="t">
            <a:spAutoFit/>
          </a:bodyPr>
          <a:lstStyle/>
          <a:p>
            <a:pPr marL="0" indent="0">
              <a:lnSpc>
                <a:spcPct val="100000"/>
              </a:lnSpc>
              <a:spcAft>
                <a:spcPts val="0"/>
              </a:spcAft>
              <a:buNone/>
            </a:pPr>
            <a:r>
              <a:rPr lang="en-US" sz="5400">
                <a:latin typeface="News Gothic MT"/>
                <a:cs typeface="Calibri"/>
              </a:rPr>
              <a:t>Your unconscious mind, </a:t>
            </a:r>
            <a:r>
              <a:rPr lang="en-US" sz="5400" b="1">
                <a:solidFill>
                  <a:srgbClr val="E35205"/>
                </a:solidFill>
                <a:latin typeface="News Gothic MT"/>
                <a:cs typeface="Calibri"/>
              </a:rPr>
              <a:t>it's the key to everything</a:t>
            </a:r>
            <a:r>
              <a:rPr lang="en-US" sz="5400">
                <a:latin typeface="News Gothic MT"/>
                <a:cs typeface="Calibri"/>
              </a:rPr>
              <a:t>. </a:t>
            </a:r>
            <a:endParaRPr lang="en-US" sz="5400">
              <a:solidFill>
                <a:srgbClr val="444444"/>
              </a:solidFill>
              <a:latin typeface="News Gothic MT"/>
              <a:cs typeface="Calibri"/>
            </a:endParaRPr>
          </a:p>
          <a:p>
            <a:pPr marL="0" indent="0">
              <a:lnSpc>
                <a:spcPct val="100000"/>
              </a:lnSpc>
              <a:spcAft>
                <a:spcPts val="0"/>
              </a:spcAft>
              <a:buNone/>
            </a:pPr>
            <a:endParaRPr lang="en-US" sz="5400">
              <a:latin typeface="News Gothic MT"/>
              <a:cs typeface="Calibri"/>
            </a:endParaRPr>
          </a:p>
          <a:p>
            <a:pPr marL="0" indent="0">
              <a:lnSpc>
                <a:spcPct val="100000"/>
              </a:lnSpc>
              <a:spcAft>
                <a:spcPts val="0"/>
              </a:spcAft>
              <a:buNone/>
            </a:pPr>
            <a:r>
              <a:rPr lang="en-US" sz="5400">
                <a:latin typeface="News Gothic MT"/>
                <a:cs typeface="Calibri"/>
              </a:rPr>
              <a:t>All those things that are alluding you that you think about, whether it's getting a dream job, or improving and strengthening your relationships, or maybe you beat yourself up because you have these health goals, but why can't you seem to do it? </a:t>
            </a:r>
            <a:endParaRPr lang="en-US" sz="5400">
              <a:solidFill>
                <a:srgbClr val="444444"/>
              </a:solidFill>
              <a:latin typeface="News Gothic MT"/>
              <a:cs typeface="Calibri"/>
            </a:endParaRPr>
          </a:p>
          <a:p>
            <a:pPr marL="0" indent="0">
              <a:lnSpc>
                <a:spcPct val="100000"/>
              </a:lnSpc>
              <a:spcAft>
                <a:spcPts val="0"/>
              </a:spcAft>
              <a:buNone/>
            </a:pPr>
            <a:endParaRPr lang="en-US" sz="5400">
              <a:latin typeface="News Gothic MT"/>
              <a:cs typeface="Calibri"/>
            </a:endParaRPr>
          </a:p>
          <a:p>
            <a:pPr marL="0" indent="0">
              <a:lnSpc>
                <a:spcPct val="100000"/>
              </a:lnSpc>
              <a:spcAft>
                <a:spcPts val="0"/>
              </a:spcAft>
              <a:buNone/>
            </a:pPr>
            <a:r>
              <a:rPr lang="en-US" sz="5400">
                <a:latin typeface="News Gothic MT"/>
                <a:cs typeface="Calibri"/>
              </a:rPr>
              <a:t>All of this points to your unconscious mind. </a:t>
            </a:r>
            <a:r>
              <a:rPr lang="en-US" sz="5400" b="1">
                <a:solidFill>
                  <a:srgbClr val="E35205"/>
                </a:solidFill>
                <a:latin typeface="News Gothic MT"/>
                <a:cs typeface="Calibri"/>
              </a:rPr>
              <a:t>The answers are there</a:t>
            </a:r>
            <a:r>
              <a:rPr lang="en-US" sz="5400">
                <a:latin typeface="News Gothic MT"/>
                <a:cs typeface="Calibri"/>
              </a:rPr>
              <a:t>. </a:t>
            </a:r>
            <a:endParaRPr lang="en-US" sz="5400">
              <a:solidFill>
                <a:srgbClr val="444444"/>
              </a:solidFill>
              <a:latin typeface="News Gothic MT"/>
              <a:cs typeface="Calibri"/>
            </a:endParaRPr>
          </a:p>
          <a:p>
            <a:pPr marL="0" indent="0">
              <a:lnSpc>
                <a:spcPct val="100000"/>
              </a:lnSpc>
              <a:spcAft>
                <a:spcPts val="0"/>
              </a:spcAft>
              <a:buNone/>
            </a:pPr>
            <a:endParaRPr lang="en-US" sz="5400">
              <a:latin typeface="News Gothic MT"/>
              <a:cs typeface="Calibri"/>
            </a:endParaRPr>
          </a:p>
          <a:p>
            <a:pPr marL="0" indent="0">
              <a:lnSpc>
                <a:spcPct val="100000"/>
              </a:lnSpc>
              <a:spcAft>
                <a:spcPts val="0"/>
              </a:spcAft>
              <a:buNone/>
            </a:pPr>
            <a:r>
              <a:rPr lang="en-US" sz="5400">
                <a:latin typeface="News Gothic MT"/>
                <a:cs typeface="Calibri"/>
              </a:rPr>
              <a:t>Let's connect the dots between your unconscious mind, the little voice that's chipping away at you, and how to change the narrative, how to change how you talk to yourself because it's the key to being a </a:t>
            </a:r>
            <a:r>
              <a:rPr lang="en-US" sz="5400" b="1">
                <a:solidFill>
                  <a:srgbClr val="E35205"/>
                </a:solidFill>
                <a:latin typeface="News Gothic MT"/>
                <a:cs typeface="Calibri"/>
              </a:rPr>
              <a:t>happier</a:t>
            </a:r>
            <a:r>
              <a:rPr lang="en-US" sz="5400">
                <a:latin typeface="News Gothic MT"/>
                <a:cs typeface="Calibri"/>
              </a:rPr>
              <a:t>, </a:t>
            </a:r>
            <a:r>
              <a:rPr lang="en-US" sz="5400" b="1">
                <a:solidFill>
                  <a:srgbClr val="E35205"/>
                </a:solidFill>
                <a:latin typeface="News Gothic MT"/>
                <a:cs typeface="Calibri"/>
              </a:rPr>
              <a:t>more present</a:t>
            </a:r>
            <a:r>
              <a:rPr lang="en-US" sz="5400">
                <a:latin typeface="News Gothic MT"/>
                <a:cs typeface="Calibri"/>
              </a:rPr>
              <a:t>, and </a:t>
            </a:r>
            <a:r>
              <a:rPr lang="en-US" sz="5400" b="1">
                <a:solidFill>
                  <a:srgbClr val="E35205"/>
                </a:solidFill>
                <a:latin typeface="News Gothic MT"/>
                <a:cs typeface="Calibri"/>
              </a:rPr>
              <a:t>loving YOU</a:t>
            </a:r>
            <a:r>
              <a:rPr lang="en-US" sz="5400">
                <a:latin typeface="News Gothic MT"/>
                <a:cs typeface="Calibri"/>
              </a:rPr>
              <a:t>. </a:t>
            </a:r>
            <a:endParaRPr lang="en-US" sz="5400">
              <a:solidFill>
                <a:srgbClr val="444444"/>
              </a:solidFill>
              <a:latin typeface="News Gothic MT"/>
              <a:cs typeface="Calibri"/>
            </a:endParaRPr>
          </a:p>
        </p:txBody>
      </p:sp>
      <p:sp>
        <p:nvSpPr>
          <p:cNvPr id="3" name="TextBox 2">
            <a:extLst>
              <a:ext uri="{FF2B5EF4-FFF2-40B4-BE49-F238E27FC236}">
                <a16:creationId xmlns:a16="http://schemas.microsoft.com/office/drawing/2014/main" id="{144C5F10-093B-2176-E7CE-E880BFF3E9D2}"/>
              </a:ext>
            </a:extLst>
          </p:cNvPr>
          <p:cNvSpPr txBox="1"/>
          <p:nvPr/>
        </p:nvSpPr>
        <p:spPr>
          <a:xfrm>
            <a:off x="18163997" y="12548938"/>
            <a:ext cx="60648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cs typeface="Calibri"/>
              </a:rPr>
              <a:t>Dr. Paul Conti, Psychiatrist &amp; Author</a:t>
            </a:r>
          </a:p>
        </p:txBody>
      </p:sp>
    </p:spTree>
    <p:extLst>
      <p:ext uri="{BB962C8B-B14F-4D97-AF65-F5344CB8AC3E}">
        <p14:creationId xmlns:p14="http://schemas.microsoft.com/office/powerpoint/2010/main" val="1016276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1023205" y="539686"/>
            <a:ext cx="22791363" cy="1218282"/>
          </a:xfrm>
        </p:spPr>
        <p:txBody>
          <a:bodyPr/>
          <a:lstStyle/>
          <a:p>
            <a:r>
              <a:rPr lang="en-US">
                <a:latin typeface="News Gothic MT"/>
              </a:rPr>
              <a:t>Self-Judgement and Agency</a:t>
            </a:r>
            <a:endParaRPr lang="en-US"/>
          </a:p>
        </p:txBody>
      </p:sp>
      <p:sp>
        <p:nvSpPr>
          <p:cNvPr id="5" name="Text Placeholder 4">
            <a:extLst>
              <a:ext uri="{FF2B5EF4-FFF2-40B4-BE49-F238E27FC236}">
                <a16:creationId xmlns:a16="http://schemas.microsoft.com/office/drawing/2014/main" id="{7DFC80F4-A967-98D7-8395-A5BAF7C31822}"/>
              </a:ext>
            </a:extLst>
          </p:cNvPr>
          <p:cNvSpPr>
            <a:spLocks noGrp="1"/>
          </p:cNvSpPr>
          <p:nvPr>
            <p:ph type="body" sz="quarter" idx="12"/>
          </p:nvPr>
        </p:nvSpPr>
        <p:spPr>
          <a:xfrm>
            <a:off x="1029214" y="2065318"/>
            <a:ext cx="23183390" cy="12618839"/>
          </a:xfrm>
        </p:spPr>
        <p:txBody>
          <a:bodyPr vert="horz" wrap="square" lIns="0" tIns="0" rIns="0" bIns="0" rtlCol="0" anchor="t">
            <a:spAutoFit/>
          </a:bodyPr>
          <a:lstStyle/>
          <a:p>
            <a:pPr marL="0" indent="0">
              <a:lnSpc>
                <a:spcPct val="100000"/>
              </a:lnSpc>
              <a:spcAft>
                <a:spcPts val="0"/>
              </a:spcAft>
              <a:buNone/>
            </a:pPr>
            <a:r>
              <a:rPr lang="en-US" sz="5400">
                <a:latin typeface="News Gothic MT"/>
                <a:cs typeface="Calibri"/>
              </a:rPr>
              <a:t>Self-Judgement: This is a coping mechanism to distract us from feeling our feelings. Judging ourselves is easier than feeling  heartache, disappointment, grief, or other pain. </a:t>
            </a:r>
            <a:endParaRPr lang="en-US" sz="5400">
              <a:cs typeface="Calibri"/>
            </a:endParaRPr>
          </a:p>
          <a:p>
            <a:pPr marL="0" indent="0">
              <a:lnSpc>
                <a:spcPct val="100000"/>
              </a:lnSpc>
              <a:spcAft>
                <a:spcPts val="0"/>
              </a:spcAft>
              <a:buNone/>
            </a:pPr>
            <a:r>
              <a:rPr lang="en-US" sz="3200">
                <a:latin typeface="News Gothic MT"/>
                <a:cs typeface="Calibri"/>
              </a:rPr>
              <a:t>   </a:t>
            </a:r>
          </a:p>
          <a:p>
            <a:pPr marL="0" indent="0">
              <a:lnSpc>
                <a:spcPct val="100000"/>
              </a:lnSpc>
              <a:spcAft>
                <a:spcPts val="0"/>
              </a:spcAft>
              <a:buNone/>
            </a:pPr>
            <a:r>
              <a:rPr lang="en-US" sz="5400" b="1" i="1">
                <a:solidFill>
                  <a:srgbClr val="E35205"/>
                </a:solidFill>
                <a:latin typeface="News Gothic MT"/>
                <a:cs typeface="Calibri"/>
              </a:rPr>
              <a:t>It's a form of shaming, which shuts down connection and compassion.</a:t>
            </a:r>
            <a:endParaRPr lang="en-US" sz="5400" b="1" i="1">
              <a:solidFill>
                <a:srgbClr val="E35205"/>
              </a:solidFill>
              <a:cs typeface="Calibri"/>
            </a:endParaRPr>
          </a:p>
          <a:p>
            <a:pPr marL="0" indent="0">
              <a:lnSpc>
                <a:spcPct val="100000"/>
              </a:lnSpc>
              <a:spcAft>
                <a:spcPts val="0"/>
              </a:spcAft>
              <a:buNone/>
            </a:pPr>
            <a:r>
              <a:rPr lang="en-US" sz="5400">
                <a:latin typeface="News Gothic MT"/>
                <a:cs typeface="Calibri"/>
              </a:rPr>
              <a:t> </a:t>
            </a:r>
            <a:r>
              <a:rPr lang="en-US" sz="3200">
                <a:latin typeface="News Gothic MT"/>
                <a:cs typeface="Calibri"/>
              </a:rPr>
              <a:t>  </a:t>
            </a:r>
            <a:endParaRPr lang="en-US" sz="3200">
              <a:cs typeface="Calibri"/>
            </a:endParaRPr>
          </a:p>
          <a:p>
            <a:pPr marL="0" indent="0">
              <a:lnSpc>
                <a:spcPct val="100000"/>
              </a:lnSpc>
              <a:spcAft>
                <a:spcPts val="0"/>
              </a:spcAft>
              <a:buNone/>
            </a:pPr>
            <a:r>
              <a:rPr lang="en-US" sz="5400">
                <a:latin typeface="News Gothic MT"/>
                <a:cs typeface="Calibri"/>
              </a:rPr>
              <a:t>Agency: Agency is the sense of control that you feel in your life, your capacity to influence your own thoughts and behavior, and have faith in your ability to handle a wide range of tasks and situations. Your sense of agency helps you to be psychologically stable, yet flexible in the face of conflict or change. </a:t>
            </a:r>
          </a:p>
          <a:p>
            <a:pPr marL="0" indent="0">
              <a:lnSpc>
                <a:spcPct val="100000"/>
              </a:lnSpc>
              <a:spcAft>
                <a:spcPts val="0"/>
              </a:spcAft>
              <a:buNone/>
            </a:pPr>
            <a:r>
              <a:rPr lang="en-US" sz="3200">
                <a:latin typeface="News Gothic MT"/>
                <a:cs typeface="Helvetica"/>
              </a:rPr>
              <a:t>   </a:t>
            </a:r>
          </a:p>
          <a:p>
            <a:pPr marL="0" indent="0">
              <a:lnSpc>
                <a:spcPct val="100000"/>
              </a:lnSpc>
              <a:spcAft>
                <a:spcPts val="0"/>
              </a:spcAft>
              <a:buNone/>
            </a:pPr>
            <a:r>
              <a:rPr lang="en-US" sz="5400" b="1" i="1">
                <a:solidFill>
                  <a:srgbClr val="E35205"/>
                </a:solidFill>
                <a:latin typeface="News Gothic MT"/>
                <a:cs typeface="Helvetica"/>
              </a:rPr>
              <a:t>Agency is being a producer of your life circumstances and not just the product of what's happened.</a:t>
            </a:r>
            <a:endParaRPr lang="en-US" sz="6000" i="1">
              <a:solidFill>
                <a:srgbClr val="E35205"/>
              </a:solidFill>
              <a:cs typeface="Helvetica"/>
            </a:endParaRPr>
          </a:p>
          <a:p>
            <a:pPr marL="0" indent="0">
              <a:lnSpc>
                <a:spcPct val="100000"/>
              </a:lnSpc>
              <a:spcAft>
                <a:spcPts val="0"/>
              </a:spcAft>
              <a:buNone/>
            </a:pPr>
            <a:endParaRPr lang="en-US" sz="5400">
              <a:cs typeface="Calibri"/>
            </a:endParaRPr>
          </a:p>
        </p:txBody>
      </p:sp>
    </p:spTree>
    <p:extLst>
      <p:ext uri="{BB962C8B-B14F-4D97-AF65-F5344CB8AC3E}">
        <p14:creationId xmlns:p14="http://schemas.microsoft.com/office/powerpoint/2010/main" val="191315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792173" y="2503387"/>
            <a:ext cx="22791363" cy="940234"/>
          </a:xfrm>
        </p:spPr>
        <p:txBody>
          <a:bodyPr/>
          <a:lstStyle/>
          <a:p>
            <a:pPr>
              <a:lnSpc>
                <a:spcPct val="100000"/>
              </a:lnSpc>
            </a:pPr>
            <a:r>
              <a:rPr lang="en-US" sz="4800" b="0" cap="none">
                <a:latin typeface="News Gothic MT"/>
              </a:rPr>
              <a:t>Let's talk about my path in terms of eras and decision-making style.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4" name="TextBox 3">
            <a:extLst>
              <a:ext uri="{FF2B5EF4-FFF2-40B4-BE49-F238E27FC236}">
                <a16:creationId xmlns:a16="http://schemas.microsoft.com/office/drawing/2014/main" id="{0BB73BC2-0063-2623-DA2E-D61341B90CD3}"/>
              </a:ext>
            </a:extLst>
          </p:cNvPr>
          <p:cNvSpPr txBox="1"/>
          <p:nvPr/>
        </p:nvSpPr>
        <p:spPr>
          <a:xfrm>
            <a:off x="787191" y="3793298"/>
            <a:ext cx="13793520" cy="8586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35205"/>
                </a:solidFill>
                <a:latin typeface="News Gothic MT"/>
              </a:rPr>
              <a:t>The Early Years (14-25)</a:t>
            </a:r>
            <a:r>
              <a:rPr lang="en-US">
                <a:latin typeface="News Gothic MT"/>
              </a:rPr>
              <a:t> </a:t>
            </a:r>
            <a:endParaRPr lang="en-US">
              <a:latin typeface="Calibri"/>
              <a:cs typeface="Calibri"/>
            </a:endParaRPr>
          </a:p>
          <a:p>
            <a:r>
              <a:rPr lang="en-US">
                <a:latin typeface="News Gothic MT"/>
              </a:rPr>
              <a:t>     Follow the leader</a:t>
            </a:r>
            <a:endParaRPr lang="en-US">
              <a:latin typeface="Calibri" panose="020F0502020204030204"/>
              <a:cs typeface="Calibri"/>
            </a:endParaRPr>
          </a:p>
          <a:p>
            <a:r>
              <a:rPr lang="en-US" sz="1800">
                <a:latin typeface="News Gothic MT"/>
              </a:rPr>
              <a:t>  </a:t>
            </a:r>
            <a:r>
              <a:rPr lang="en-US" sz="2400">
                <a:latin typeface="News Gothic MT"/>
              </a:rPr>
              <a:t> </a:t>
            </a:r>
            <a:br>
              <a:rPr lang="en-US" sz="2400">
                <a:latin typeface="News Gothic MT"/>
              </a:rPr>
            </a:br>
            <a:r>
              <a:rPr lang="en-US" b="1">
                <a:solidFill>
                  <a:srgbClr val="E35205"/>
                </a:solidFill>
                <a:latin typeface="News Gothic MT"/>
              </a:rPr>
              <a:t>My Checklist Era (26-38)</a:t>
            </a:r>
            <a:r>
              <a:rPr lang="en-US">
                <a:latin typeface="News Gothic MT"/>
              </a:rPr>
              <a:t> </a:t>
            </a:r>
            <a:endParaRPr lang="en-US">
              <a:latin typeface="Calibri" panose="020F0502020204030204"/>
              <a:cs typeface="Calibri"/>
            </a:endParaRPr>
          </a:p>
          <a:p>
            <a:r>
              <a:rPr lang="en-US">
                <a:latin typeface="News Gothic MT"/>
              </a:rPr>
              <a:t>     Hustling for your Worth  </a:t>
            </a:r>
            <a:endParaRPr lang="en-US" b="1">
              <a:solidFill>
                <a:srgbClr val="E35205"/>
              </a:solidFill>
              <a:latin typeface="Calibri" panose="020F0502020204030204"/>
              <a:cs typeface="Calibri"/>
            </a:endParaRPr>
          </a:p>
          <a:p>
            <a:r>
              <a:rPr lang="en-US" sz="2400">
                <a:latin typeface="News Gothic MT"/>
              </a:rPr>
              <a:t>   </a:t>
            </a:r>
            <a:br>
              <a:rPr lang="en-US">
                <a:latin typeface="News Gothic MT"/>
              </a:rPr>
            </a:br>
            <a:r>
              <a:rPr lang="en-US" b="1">
                <a:solidFill>
                  <a:srgbClr val="E35205"/>
                </a:solidFill>
                <a:latin typeface="News Gothic MT"/>
              </a:rPr>
              <a:t>The Undoing Era (39-47)</a:t>
            </a:r>
            <a:endParaRPr lang="en-US" b="1">
              <a:solidFill>
                <a:srgbClr val="E35205"/>
              </a:solidFill>
              <a:latin typeface="Calibri" panose="020F0502020204030204"/>
              <a:cs typeface="Calibri"/>
            </a:endParaRPr>
          </a:p>
          <a:p>
            <a:r>
              <a:rPr lang="en-US">
                <a:latin typeface="News Gothic MT"/>
              </a:rPr>
              <a:t>     When the hustle doesn't cut it anymore</a:t>
            </a:r>
            <a:endParaRPr lang="en-US">
              <a:solidFill>
                <a:srgbClr val="000000"/>
              </a:solidFill>
              <a:latin typeface="News Gothic MT"/>
              <a:cs typeface="Calibri"/>
            </a:endParaRPr>
          </a:p>
          <a:p>
            <a:r>
              <a:rPr lang="en-US" sz="2400">
                <a:solidFill>
                  <a:srgbClr val="000000"/>
                </a:solidFill>
                <a:latin typeface="News Gothic MT"/>
              </a:rPr>
              <a:t>   </a:t>
            </a:r>
          </a:p>
          <a:p>
            <a:r>
              <a:rPr lang="en-US" b="1">
                <a:solidFill>
                  <a:srgbClr val="E35205"/>
                </a:solidFill>
                <a:latin typeface="News Gothic MT"/>
              </a:rPr>
              <a:t>The Era of Radical Honesty (48-present)</a:t>
            </a:r>
            <a:endParaRPr lang="en-US" b="1">
              <a:solidFill>
                <a:srgbClr val="E35205"/>
              </a:solidFill>
              <a:latin typeface="Calibri" panose="020F0502020204030204"/>
              <a:cs typeface="Calibri"/>
            </a:endParaRPr>
          </a:p>
          <a:p>
            <a:r>
              <a:rPr lang="en-US">
                <a:latin typeface="News Gothic MT"/>
              </a:rPr>
              <a:t>     When you know the stories aren't true</a:t>
            </a:r>
          </a:p>
          <a:p>
            <a:r>
              <a:rPr lang="en-US">
                <a:latin typeface="News Gothic MT"/>
              </a:rPr>
              <a:t> </a:t>
            </a:r>
            <a:br>
              <a:rPr lang="en-US">
                <a:latin typeface="News Gothic MT"/>
              </a:rPr>
            </a:br>
            <a:endParaRPr lang="en-US">
              <a:latin typeface="News Gothic MT"/>
              <a:cs typeface="Calibri"/>
            </a:endParaRPr>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Story Time! </a:t>
            </a:r>
            <a:endParaRPr lang="en-US" sz="9000"/>
          </a:p>
        </p:txBody>
      </p:sp>
      <p:sp>
        <p:nvSpPr>
          <p:cNvPr id="10" name="TextBox 9">
            <a:extLst>
              <a:ext uri="{FF2B5EF4-FFF2-40B4-BE49-F238E27FC236}">
                <a16:creationId xmlns:a16="http://schemas.microsoft.com/office/drawing/2014/main" id="{882B4133-EAC3-EE6F-3C00-6E1D77E0AADD}"/>
              </a:ext>
            </a:extLst>
          </p:cNvPr>
          <p:cNvSpPr txBox="1"/>
          <p:nvPr/>
        </p:nvSpPr>
        <p:spPr>
          <a:xfrm>
            <a:off x="313524" y="11994454"/>
            <a:ext cx="147375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latin typeface="News Gothic MT"/>
              </a:rPr>
              <a:t>We live many lives and die many deaths. </a:t>
            </a:r>
            <a:endParaRPr lang="en-US" sz="5400" b="1">
              <a:latin typeface="Calibri" panose="020F0502020204030204"/>
              <a:cs typeface="Calibri" panose="020F0502020204030204"/>
            </a:endParaRPr>
          </a:p>
          <a:p>
            <a:pPr algn="ctr"/>
            <a:endParaRPr lang="en-US" sz="5400" b="1">
              <a:latin typeface="News Gothic MT"/>
              <a:cs typeface="Calibri" panose="020F0502020204030204"/>
            </a:endParaRPr>
          </a:p>
        </p:txBody>
      </p:sp>
      <p:pic>
        <p:nvPicPr>
          <p:cNvPr id="6" name="Picture 5">
            <a:extLst>
              <a:ext uri="{FF2B5EF4-FFF2-40B4-BE49-F238E27FC236}">
                <a16:creationId xmlns:a16="http://schemas.microsoft.com/office/drawing/2014/main" id="{40370261-D1D5-DE2E-F9B8-3E4E67E1A6B5}"/>
              </a:ext>
            </a:extLst>
          </p:cNvPr>
          <p:cNvPicPr>
            <a:picLocks noChangeAspect="1"/>
          </p:cNvPicPr>
          <p:nvPr/>
        </p:nvPicPr>
        <p:blipFill>
          <a:blip r:embed="rId3"/>
          <a:stretch>
            <a:fillRect/>
          </a:stretch>
        </p:blipFill>
        <p:spPr>
          <a:xfrm>
            <a:off x="15054608" y="3795165"/>
            <a:ext cx="7233738" cy="9403080"/>
          </a:xfrm>
          <a:prstGeom prst="rect">
            <a:avLst/>
          </a:prstGeom>
        </p:spPr>
      </p:pic>
    </p:spTree>
    <p:extLst>
      <p:ext uri="{BB962C8B-B14F-4D97-AF65-F5344CB8AC3E}">
        <p14:creationId xmlns:p14="http://schemas.microsoft.com/office/powerpoint/2010/main" val="10810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792173" y="2503387"/>
            <a:ext cx="23558808" cy="4431983"/>
          </a:xfrm>
        </p:spPr>
        <p:txBody>
          <a:bodyPr/>
          <a:lstStyle/>
          <a:p>
            <a:pPr>
              <a:lnSpc>
                <a:spcPct val="100000"/>
              </a:lnSpc>
            </a:pPr>
            <a:r>
              <a:rPr lang="en-US" sz="4800" b="0" cap="none">
                <a:latin typeface="News Gothic MT"/>
              </a:rPr>
              <a:t>Nothing to see here! Or, how I set my own course by following others.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The Early Years (14-25)</a:t>
            </a:r>
            <a:endParaRPr lang="en-US" sz="9000"/>
          </a:p>
        </p:txBody>
      </p:sp>
      <p:pic>
        <p:nvPicPr>
          <p:cNvPr id="3" name="Picture 2" descr="A close up of a id card&#10;&#10;Description automatically generated">
            <a:extLst>
              <a:ext uri="{FF2B5EF4-FFF2-40B4-BE49-F238E27FC236}">
                <a16:creationId xmlns:a16="http://schemas.microsoft.com/office/drawing/2014/main" id="{F516411E-735F-2958-F816-9A3BB81F3981}"/>
              </a:ext>
            </a:extLst>
          </p:cNvPr>
          <p:cNvPicPr>
            <a:picLocks noChangeAspect="1"/>
          </p:cNvPicPr>
          <p:nvPr/>
        </p:nvPicPr>
        <p:blipFill>
          <a:blip r:embed="rId3"/>
          <a:srcRect l="2290" t="3239" r="2036" b="6478"/>
          <a:stretch/>
        </p:blipFill>
        <p:spPr>
          <a:xfrm>
            <a:off x="603242" y="4399541"/>
            <a:ext cx="7966011" cy="4668249"/>
          </a:xfrm>
          <a:prstGeom prst="rect">
            <a:avLst/>
          </a:prstGeom>
        </p:spPr>
      </p:pic>
      <p:pic>
        <p:nvPicPr>
          <p:cNvPr id="4" name="Picture 3" descr="A person with short hair wearing a black dress&#10;&#10;Description automatically generated">
            <a:extLst>
              <a:ext uri="{FF2B5EF4-FFF2-40B4-BE49-F238E27FC236}">
                <a16:creationId xmlns:a16="http://schemas.microsoft.com/office/drawing/2014/main" id="{722A7BA8-4A3C-B2DA-298A-7B4F641D2080}"/>
              </a:ext>
            </a:extLst>
          </p:cNvPr>
          <p:cNvPicPr>
            <a:picLocks noChangeAspect="1"/>
          </p:cNvPicPr>
          <p:nvPr/>
        </p:nvPicPr>
        <p:blipFill>
          <a:blip r:embed="rId4"/>
          <a:stretch>
            <a:fillRect/>
          </a:stretch>
        </p:blipFill>
        <p:spPr>
          <a:xfrm>
            <a:off x="9695946" y="5791650"/>
            <a:ext cx="4426624" cy="6596628"/>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3402F8B4-1394-9FA0-36C0-93AA41CFBACC}"/>
              </a:ext>
            </a:extLst>
          </p:cNvPr>
          <p:cNvPicPr>
            <a:picLocks noChangeAspect="1"/>
          </p:cNvPicPr>
          <p:nvPr/>
        </p:nvPicPr>
        <p:blipFill>
          <a:blip r:embed="rId5"/>
          <a:stretch>
            <a:fillRect/>
          </a:stretch>
        </p:blipFill>
        <p:spPr>
          <a:xfrm>
            <a:off x="14573096" y="4734935"/>
            <a:ext cx="9328208" cy="6529861"/>
          </a:xfrm>
          <a:prstGeom prst="rect">
            <a:avLst/>
          </a:prstGeom>
        </p:spPr>
      </p:pic>
    </p:spTree>
    <p:extLst>
      <p:ext uri="{BB962C8B-B14F-4D97-AF65-F5344CB8AC3E}">
        <p14:creationId xmlns:p14="http://schemas.microsoft.com/office/powerpoint/2010/main" val="2921916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7888-2DAD-A846-600C-29BD6CF7201D}"/>
              </a:ext>
            </a:extLst>
          </p:cNvPr>
          <p:cNvSpPr>
            <a:spLocks noGrp="1"/>
          </p:cNvSpPr>
          <p:nvPr>
            <p:ph type="title"/>
          </p:nvPr>
        </p:nvSpPr>
        <p:spPr>
          <a:xfrm>
            <a:off x="792173" y="2503387"/>
            <a:ext cx="22791363" cy="7017306"/>
          </a:xfrm>
        </p:spPr>
        <p:txBody>
          <a:bodyPr/>
          <a:lstStyle/>
          <a:p>
            <a:pPr>
              <a:lnSpc>
                <a:spcPct val="100000"/>
              </a:lnSpc>
            </a:pPr>
            <a:r>
              <a:rPr lang="en-US" sz="4800" b="0" cap="none">
                <a:latin typeface="News Gothic MT"/>
              </a:rPr>
              <a:t>Getting busy with life as evidence that </a:t>
            </a:r>
            <a:r>
              <a:rPr lang="en-US" sz="4800" cap="none">
                <a:latin typeface="News Gothic MT"/>
              </a:rPr>
              <a:t>EVERYTHING IS OKAY!</a:t>
            </a:r>
            <a:br>
              <a:rPr lang="en-US" sz="4800" cap="none">
                <a:latin typeface="News Gothic MT"/>
              </a:rPr>
            </a:br>
            <a:r>
              <a:rPr lang="en-US" sz="2400" cap="none">
                <a:latin typeface="News Gothic MT"/>
              </a:rPr>
              <a:t>   </a:t>
            </a:r>
            <a:br>
              <a:rPr lang="en-US" sz="4800" b="0" cap="none">
                <a:latin typeface="News Gothic MT"/>
              </a:rPr>
            </a:br>
            <a:r>
              <a:rPr lang="en-US" sz="4800" b="0" cap="none">
                <a:latin typeface="News Gothic MT"/>
              </a:rPr>
              <a:t>Working through the life checklist. Built this persona. I survived – sort of like nothing to see here but also, see here!  </a:t>
            </a: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br>
              <a:rPr lang="en-US" sz="4800" b="0" cap="none">
                <a:latin typeface="News Gothic MT"/>
              </a:rPr>
            </a:br>
            <a:r>
              <a:rPr lang="en-US" sz="4800" b="0" cap="none">
                <a:latin typeface="News Gothic MT"/>
              </a:rPr>
              <a:t> </a:t>
            </a:r>
            <a:endParaRPr lang="en-US" sz="4800" b="0" cap="none"/>
          </a:p>
        </p:txBody>
      </p:sp>
      <p:sp>
        <p:nvSpPr>
          <p:cNvPr id="5" name="TextBox 4">
            <a:extLst>
              <a:ext uri="{FF2B5EF4-FFF2-40B4-BE49-F238E27FC236}">
                <a16:creationId xmlns:a16="http://schemas.microsoft.com/office/drawing/2014/main" id="{9208C631-2FF6-F65B-59D3-12A576E03C34}"/>
              </a:ext>
            </a:extLst>
          </p:cNvPr>
          <p:cNvSpPr txBox="1"/>
          <p:nvPr/>
        </p:nvSpPr>
        <p:spPr>
          <a:xfrm>
            <a:off x="598020" y="758342"/>
            <a:ext cx="207781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0" b="1" cap="all">
                <a:latin typeface="News Gothic MT"/>
              </a:rPr>
              <a:t>My Checklist Era (26-38)</a:t>
            </a:r>
          </a:p>
        </p:txBody>
      </p:sp>
      <p:pic>
        <p:nvPicPr>
          <p:cNvPr id="7" name="Picture 6" descr="A person and person lying on the floor with two children&#10;&#10;Description automatically generated">
            <a:extLst>
              <a:ext uri="{FF2B5EF4-FFF2-40B4-BE49-F238E27FC236}">
                <a16:creationId xmlns:a16="http://schemas.microsoft.com/office/drawing/2014/main" id="{4C0BBD29-67E9-8745-D932-7533370F96F3}"/>
              </a:ext>
            </a:extLst>
          </p:cNvPr>
          <p:cNvPicPr>
            <a:picLocks noChangeAspect="1"/>
          </p:cNvPicPr>
          <p:nvPr/>
        </p:nvPicPr>
        <p:blipFill>
          <a:blip r:embed="rId3"/>
          <a:stretch>
            <a:fillRect/>
          </a:stretch>
        </p:blipFill>
        <p:spPr>
          <a:xfrm>
            <a:off x="18504405" y="5260730"/>
            <a:ext cx="5460013" cy="8228022"/>
          </a:xfrm>
          <a:prstGeom prst="rect">
            <a:avLst/>
          </a:prstGeom>
        </p:spPr>
      </p:pic>
      <p:pic>
        <p:nvPicPr>
          <p:cNvPr id="8" name="Picture 7" descr="A person in a graduation cap and gown holding a diploma&#10;&#10;Description automatically generated">
            <a:extLst>
              <a:ext uri="{FF2B5EF4-FFF2-40B4-BE49-F238E27FC236}">
                <a16:creationId xmlns:a16="http://schemas.microsoft.com/office/drawing/2014/main" id="{4F9362CE-F642-5074-43DA-A2A73204BF5D}"/>
              </a:ext>
            </a:extLst>
          </p:cNvPr>
          <p:cNvPicPr>
            <a:picLocks noChangeAspect="1"/>
          </p:cNvPicPr>
          <p:nvPr/>
        </p:nvPicPr>
        <p:blipFill>
          <a:blip r:embed="rId4"/>
          <a:stretch>
            <a:fillRect/>
          </a:stretch>
        </p:blipFill>
        <p:spPr>
          <a:xfrm>
            <a:off x="602747" y="6305148"/>
            <a:ext cx="7865049" cy="5927348"/>
          </a:xfrm>
          <a:prstGeom prst="rect">
            <a:avLst/>
          </a:prstGeom>
        </p:spPr>
      </p:pic>
      <p:pic>
        <p:nvPicPr>
          <p:cNvPr id="9" name="Picture 8" descr="A person and person posing for a picture&#10;&#10;Description automatically generated">
            <a:extLst>
              <a:ext uri="{FF2B5EF4-FFF2-40B4-BE49-F238E27FC236}">
                <a16:creationId xmlns:a16="http://schemas.microsoft.com/office/drawing/2014/main" id="{7AF57082-3E17-F126-8D59-364395BB795A}"/>
              </a:ext>
            </a:extLst>
          </p:cNvPr>
          <p:cNvPicPr>
            <a:picLocks noChangeAspect="1"/>
          </p:cNvPicPr>
          <p:nvPr/>
        </p:nvPicPr>
        <p:blipFill>
          <a:blip r:embed="rId5"/>
          <a:stretch>
            <a:fillRect/>
          </a:stretch>
        </p:blipFill>
        <p:spPr>
          <a:xfrm>
            <a:off x="10511681" y="5265209"/>
            <a:ext cx="6172427" cy="8229600"/>
          </a:xfrm>
          <a:prstGeom prst="rect">
            <a:avLst/>
          </a:prstGeom>
        </p:spPr>
      </p:pic>
    </p:spTree>
    <p:extLst>
      <p:ext uri="{BB962C8B-B14F-4D97-AF65-F5344CB8AC3E}">
        <p14:creationId xmlns:p14="http://schemas.microsoft.com/office/powerpoint/2010/main" val="292714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82B94B33-03D8-BC48-823C-868F08B6DAF8}"/>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E0B0EB35-83AB-4D44-913B-273BC395BCC6}"/>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6CAD7C4B-E846-4C4A-8F8F-9B9F2277FE71}"/>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46CE9CE7F0F4DBF3A0D17FF3BEAF9" ma:contentTypeVersion="16" ma:contentTypeDescription="Create a new document." ma:contentTypeScope="" ma:versionID="85e3ec50f825106f74fd5b0e7ae8a17b">
  <xsd:schema xmlns:xsd="http://www.w3.org/2001/XMLSchema" xmlns:xs="http://www.w3.org/2001/XMLSchema" xmlns:p="http://schemas.microsoft.com/office/2006/metadata/properties" xmlns:ns1="http://schemas.microsoft.com/sharepoint/v3" xmlns:ns2="8c5cb97b-8884-4005-a8a5-9cbdaf35a5ee" xmlns:ns3="e7eb0c15-d35c-4796-8150-d2f1b2261ef5" targetNamespace="http://schemas.microsoft.com/office/2006/metadata/properties" ma:root="true" ma:fieldsID="3a25035c1300abea3dd905ca31cc4db8" ns1:_="" ns2:_="" ns3:_="">
    <xsd:import namespace="http://schemas.microsoft.com/sharepoint/v3"/>
    <xsd:import namespace="8c5cb97b-8884-4005-a8a5-9cbdaf35a5ee"/>
    <xsd:import namespace="e7eb0c15-d35c-4796-8150-d2f1b2261ef5"/>
    <xsd:element name="properties">
      <xsd:complexType>
        <xsd:sequence>
          <xsd:element name="documentManagement">
            <xsd:complexType>
              <xsd:all>
                <xsd:element ref="ns1:UTPBDepartment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TPBDepartmentTaxHTField" ma:index="8" nillable="true" ma:taxonomy="true" ma:internalName="UTPBDepartmentTaxHTField" ma:taxonomyFieldName="UTPBDepartment" ma:displayName="Staff" ma:default="" ma:fieldId="{0fd848ef-6d3c-4f22-a22f-e915b495b2c2}" ma:sspId="340273f3-3dfb-4b29-b2ec-ca41d92f1cd5" ma:termSetId="0fdfdef5-0b7b-474b-b346-7f54121d83d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5cb97b-8884-4005-a8a5-9cbdaf35a5e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176a87c0-bd6d-4323-948c-8cb9f8ff32d3}" ma:internalName="TaxCatchAll" ma:showField="CatchAllData" ma:web="8c5cb97b-8884-4005-a8a5-9cbdaf35a5e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76a87c0-bd6d-4323-948c-8cb9f8ff32d3}" ma:internalName="TaxCatchAllLabel" ma:readOnly="true" ma:showField="CatchAllDataLabel" ma:web="8c5cb97b-8884-4005-a8a5-9cbdaf35a5e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eb0c15-d35c-4796-8150-d2f1b2261ef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TPBDepartmentTaxHTField xmlns="http://schemas.microsoft.com/sharepoint/v3">
      <Terms xmlns="http://schemas.microsoft.com/office/infopath/2007/PartnerControls"/>
    </UTPBDepartmentTaxHTField>
    <TaxCatchAll xmlns="8c5cb97b-8884-4005-a8a5-9cbdaf35a5ee"/>
  </documentManagement>
</p:properties>
</file>

<file path=customXml/itemProps1.xml><?xml version="1.0" encoding="utf-8"?>
<ds:datastoreItem xmlns:ds="http://schemas.openxmlformats.org/officeDocument/2006/customXml" ds:itemID="{22DB0062-91FC-47B9-A68B-F3004AA313FF}">
  <ds:schemaRefs>
    <ds:schemaRef ds:uri="http://schemas.microsoft.com/sharepoint/v3/contenttype/forms"/>
  </ds:schemaRefs>
</ds:datastoreItem>
</file>

<file path=customXml/itemProps2.xml><?xml version="1.0" encoding="utf-8"?>
<ds:datastoreItem xmlns:ds="http://schemas.openxmlformats.org/officeDocument/2006/customXml" ds:itemID="{C16A667A-DCE4-4B45-BDC7-BE5BD8646136}">
  <ds:schemaRefs>
    <ds:schemaRef ds:uri="8c5cb97b-8884-4005-a8a5-9cbdaf35a5ee"/>
    <ds:schemaRef ds:uri="e7eb0c15-d35c-4796-8150-d2f1b2261e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9E802E-0CD0-46DA-8F4D-8D48512FE6DE}">
  <ds:schemaRefs>
    <ds:schemaRef ds:uri="http://schemas.microsoft.com/office/2006/metadata/properties"/>
    <ds:schemaRef ds:uri="http://schemas.microsoft.com/office/2006/documentManagement/types"/>
    <ds:schemaRef ds:uri="http://schemas.microsoft.com/sharepoint/v3"/>
    <ds:schemaRef ds:uri="http://purl.org/dc/elements/1.1/"/>
    <ds:schemaRef ds:uri="http://purl.org/dc/dcmitype/"/>
    <ds:schemaRef ds:uri="http://schemas.microsoft.com/office/infopath/2007/PartnerControls"/>
    <ds:schemaRef ds:uri="http://purl.org/dc/terms/"/>
    <ds:schemaRef ds:uri="e7eb0c15-d35c-4796-8150-d2f1b2261ef5"/>
    <ds:schemaRef ds:uri="http://schemas.openxmlformats.org/package/2006/metadata/core-properties"/>
    <ds:schemaRef ds:uri="8c5cb97b-8884-4005-a8a5-9cbdaf35a5e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Slides</Template>
  <TotalTime>0</TotalTime>
  <Words>1342</Words>
  <Application>Microsoft Office PowerPoint</Application>
  <PresentationFormat>Custom</PresentationFormat>
  <Paragraphs>117</Paragraphs>
  <Slides>16</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Archivo</vt:lpstr>
      <vt:lpstr>Archivo Black</vt:lpstr>
      <vt:lpstr>Archivo Regular</vt:lpstr>
      <vt:lpstr>Arial</vt:lpstr>
      <vt:lpstr>Calibri</vt:lpstr>
      <vt:lpstr>Franklin Gothic Book Regular</vt:lpstr>
      <vt:lpstr>Franklin Gothic Demi</vt:lpstr>
      <vt:lpstr>Helvetica</vt:lpstr>
      <vt:lpstr>News Gothic MT</vt:lpstr>
      <vt:lpstr>Wingdings</vt:lpstr>
      <vt:lpstr>Title Slides</vt:lpstr>
      <vt:lpstr>Text Slides</vt:lpstr>
      <vt:lpstr>Section Intro Slides</vt:lpstr>
      <vt:lpstr>U of I Media Slides</vt:lpstr>
      <vt:lpstr>Closing Slides</vt:lpstr>
      <vt:lpstr>Finding Purpose  in Your Path</vt:lpstr>
      <vt:lpstr>PowerPoint Presentation</vt:lpstr>
      <vt:lpstr>Meet Becky</vt:lpstr>
      <vt:lpstr>Our Roadmap</vt:lpstr>
      <vt:lpstr>What Boondoggles Us</vt:lpstr>
      <vt:lpstr>Self-Judgement and Agency</vt:lpstr>
      <vt:lpstr>Let's talk about my path in terms of eras and decision-making style.       </vt:lpstr>
      <vt:lpstr>Nothing to see here! Or, how I set my own course by following others.       </vt:lpstr>
      <vt:lpstr>Getting busy with life as evidence that EVERYTHING IS OKAY!     Working through the life checklist. Built this persona. I survived – sort of like nothing to see here but also, see here!         </vt:lpstr>
      <vt:lpstr>When your identity is in your accomplishments and things fall apart.  Having the courage to undo hustling for your worth.         </vt:lpstr>
      <vt:lpstr>When you know the stories aren't true.        </vt:lpstr>
      <vt:lpstr>       </vt:lpstr>
      <vt:lpstr>Do you have a clear picture of how self-judgement shows up in your life? Can you define your relationship to agency? Commit to a practice of self-compassion.             </vt:lpstr>
      <vt:lpstr>      </vt:lpstr>
      <vt:lpstr>PowerPoint Presentation</vt:lpstr>
      <vt:lpstr>Meet Becky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Wight</dc:creator>
  <cp:lastModifiedBy>Alayne Paulson</cp:lastModifiedBy>
  <cp:revision>3</cp:revision>
  <dcterms:created xsi:type="dcterms:W3CDTF">2021-05-06T17:54:40Z</dcterms:created>
  <dcterms:modified xsi:type="dcterms:W3CDTF">2024-11-13T17:51:52Z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0x0101001BE46CE9CE7F0F4DBF3A0D17FF3BEAF9</vt:lpwstr>
  </property>
  <property fmtid="{D5CDD505-2E9C-101B-9397-08002B2CF9AE}" pid="3" name="UTPBDepartment">
    <vt:lpwstr/>
  </property>
</Properties>
</file>