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7"/>
  </p:notesMasterIdLst>
  <p:sldIdLst>
    <p:sldId id="263" r:id="rId3"/>
    <p:sldId id="259" r:id="rId4"/>
    <p:sldId id="265" r:id="rId5"/>
    <p:sldId id="266" r:id="rId6"/>
    <p:sldId id="261" r:id="rId7"/>
    <p:sldId id="268" r:id="rId8"/>
    <p:sldId id="269" r:id="rId9"/>
    <p:sldId id="274" r:id="rId10"/>
    <p:sldId id="267" r:id="rId11"/>
    <p:sldId id="271" r:id="rId12"/>
    <p:sldId id="273" r:id="rId13"/>
    <p:sldId id="272" r:id="rId14"/>
    <p:sldId id="260" r:id="rId15"/>
    <p:sldId id="275"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News Gothic MT"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News Gothic MT"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News Gothic MT"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News Gothic MT"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News Gothic MT" charset="0"/>
        <a:ea typeface="MS PGothic" panose="020B0600070205080204" pitchFamily="34" charset="-128"/>
        <a:cs typeface="+mn-cs"/>
      </a:defRPr>
    </a:lvl5pPr>
    <a:lvl6pPr marL="2286000" algn="l" defTabSz="914400" rtl="0" eaLnBrk="1" latinLnBrk="0" hangingPunct="1">
      <a:defRPr kern="1200">
        <a:solidFill>
          <a:schemeClr val="tx1"/>
        </a:solidFill>
        <a:latin typeface="News Gothic MT" charset="0"/>
        <a:ea typeface="MS PGothic" panose="020B0600070205080204" pitchFamily="34" charset="-128"/>
        <a:cs typeface="+mn-cs"/>
      </a:defRPr>
    </a:lvl6pPr>
    <a:lvl7pPr marL="2743200" algn="l" defTabSz="914400" rtl="0" eaLnBrk="1" latinLnBrk="0" hangingPunct="1">
      <a:defRPr kern="1200">
        <a:solidFill>
          <a:schemeClr val="tx1"/>
        </a:solidFill>
        <a:latin typeface="News Gothic MT" charset="0"/>
        <a:ea typeface="MS PGothic" panose="020B0600070205080204" pitchFamily="34" charset="-128"/>
        <a:cs typeface="+mn-cs"/>
      </a:defRPr>
    </a:lvl7pPr>
    <a:lvl8pPr marL="3200400" algn="l" defTabSz="914400" rtl="0" eaLnBrk="1" latinLnBrk="0" hangingPunct="1">
      <a:defRPr kern="1200">
        <a:solidFill>
          <a:schemeClr val="tx1"/>
        </a:solidFill>
        <a:latin typeface="News Gothic MT" charset="0"/>
        <a:ea typeface="MS PGothic" panose="020B0600070205080204" pitchFamily="34" charset="-128"/>
        <a:cs typeface="+mn-cs"/>
      </a:defRPr>
    </a:lvl8pPr>
    <a:lvl9pPr marL="3657600" algn="l" defTabSz="914400" rtl="0" eaLnBrk="1" latinLnBrk="0" hangingPunct="1">
      <a:defRPr kern="1200">
        <a:solidFill>
          <a:schemeClr val="tx1"/>
        </a:solidFill>
        <a:latin typeface="News Gothic MT"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5078"/>
    <a:srgbClr val="0065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20AA58-9C7F-47CE-A144-2A9E28C37E25}" v="128" dt="2024-11-08T15:31:50.2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2138" autoAdjust="0"/>
  </p:normalViewPr>
  <p:slideViewPr>
    <p:cSldViewPr snapToGrid="0" snapToObjects="1">
      <p:cViewPr varScale="1">
        <p:scale>
          <a:sx n="88" d="100"/>
          <a:sy n="88" d="100"/>
        </p:scale>
        <p:origin x="20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L. Wiedenfeld" userId="84b221e3-45d7-48e9-afbd-83e4abd3505c" providerId="ADAL" clId="{3520AA58-9C7F-47CE-A144-2A9E28C37E25}"/>
    <pc:docChg chg="undo redo custSel addSld delSld modSld sldOrd">
      <pc:chgData name="Taylor L. Wiedenfeld" userId="84b221e3-45d7-48e9-afbd-83e4abd3505c" providerId="ADAL" clId="{3520AA58-9C7F-47CE-A144-2A9E28C37E25}" dt="2024-11-08T15:31:59.851" v="956" actId="1076"/>
      <pc:docMkLst>
        <pc:docMk/>
      </pc:docMkLst>
      <pc:sldChg chg="addSp delSp modSp mod">
        <pc:chgData name="Taylor L. Wiedenfeld" userId="84b221e3-45d7-48e9-afbd-83e4abd3505c" providerId="ADAL" clId="{3520AA58-9C7F-47CE-A144-2A9E28C37E25}" dt="2024-11-08T03:03:47.077" v="306" actId="1076"/>
        <pc:sldMkLst>
          <pc:docMk/>
          <pc:sldMk cId="0" sldId="259"/>
        </pc:sldMkLst>
        <pc:spChg chg="mod">
          <ac:chgData name="Taylor L. Wiedenfeld" userId="84b221e3-45d7-48e9-afbd-83e4abd3505c" providerId="ADAL" clId="{3520AA58-9C7F-47CE-A144-2A9E28C37E25}" dt="2024-11-08T03:03:47.077" v="306" actId="1076"/>
          <ac:spMkLst>
            <pc:docMk/>
            <pc:sldMk cId="0" sldId="259"/>
            <ac:spMk id="2" creationId="{00000000-0000-0000-0000-000000000000}"/>
          </ac:spMkLst>
        </pc:spChg>
        <pc:spChg chg="add del mod">
          <ac:chgData name="Taylor L. Wiedenfeld" userId="84b221e3-45d7-48e9-afbd-83e4abd3505c" providerId="ADAL" clId="{3520AA58-9C7F-47CE-A144-2A9E28C37E25}" dt="2024-11-07T16:02:48.929" v="21" actId="478"/>
          <ac:spMkLst>
            <pc:docMk/>
            <pc:sldMk cId="0" sldId="259"/>
            <ac:spMk id="4" creationId="{20DF7362-EBF3-9330-75B4-CB70A9E44A4F}"/>
          </ac:spMkLst>
        </pc:spChg>
        <pc:spChg chg="add del mod">
          <ac:chgData name="Taylor L. Wiedenfeld" userId="84b221e3-45d7-48e9-afbd-83e4abd3505c" providerId="ADAL" clId="{3520AA58-9C7F-47CE-A144-2A9E28C37E25}" dt="2024-11-08T02:30:11.109" v="138" actId="478"/>
          <ac:spMkLst>
            <pc:docMk/>
            <pc:sldMk cId="0" sldId="259"/>
            <ac:spMk id="4" creationId="{AA7ACF2C-7498-41C4-8A03-D86F0492F46B}"/>
          </ac:spMkLst>
        </pc:spChg>
        <pc:spChg chg="add del mod">
          <ac:chgData name="Taylor L. Wiedenfeld" userId="84b221e3-45d7-48e9-afbd-83e4abd3505c" providerId="ADAL" clId="{3520AA58-9C7F-47CE-A144-2A9E28C37E25}" dt="2024-11-08T02:30:08.068" v="137" actId="478"/>
          <ac:spMkLst>
            <pc:docMk/>
            <pc:sldMk cId="0" sldId="259"/>
            <ac:spMk id="5" creationId="{1FF6DF22-3B0D-FB21-1D7C-8B191F338962}"/>
          </ac:spMkLst>
        </pc:spChg>
        <pc:spChg chg="add del mod">
          <ac:chgData name="Taylor L. Wiedenfeld" userId="84b221e3-45d7-48e9-afbd-83e4abd3505c" providerId="ADAL" clId="{3520AA58-9C7F-47CE-A144-2A9E28C37E25}" dt="2024-11-07T16:02:55.273" v="23" actId="478"/>
          <ac:spMkLst>
            <pc:docMk/>
            <pc:sldMk cId="0" sldId="259"/>
            <ac:spMk id="5" creationId="{D3424814-B85F-E3BF-844A-7DD157FEEE2E}"/>
          </ac:spMkLst>
        </pc:spChg>
        <pc:spChg chg="add del mod">
          <ac:chgData name="Taylor L. Wiedenfeld" userId="84b221e3-45d7-48e9-afbd-83e4abd3505c" providerId="ADAL" clId="{3520AA58-9C7F-47CE-A144-2A9E28C37E25}" dt="2024-11-07T16:03:10.438" v="28" actId="478"/>
          <ac:spMkLst>
            <pc:docMk/>
            <pc:sldMk cId="0" sldId="259"/>
            <ac:spMk id="6" creationId="{898E415B-44F6-5741-8607-DD27282212B9}"/>
          </ac:spMkLst>
        </pc:spChg>
        <pc:spChg chg="add del mod">
          <ac:chgData name="Taylor L. Wiedenfeld" userId="84b221e3-45d7-48e9-afbd-83e4abd3505c" providerId="ADAL" clId="{3520AA58-9C7F-47CE-A144-2A9E28C37E25}" dt="2024-11-07T16:03:31.094" v="30" actId="478"/>
          <ac:spMkLst>
            <pc:docMk/>
            <pc:sldMk cId="0" sldId="259"/>
            <ac:spMk id="7" creationId="{A38F3AC7-16D9-3C04-BC5B-7C3D04E1578A}"/>
          </ac:spMkLst>
        </pc:spChg>
        <pc:spChg chg="del">
          <ac:chgData name="Taylor L. Wiedenfeld" userId="84b221e3-45d7-48e9-afbd-83e4abd3505c" providerId="ADAL" clId="{3520AA58-9C7F-47CE-A144-2A9E28C37E25}" dt="2024-11-07T16:03:01.596" v="25" actId="478"/>
          <ac:spMkLst>
            <pc:docMk/>
            <pc:sldMk cId="0" sldId="259"/>
            <ac:spMk id="24" creationId="{00000000-0000-0000-0000-000000000000}"/>
          </ac:spMkLst>
        </pc:spChg>
        <pc:spChg chg="del">
          <ac:chgData name="Taylor L. Wiedenfeld" userId="84b221e3-45d7-48e9-afbd-83e4abd3505c" providerId="ADAL" clId="{3520AA58-9C7F-47CE-A144-2A9E28C37E25}" dt="2024-11-06T23:00:04.871" v="13" actId="478"/>
          <ac:spMkLst>
            <pc:docMk/>
            <pc:sldMk cId="0" sldId="259"/>
            <ac:spMk id="25" creationId="{00000000-0000-0000-0000-000000000000}"/>
          </ac:spMkLst>
        </pc:spChg>
        <pc:spChg chg="del">
          <ac:chgData name="Taylor L. Wiedenfeld" userId="84b221e3-45d7-48e9-afbd-83e4abd3505c" providerId="ADAL" clId="{3520AA58-9C7F-47CE-A144-2A9E28C37E25}" dt="2024-11-08T02:30:02.590" v="136" actId="478"/>
          <ac:spMkLst>
            <pc:docMk/>
            <pc:sldMk cId="0" sldId="259"/>
            <ac:spMk id="28" creationId="{00000000-0000-0000-0000-000000000000}"/>
          </ac:spMkLst>
        </pc:spChg>
        <pc:spChg chg="del mod">
          <ac:chgData name="Taylor L. Wiedenfeld" userId="84b221e3-45d7-48e9-afbd-83e4abd3505c" providerId="ADAL" clId="{3520AA58-9C7F-47CE-A144-2A9E28C37E25}" dt="2024-11-08T02:29:58.660" v="135" actId="478"/>
          <ac:spMkLst>
            <pc:docMk/>
            <pc:sldMk cId="0" sldId="259"/>
            <ac:spMk id="33" creationId="{00000000-0000-0000-0000-000000000000}"/>
          </ac:spMkLst>
        </pc:spChg>
        <pc:spChg chg="del">
          <ac:chgData name="Taylor L. Wiedenfeld" userId="84b221e3-45d7-48e9-afbd-83e4abd3505c" providerId="ADAL" clId="{3520AA58-9C7F-47CE-A144-2A9E28C37E25}" dt="2024-11-07T16:03:12.959" v="29" actId="478"/>
          <ac:spMkLst>
            <pc:docMk/>
            <pc:sldMk cId="0" sldId="259"/>
            <ac:spMk id="61" creationId="{00000000-0000-0000-0000-000000000000}"/>
          </ac:spMkLst>
        </pc:spChg>
        <pc:spChg chg="del mod">
          <ac:chgData name="Taylor L. Wiedenfeld" userId="84b221e3-45d7-48e9-afbd-83e4abd3505c" providerId="ADAL" clId="{3520AA58-9C7F-47CE-A144-2A9E28C37E25}" dt="2024-11-07T16:02:50.751" v="22" actId="478"/>
          <ac:spMkLst>
            <pc:docMk/>
            <pc:sldMk cId="0" sldId="259"/>
            <ac:spMk id="62" creationId="{00000000-0000-0000-0000-000000000000}"/>
          </ac:spMkLst>
        </pc:spChg>
        <pc:spChg chg="del mod">
          <ac:chgData name="Taylor L. Wiedenfeld" userId="84b221e3-45d7-48e9-afbd-83e4abd3505c" providerId="ADAL" clId="{3520AA58-9C7F-47CE-A144-2A9E28C37E25}" dt="2024-11-07T16:03:09.044" v="27" actId="478"/>
          <ac:spMkLst>
            <pc:docMk/>
            <pc:sldMk cId="0" sldId="259"/>
            <ac:spMk id="63" creationId="{00000000-0000-0000-0000-000000000000}"/>
          </ac:spMkLst>
        </pc:spChg>
        <pc:spChg chg="del">
          <ac:chgData name="Taylor L. Wiedenfeld" userId="84b221e3-45d7-48e9-afbd-83e4abd3505c" providerId="ADAL" clId="{3520AA58-9C7F-47CE-A144-2A9E28C37E25}" dt="2024-11-07T16:02:46.611" v="20" actId="478"/>
          <ac:spMkLst>
            <pc:docMk/>
            <pc:sldMk cId="0" sldId="259"/>
            <ac:spMk id="64" creationId="{00000000-0000-0000-0000-000000000000}"/>
          </ac:spMkLst>
        </pc:spChg>
        <pc:picChg chg="add mod">
          <ac:chgData name="Taylor L. Wiedenfeld" userId="84b221e3-45d7-48e9-afbd-83e4abd3505c" providerId="ADAL" clId="{3520AA58-9C7F-47CE-A144-2A9E28C37E25}" dt="2024-11-08T03:03:37.486" v="303" actId="1076"/>
          <ac:picMkLst>
            <pc:docMk/>
            <pc:sldMk cId="0" sldId="259"/>
            <ac:picMk id="6" creationId="{A2E6B822-A680-FCBB-A81F-92A1BE06AAD5}"/>
          </ac:picMkLst>
        </pc:picChg>
        <pc:picChg chg="add mod">
          <ac:chgData name="Taylor L. Wiedenfeld" userId="84b221e3-45d7-48e9-afbd-83e4abd3505c" providerId="ADAL" clId="{3520AA58-9C7F-47CE-A144-2A9E28C37E25}" dt="2024-11-08T03:03:40.874" v="304" actId="1076"/>
          <ac:picMkLst>
            <pc:docMk/>
            <pc:sldMk cId="0" sldId="259"/>
            <ac:picMk id="1026" creationId="{E9CD2ED7-2D93-D666-C33E-3BD8E7E208F6}"/>
          </ac:picMkLst>
        </pc:picChg>
        <pc:picChg chg="mod">
          <ac:chgData name="Taylor L. Wiedenfeld" userId="84b221e3-45d7-48e9-afbd-83e4abd3505c" providerId="ADAL" clId="{3520AA58-9C7F-47CE-A144-2A9E28C37E25}" dt="2024-11-08T03:03:19.160" v="300" actId="14100"/>
          <ac:picMkLst>
            <pc:docMk/>
            <pc:sldMk cId="0" sldId="259"/>
            <ac:picMk id="1027" creationId="{DEDFB42D-CC63-D0FD-45A7-302E7EA9C7B2}"/>
          </ac:picMkLst>
        </pc:picChg>
        <pc:picChg chg="add del mod">
          <ac:chgData name="Taylor L. Wiedenfeld" userId="84b221e3-45d7-48e9-afbd-83e4abd3505c" providerId="ADAL" clId="{3520AA58-9C7F-47CE-A144-2A9E28C37E25}" dt="2024-11-07T16:02:40.626" v="19" actId="478"/>
          <ac:picMkLst>
            <pc:docMk/>
            <pc:sldMk cId="0" sldId="259"/>
            <ac:picMk id="1028" creationId="{29B5C147-DD1A-B188-0C1D-02B3C3C6EB2A}"/>
          </ac:picMkLst>
        </pc:picChg>
      </pc:sldChg>
      <pc:sldChg chg="addSp delSp modSp mod">
        <pc:chgData name="Taylor L. Wiedenfeld" userId="84b221e3-45d7-48e9-afbd-83e4abd3505c" providerId="ADAL" clId="{3520AA58-9C7F-47CE-A144-2A9E28C37E25}" dt="2024-11-08T14:40:48.104" v="938" actId="20577"/>
        <pc:sldMkLst>
          <pc:docMk/>
          <pc:sldMk cId="0" sldId="260"/>
        </pc:sldMkLst>
        <pc:spChg chg="mod">
          <ac:chgData name="Taylor L. Wiedenfeld" userId="84b221e3-45d7-48e9-afbd-83e4abd3505c" providerId="ADAL" clId="{3520AA58-9C7F-47CE-A144-2A9E28C37E25}" dt="2024-11-08T03:55:23.279" v="784" actId="14100"/>
          <ac:spMkLst>
            <pc:docMk/>
            <pc:sldMk cId="0" sldId="260"/>
            <ac:spMk id="2" creationId="{00000000-0000-0000-0000-000000000000}"/>
          </ac:spMkLst>
        </pc:spChg>
        <pc:spChg chg="add mod">
          <ac:chgData name="Taylor L. Wiedenfeld" userId="84b221e3-45d7-48e9-afbd-83e4abd3505c" providerId="ADAL" clId="{3520AA58-9C7F-47CE-A144-2A9E28C37E25}" dt="2024-11-08T14:40:48.104" v="938" actId="20577"/>
          <ac:spMkLst>
            <pc:docMk/>
            <pc:sldMk cId="0" sldId="260"/>
            <ac:spMk id="4" creationId="{959AF189-185B-98C0-8AB5-0D131B59C926}"/>
          </ac:spMkLst>
        </pc:spChg>
        <pc:picChg chg="add del mod">
          <ac:chgData name="Taylor L. Wiedenfeld" userId="84b221e3-45d7-48e9-afbd-83e4abd3505c" providerId="ADAL" clId="{3520AA58-9C7F-47CE-A144-2A9E28C37E25}" dt="2024-11-08T14:31:49.503" v="785" actId="478"/>
          <ac:picMkLst>
            <pc:docMk/>
            <pc:sldMk cId="0" sldId="260"/>
            <ac:picMk id="3" creationId="{7290CFDF-960A-3B05-032D-BDF7550D2C2D}"/>
          </ac:picMkLst>
        </pc:picChg>
        <pc:picChg chg="add mod">
          <ac:chgData name="Taylor L. Wiedenfeld" userId="84b221e3-45d7-48e9-afbd-83e4abd3505c" providerId="ADAL" clId="{3520AA58-9C7F-47CE-A144-2A9E28C37E25}" dt="2024-11-08T14:32:54.532" v="789" actId="1076"/>
          <ac:picMkLst>
            <pc:docMk/>
            <pc:sldMk cId="0" sldId="260"/>
            <ac:picMk id="3074" creationId="{79E13788-9EF0-34DE-4938-803888D011F0}"/>
          </ac:picMkLst>
        </pc:picChg>
        <pc:picChg chg="add mod">
          <ac:chgData name="Taylor L. Wiedenfeld" userId="84b221e3-45d7-48e9-afbd-83e4abd3505c" providerId="ADAL" clId="{3520AA58-9C7F-47CE-A144-2A9E28C37E25}" dt="2024-11-08T03:26:29.994" v="357" actId="1076"/>
          <ac:picMkLst>
            <pc:docMk/>
            <pc:sldMk cId="0" sldId="260"/>
            <ac:picMk id="3076" creationId="{BA6739FF-135A-3F13-2A76-7784B00FD312}"/>
          </ac:picMkLst>
        </pc:picChg>
      </pc:sldChg>
      <pc:sldChg chg="addSp delSp modSp mod">
        <pc:chgData name="Taylor L. Wiedenfeld" userId="84b221e3-45d7-48e9-afbd-83e4abd3505c" providerId="ADAL" clId="{3520AA58-9C7F-47CE-A144-2A9E28C37E25}" dt="2024-11-08T03:08:26.542" v="309" actId="1076"/>
        <pc:sldMkLst>
          <pc:docMk/>
          <pc:sldMk cId="0" sldId="261"/>
        </pc:sldMkLst>
        <pc:spChg chg="mod">
          <ac:chgData name="Taylor L. Wiedenfeld" userId="84b221e3-45d7-48e9-afbd-83e4abd3505c" providerId="ADAL" clId="{3520AA58-9C7F-47CE-A144-2A9E28C37E25}" dt="2024-11-08T02:45:20.553" v="235" actId="20577"/>
          <ac:spMkLst>
            <pc:docMk/>
            <pc:sldMk cId="0" sldId="261"/>
            <ac:spMk id="2" creationId="{00000000-0000-0000-0000-000000000000}"/>
          </ac:spMkLst>
        </pc:spChg>
        <pc:spChg chg="del mod">
          <ac:chgData name="Taylor L. Wiedenfeld" userId="84b221e3-45d7-48e9-afbd-83e4abd3505c" providerId="ADAL" clId="{3520AA58-9C7F-47CE-A144-2A9E28C37E25}" dt="2024-11-08T02:32:39.824" v="158" actId="478"/>
          <ac:spMkLst>
            <pc:docMk/>
            <pc:sldMk cId="0" sldId="261"/>
            <ac:spMk id="3" creationId="{00000000-0000-0000-0000-000000000000}"/>
          </ac:spMkLst>
        </pc:spChg>
        <pc:spChg chg="del">
          <ac:chgData name="Taylor L. Wiedenfeld" userId="84b221e3-45d7-48e9-afbd-83e4abd3505c" providerId="ADAL" clId="{3520AA58-9C7F-47CE-A144-2A9E28C37E25}" dt="2024-11-08T02:32:42.932" v="159" actId="478"/>
          <ac:spMkLst>
            <pc:docMk/>
            <pc:sldMk cId="0" sldId="261"/>
            <ac:spMk id="4" creationId="{00000000-0000-0000-0000-000000000000}"/>
          </ac:spMkLst>
        </pc:spChg>
        <pc:spChg chg="add del mod">
          <ac:chgData name="Taylor L. Wiedenfeld" userId="84b221e3-45d7-48e9-afbd-83e4abd3505c" providerId="ADAL" clId="{3520AA58-9C7F-47CE-A144-2A9E28C37E25}" dt="2024-11-08T02:32:46.598" v="160" actId="478"/>
          <ac:spMkLst>
            <pc:docMk/>
            <pc:sldMk cId="0" sldId="261"/>
            <ac:spMk id="6" creationId="{B2DE8675-34B6-8A11-FDB9-69EA1B03DFF9}"/>
          </ac:spMkLst>
        </pc:spChg>
        <pc:spChg chg="del">
          <ac:chgData name="Taylor L. Wiedenfeld" userId="84b221e3-45d7-48e9-afbd-83e4abd3505c" providerId="ADAL" clId="{3520AA58-9C7F-47CE-A144-2A9E28C37E25}" dt="2024-11-08T02:33:20.726" v="167" actId="478"/>
          <ac:spMkLst>
            <pc:docMk/>
            <pc:sldMk cId="0" sldId="261"/>
            <ac:spMk id="37" creationId="{00000000-0000-0000-0000-000000000000}"/>
          </ac:spMkLst>
        </pc:spChg>
        <pc:picChg chg="add mod">
          <ac:chgData name="Taylor L. Wiedenfeld" userId="84b221e3-45d7-48e9-afbd-83e4abd3505c" providerId="ADAL" clId="{3520AA58-9C7F-47CE-A144-2A9E28C37E25}" dt="2024-11-08T02:36:58.260" v="177" actId="166"/>
          <ac:picMkLst>
            <pc:docMk/>
            <pc:sldMk cId="0" sldId="261"/>
            <ac:picMk id="5" creationId="{D043975D-EC3B-6C7B-5BC1-FE0D2297FBB1}"/>
          </ac:picMkLst>
        </pc:picChg>
        <pc:picChg chg="add del mod">
          <ac:chgData name="Taylor L. Wiedenfeld" userId="84b221e3-45d7-48e9-afbd-83e4abd3505c" providerId="ADAL" clId="{3520AA58-9C7F-47CE-A144-2A9E28C37E25}" dt="2024-11-08T02:36:23.511" v="173" actId="478"/>
          <ac:picMkLst>
            <pc:docMk/>
            <pc:sldMk cId="0" sldId="261"/>
            <ac:picMk id="8" creationId="{D08E9297-C78B-91C0-3A3B-4B0194510D0C}"/>
          </ac:picMkLst>
        </pc:picChg>
        <pc:picChg chg="add mod">
          <ac:chgData name="Taylor L. Wiedenfeld" userId="84b221e3-45d7-48e9-afbd-83e4abd3505c" providerId="ADAL" clId="{3520AA58-9C7F-47CE-A144-2A9E28C37E25}" dt="2024-11-08T03:08:26.542" v="309" actId="1076"/>
          <ac:picMkLst>
            <pc:docMk/>
            <pc:sldMk cId="0" sldId="261"/>
            <ac:picMk id="10" creationId="{1F3A9525-08CF-70B4-3213-1524AE7D534F}"/>
          </ac:picMkLst>
        </pc:picChg>
        <pc:picChg chg="add del mod">
          <ac:chgData name="Taylor L. Wiedenfeld" userId="84b221e3-45d7-48e9-afbd-83e4abd3505c" providerId="ADAL" clId="{3520AA58-9C7F-47CE-A144-2A9E28C37E25}" dt="2024-11-08T02:33:29.489" v="168" actId="478"/>
          <ac:picMkLst>
            <pc:docMk/>
            <pc:sldMk cId="0" sldId="261"/>
            <ac:picMk id="2050" creationId="{E57963B3-B164-AA3A-3CD0-0780CD0A3C0C}"/>
          </ac:picMkLst>
        </pc:picChg>
      </pc:sldChg>
      <pc:sldChg chg="del">
        <pc:chgData name="Taylor L. Wiedenfeld" userId="84b221e3-45d7-48e9-afbd-83e4abd3505c" providerId="ADAL" clId="{3520AA58-9C7F-47CE-A144-2A9E28C37E25}" dt="2024-11-08T02:52:02.975" v="288" actId="47"/>
        <pc:sldMkLst>
          <pc:docMk/>
          <pc:sldMk cId="0" sldId="262"/>
        </pc:sldMkLst>
      </pc:sldChg>
      <pc:sldChg chg="addSp delSp modSp mod">
        <pc:chgData name="Taylor L. Wiedenfeld" userId="84b221e3-45d7-48e9-afbd-83e4abd3505c" providerId="ADAL" clId="{3520AA58-9C7F-47CE-A144-2A9E28C37E25}" dt="2024-11-08T03:53:24.808" v="748" actId="14100"/>
        <pc:sldMkLst>
          <pc:docMk/>
          <pc:sldMk cId="0" sldId="263"/>
        </pc:sldMkLst>
        <pc:spChg chg="add mod">
          <ac:chgData name="Taylor L. Wiedenfeld" userId="84b221e3-45d7-48e9-afbd-83e4abd3505c" providerId="ADAL" clId="{3520AA58-9C7F-47CE-A144-2A9E28C37E25}" dt="2024-11-07T20:15:04.690" v="125" actId="14100"/>
          <ac:spMkLst>
            <pc:docMk/>
            <pc:sldMk cId="0" sldId="263"/>
            <ac:spMk id="17" creationId="{F9421D9D-3654-9D8B-8AE6-439898CA5C2A}"/>
          </ac:spMkLst>
        </pc:spChg>
        <pc:picChg chg="add mod">
          <ac:chgData name="Taylor L. Wiedenfeld" userId="84b221e3-45d7-48e9-afbd-83e4abd3505c" providerId="ADAL" clId="{3520AA58-9C7F-47CE-A144-2A9E28C37E25}" dt="2024-11-08T03:53:24.808" v="748" actId="14100"/>
          <ac:picMkLst>
            <pc:docMk/>
            <pc:sldMk cId="0" sldId="263"/>
            <ac:picMk id="6" creationId="{68F43C2A-BD5A-9070-3951-0E46D72973E3}"/>
          </ac:picMkLst>
        </pc:picChg>
        <pc:picChg chg="del">
          <ac:chgData name="Taylor L. Wiedenfeld" userId="84b221e3-45d7-48e9-afbd-83e4abd3505c" providerId="ADAL" clId="{3520AA58-9C7F-47CE-A144-2A9E28C37E25}" dt="2024-11-08T03:53:10.095" v="745" actId="478"/>
          <ac:picMkLst>
            <pc:docMk/>
            <pc:sldMk cId="0" sldId="263"/>
            <ac:picMk id="10" creationId="{4239AD27-B368-1EDF-D2AA-8064ADE256DB}"/>
          </ac:picMkLst>
        </pc:picChg>
        <pc:picChg chg="del mod">
          <ac:chgData name="Taylor L. Wiedenfeld" userId="84b221e3-45d7-48e9-afbd-83e4abd3505c" providerId="ADAL" clId="{3520AA58-9C7F-47CE-A144-2A9E28C37E25}" dt="2024-11-07T20:14:52.855" v="122" actId="478"/>
          <ac:picMkLst>
            <pc:docMk/>
            <pc:sldMk cId="0" sldId="263"/>
            <ac:picMk id="14" creationId="{7CEE50BB-1754-9E2D-8735-D33228AC12D8}"/>
          </ac:picMkLst>
        </pc:picChg>
        <pc:picChg chg="del">
          <ac:chgData name="Taylor L. Wiedenfeld" userId="84b221e3-45d7-48e9-afbd-83e4abd3505c" providerId="ADAL" clId="{3520AA58-9C7F-47CE-A144-2A9E28C37E25}" dt="2024-11-07T20:14:45.672" v="120" actId="478"/>
          <ac:picMkLst>
            <pc:docMk/>
            <pc:sldMk cId="0" sldId="263"/>
            <ac:picMk id="16" creationId="{41130796-7657-1C32-D342-AB16C2A0C24E}"/>
          </ac:picMkLst>
        </pc:picChg>
      </pc:sldChg>
      <pc:sldChg chg="del ord">
        <pc:chgData name="Taylor L. Wiedenfeld" userId="84b221e3-45d7-48e9-afbd-83e4abd3505c" providerId="ADAL" clId="{3520AA58-9C7F-47CE-A144-2A9E28C37E25}" dt="2024-11-08T02:48:45.298" v="279" actId="47"/>
        <pc:sldMkLst>
          <pc:docMk/>
          <pc:sldMk cId="37027447" sldId="264"/>
        </pc:sldMkLst>
      </pc:sldChg>
      <pc:sldChg chg="ord">
        <pc:chgData name="Taylor L. Wiedenfeld" userId="84b221e3-45d7-48e9-afbd-83e4abd3505c" providerId="ADAL" clId="{3520AA58-9C7F-47CE-A144-2A9E28C37E25}" dt="2024-11-08T03:04:46.563" v="308"/>
        <pc:sldMkLst>
          <pc:docMk/>
          <pc:sldMk cId="627563663" sldId="265"/>
        </pc:sldMkLst>
      </pc:sldChg>
      <pc:sldChg chg="modSp mod ord">
        <pc:chgData name="Taylor L. Wiedenfeld" userId="84b221e3-45d7-48e9-afbd-83e4abd3505c" providerId="ADAL" clId="{3520AA58-9C7F-47CE-A144-2A9E28C37E25}" dt="2024-11-08T03:04:46.563" v="308"/>
        <pc:sldMkLst>
          <pc:docMk/>
          <pc:sldMk cId="3286158860" sldId="266"/>
        </pc:sldMkLst>
        <pc:spChg chg="mod">
          <ac:chgData name="Taylor L. Wiedenfeld" userId="84b221e3-45d7-48e9-afbd-83e4abd3505c" providerId="ADAL" clId="{3520AA58-9C7F-47CE-A144-2A9E28C37E25}" dt="2024-11-08T02:51:32.777" v="287" actId="20577"/>
          <ac:spMkLst>
            <pc:docMk/>
            <pc:sldMk cId="3286158860" sldId="266"/>
            <ac:spMk id="4" creationId="{00000000-0000-0000-0000-000000000000}"/>
          </ac:spMkLst>
        </pc:spChg>
      </pc:sldChg>
      <pc:sldChg chg="modSp mod">
        <pc:chgData name="Taylor L. Wiedenfeld" userId="84b221e3-45d7-48e9-afbd-83e4abd3505c" providerId="ADAL" clId="{3520AA58-9C7F-47CE-A144-2A9E28C37E25}" dt="2024-11-08T02:52:27.349" v="293" actId="2711"/>
        <pc:sldMkLst>
          <pc:docMk/>
          <pc:sldMk cId="0" sldId="267"/>
        </pc:sldMkLst>
        <pc:spChg chg="mod">
          <ac:chgData name="Taylor L. Wiedenfeld" userId="84b221e3-45d7-48e9-afbd-83e4abd3505c" providerId="ADAL" clId="{3520AA58-9C7F-47CE-A144-2A9E28C37E25}" dt="2024-11-08T02:52:21.642" v="292" actId="20577"/>
          <ac:spMkLst>
            <pc:docMk/>
            <pc:sldMk cId="0" sldId="267"/>
            <ac:spMk id="2" creationId="{00000000-0000-0000-0000-000000000000}"/>
          </ac:spMkLst>
        </pc:spChg>
        <pc:spChg chg="mod">
          <ac:chgData name="Taylor L. Wiedenfeld" userId="84b221e3-45d7-48e9-afbd-83e4abd3505c" providerId="ADAL" clId="{3520AA58-9C7F-47CE-A144-2A9E28C37E25}" dt="2024-11-08T02:52:27.349" v="293" actId="2711"/>
          <ac:spMkLst>
            <pc:docMk/>
            <pc:sldMk cId="0" sldId="267"/>
            <ac:spMk id="4" creationId="{00000000-0000-0000-0000-000000000000}"/>
          </ac:spMkLst>
        </pc:spChg>
      </pc:sldChg>
      <pc:sldChg chg="addSp delSp modSp mod ord">
        <pc:chgData name="Taylor L. Wiedenfeld" userId="84b221e3-45d7-48e9-afbd-83e4abd3505c" providerId="ADAL" clId="{3520AA58-9C7F-47CE-A144-2A9E28C37E25}" dt="2024-11-08T15:31:59.851" v="956" actId="1076"/>
        <pc:sldMkLst>
          <pc:docMk/>
          <pc:sldMk cId="2417922284" sldId="268"/>
        </pc:sldMkLst>
        <pc:spChg chg="del mod">
          <ac:chgData name="Taylor L. Wiedenfeld" userId="84b221e3-45d7-48e9-afbd-83e4abd3505c" providerId="ADAL" clId="{3520AA58-9C7F-47CE-A144-2A9E28C37E25}" dt="2024-11-08T15:30:04.979" v="941" actId="478"/>
          <ac:spMkLst>
            <pc:docMk/>
            <pc:sldMk cId="2417922284" sldId="268"/>
            <ac:spMk id="3" creationId="{00000000-0000-0000-0000-000000000000}"/>
          </ac:spMkLst>
        </pc:spChg>
        <pc:spChg chg="del mod">
          <ac:chgData name="Taylor L. Wiedenfeld" userId="84b221e3-45d7-48e9-afbd-83e4abd3505c" providerId="ADAL" clId="{3520AA58-9C7F-47CE-A144-2A9E28C37E25}" dt="2024-11-08T15:30:08.128" v="943" actId="478"/>
          <ac:spMkLst>
            <pc:docMk/>
            <pc:sldMk cId="2417922284" sldId="268"/>
            <ac:spMk id="4" creationId="{00000000-0000-0000-0000-000000000000}"/>
          </ac:spMkLst>
        </pc:spChg>
        <pc:spChg chg="add del mod">
          <ac:chgData name="Taylor L. Wiedenfeld" userId="84b221e3-45d7-48e9-afbd-83e4abd3505c" providerId="ADAL" clId="{3520AA58-9C7F-47CE-A144-2A9E28C37E25}" dt="2024-11-08T15:30:06.867" v="942" actId="478"/>
          <ac:spMkLst>
            <pc:docMk/>
            <pc:sldMk cId="2417922284" sldId="268"/>
            <ac:spMk id="8" creationId="{9D21D1D6-C3B6-0BA5-670E-72737FCD5D99}"/>
          </ac:spMkLst>
        </pc:spChg>
        <pc:spChg chg="add del mod">
          <ac:chgData name="Taylor L. Wiedenfeld" userId="84b221e3-45d7-48e9-afbd-83e4abd3505c" providerId="ADAL" clId="{3520AA58-9C7F-47CE-A144-2A9E28C37E25}" dt="2024-11-08T15:30:10.444" v="944" actId="478"/>
          <ac:spMkLst>
            <pc:docMk/>
            <pc:sldMk cId="2417922284" sldId="268"/>
            <ac:spMk id="9" creationId="{BF830AC3-BED1-F687-EAF5-A25BC6F3E78B}"/>
          </ac:spMkLst>
        </pc:spChg>
        <pc:spChg chg="del">
          <ac:chgData name="Taylor L. Wiedenfeld" userId="84b221e3-45d7-48e9-afbd-83e4abd3505c" providerId="ADAL" clId="{3520AA58-9C7F-47CE-A144-2A9E28C37E25}" dt="2024-11-08T15:30:16.723" v="946" actId="478"/>
          <ac:spMkLst>
            <pc:docMk/>
            <pc:sldMk cId="2417922284" sldId="268"/>
            <ac:spMk id="37" creationId="{00000000-0000-0000-0000-000000000000}"/>
          </ac:spMkLst>
        </pc:spChg>
        <pc:picChg chg="mod ord">
          <ac:chgData name="Taylor L. Wiedenfeld" userId="84b221e3-45d7-48e9-afbd-83e4abd3505c" providerId="ADAL" clId="{3520AA58-9C7F-47CE-A144-2A9E28C37E25}" dt="2024-11-08T15:30:46.395" v="953" actId="1076"/>
          <ac:picMkLst>
            <pc:docMk/>
            <pc:sldMk cId="2417922284" sldId="268"/>
            <ac:picMk id="6" creationId="{C9CED5C6-E0CD-41C8-9907-998F4321AABC}"/>
          </ac:picMkLst>
        </pc:picChg>
        <pc:picChg chg="add mod">
          <ac:chgData name="Taylor L. Wiedenfeld" userId="84b221e3-45d7-48e9-afbd-83e4abd3505c" providerId="ADAL" clId="{3520AA58-9C7F-47CE-A144-2A9E28C37E25}" dt="2024-11-08T15:30:37.943" v="952" actId="1076"/>
          <ac:picMkLst>
            <pc:docMk/>
            <pc:sldMk cId="2417922284" sldId="268"/>
            <ac:picMk id="7" creationId="{30D8D16A-36F7-457C-D611-BD55DBBC5D8A}"/>
          </ac:picMkLst>
        </pc:picChg>
        <pc:picChg chg="add mod">
          <ac:chgData name="Taylor L. Wiedenfeld" userId="84b221e3-45d7-48e9-afbd-83e4abd3505c" providerId="ADAL" clId="{3520AA58-9C7F-47CE-A144-2A9E28C37E25}" dt="2024-11-08T15:31:59.851" v="956" actId="1076"/>
          <ac:picMkLst>
            <pc:docMk/>
            <pc:sldMk cId="2417922284" sldId="268"/>
            <ac:picMk id="11" creationId="{27493D9F-4897-888F-207F-2BBFC5E2D194}"/>
          </ac:picMkLst>
        </pc:picChg>
      </pc:sldChg>
      <pc:sldChg chg="addSp delSp modSp mod ord">
        <pc:chgData name="Taylor L. Wiedenfeld" userId="84b221e3-45d7-48e9-afbd-83e4abd3505c" providerId="ADAL" clId="{3520AA58-9C7F-47CE-A144-2A9E28C37E25}" dt="2024-11-08T02:48:09.721" v="277" actId="1076"/>
        <pc:sldMkLst>
          <pc:docMk/>
          <pc:sldMk cId="3222509035" sldId="269"/>
        </pc:sldMkLst>
        <pc:spChg chg="mod">
          <ac:chgData name="Taylor L. Wiedenfeld" userId="84b221e3-45d7-48e9-afbd-83e4abd3505c" providerId="ADAL" clId="{3520AA58-9C7F-47CE-A144-2A9E28C37E25}" dt="2024-11-07T16:20:04.691" v="47" actId="2711"/>
          <ac:spMkLst>
            <pc:docMk/>
            <pc:sldMk cId="3222509035" sldId="269"/>
            <ac:spMk id="2" creationId="{00000000-0000-0000-0000-000000000000}"/>
          </ac:spMkLst>
        </pc:spChg>
        <pc:spChg chg="mod">
          <ac:chgData name="Taylor L. Wiedenfeld" userId="84b221e3-45d7-48e9-afbd-83e4abd3505c" providerId="ADAL" clId="{3520AA58-9C7F-47CE-A144-2A9E28C37E25}" dt="2024-11-08T02:48:09.721" v="277" actId="1076"/>
          <ac:spMkLst>
            <pc:docMk/>
            <pc:sldMk cId="3222509035" sldId="269"/>
            <ac:spMk id="3" creationId="{00000000-0000-0000-0000-000000000000}"/>
          </ac:spMkLst>
        </pc:spChg>
        <pc:spChg chg="mod">
          <ac:chgData name="Taylor L. Wiedenfeld" userId="84b221e3-45d7-48e9-afbd-83e4abd3505c" providerId="ADAL" clId="{3520AA58-9C7F-47CE-A144-2A9E28C37E25}" dt="2024-11-08T02:48:09.721" v="277" actId="1076"/>
          <ac:spMkLst>
            <pc:docMk/>
            <pc:sldMk cId="3222509035" sldId="269"/>
            <ac:spMk id="4" creationId="{00000000-0000-0000-0000-000000000000}"/>
          </ac:spMkLst>
        </pc:spChg>
        <pc:spChg chg="add mod">
          <ac:chgData name="Taylor L. Wiedenfeld" userId="84b221e3-45d7-48e9-afbd-83e4abd3505c" providerId="ADAL" clId="{3520AA58-9C7F-47CE-A144-2A9E28C37E25}" dt="2024-11-07T16:25:38.881" v="116" actId="14100"/>
          <ac:spMkLst>
            <pc:docMk/>
            <pc:sldMk cId="3222509035" sldId="269"/>
            <ac:spMk id="6" creationId="{406042EE-119F-1DDA-3A16-14A981D67C0A}"/>
          </ac:spMkLst>
        </pc:spChg>
        <pc:spChg chg="del">
          <ac:chgData name="Taylor L. Wiedenfeld" userId="84b221e3-45d7-48e9-afbd-83e4abd3505c" providerId="ADAL" clId="{3520AA58-9C7F-47CE-A144-2A9E28C37E25}" dt="2024-11-07T16:20:24.602" v="48" actId="478"/>
          <ac:spMkLst>
            <pc:docMk/>
            <pc:sldMk cId="3222509035" sldId="269"/>
            <ac:spMk id="11" creationId="{4294EC89-3CAE-4098-B3AD-ABDFED60743C}"/>
          </ac:spMkLst>
        </pc:spChg>
        <pc:spChg chg="mod">
          <ac:chgData name="Taylor L. Wiedenfeld" userId="84b221e3-45d7-48e9-afbd-83e4abd3505c" providerId="ADAL" clId="{3520AA58-9C7F-47CE-A144-2A9E28C37E25}" dt="2024-11-07T16:25:48.390" v="117" actId="14100"/>
          <ac:spMkLst>
            <pc:docMk/>
            <pc:sldMk cId="3222509035" sldId="269"/>
            <ac:spMk id="37" creationId="{00000000-0000-0000-0000-000000000000}"/>
          </ac:spMkLst>
        </pc:spChg>
        <pc:spChg chg="del mod">
          <ac:chgData name="Taylor L. Wiedenfeld" userId="84b221e3-45d7-48e9-afbd-83e4abd3505c" providerId="ADAL" clId="{3520AA58-9C7F-47CE-A144-2A9E28C37E25}" dt="2024-11-07T16:24:06.231" v="99" actId="478"/>
          <ac:spMkLst>
            <pc:docMk/>
            <pc:sldMk cId="3222509035" sldId="269"/>
            <ac:spMk id="51" creationId="{00000000-0000-0000-0000-000000000000}"/>
          </ac:spMkLst>
        </pc:spChg>
        <pc:spChg chg="del">
          <ac:chgData name="Taylor L. Wiedenfeld" userId="84b221e3-45d7-48e9-afbd-83e4abd3505c" providerId="ADAL" clId="{3520AA58-9C7F-47CE-A144-2A9E28C37E25}" dt="2024-11-07T16:24:07.805" v="100" actId="478"/>
          <ac:spMkLst>
            <pc:docMk/>
            <pc:sldMk cId="3222509035" sldId="269"/>
            <ac:spMk id="52" creationId="{00000000-0000-0000-0000-000000000000}"/>
          </ac:spMkLst>
        </pc:spChg>
        <pc:picChg chg="del">
          <ac:chgData name="Taylor L. Wiedenfeld" userId="84b221e3-45d7-48e9-afbd-83e4abd3505c" providerId="ADAL" clId="{3520AA58-9C7F-47CE-A144-2A9E28C37E25}" dt="2024-11-07T16:20:25.705" v="49" actId="478"/>
          <ac:picMkLst>
            <pc:docMk/>
            <pc:sldMk cId="3222509035" sldId="269"/>
            <ac:picMk id="9" creationId="{684B7476-614F-4379-9566-4760323BF3E4}"/>
          </ac:picMkLst>
        </pc:picChg>
        <pc:picChg chg="mod">
          <ac:chgData name="Taylor L. Wiedenfeld" userId="84b221e3-45d7-48e9-afbd-83e4abd3505c" providerId="ADAL" clId="{3520AA58-9C7F-47CE-A144-2A9E28C37E25}" dt="2024-11-07T16:25:22.613" v="114" actId="1076"/>
          <ac:picMkLst>
            <pc:docMk/>
            <pc:sldMk cId="3222509035" sldId="269"/>
            <ac:picMk id="10" creationId="{0BC1DFC4-5B76-40BE-96B8-B9C7A08F010E}"/>
          </ac:picMkLst>
        </pc:picChg>
      </pc:sldChg>
      <pc:sldChg chg="modSp mod">
        <pc:chgData name="Taylor L. Wiedenfeld" userId="84b221e3-45d7-48e9-afbd-83e4abd3505c" providerId="ADAL" clId="{3520AA58-9C7F-47CE-A144-2A9E28C37E25}" dt="2024-11-08T02:52:51.582" v="294" actId="2711"/>
        <pc:sldMkLst>
          <pc:docMk/>
          <pc:sldMk cId="1181945403" sldId="271"/>
        </pc:sldMkLst>
        <pc:spChg chg="mod">
          <ac:chgData name="Taylor L. Wiedenfeld" userId="84b221e3-45d7-48e9-afbd-83e4abd3505c" providerId="ADAL" clId="{3520AA58-9C7F-47CE-A144-2A9E28C37E25}" dt="2024-11-08T02:52:51.582" v="294" actId="2711"/>
          <ac:spMkLst>
            <pc:docMk/>
            <pc:sldMk cId="1181945403" sldId="271"/>
            <ac:spMk id="2" creationId="{00000000-0000-0000-0000-000000000000}"/>
          </ac:spMkLst>
        </pc:spChg>
      </pc:sldChg>
      <pc:sldChg chg="modSp mod">
        <pc:chgData name="Taylor L. Wiedenfeld" userId="84b221e3-45d7-48e9-afbd-83e4abd3505c" providerId="ADAL" clId="{3520AA58-9C7F-47CE-A144-2A9E28C37E25}" dt="2024-11-08T14:32:23.325" v="786" actId="2711"/>
        <pc:sldMkLst>
          <pc:docMk/>
          <pc:sldMk cId="3357332625" sldId="272"/>
        </pc:sldMkLst>
        <pc:spChg chg="mod">
          <ac:chgData name="Taylor L. Wiedenfeld" userId="84b221e3-45d7-48e9-afbd-83e4abd3505c" providerId="ADAL" clId="{3520AA58-9C7F-47CE-A144-2A9E28C37E25}" dt="2024-11-08T03:17:41.833" v="332" actId="20577"/>
          <ac:spMkLst>
            <pc:docMk/>
            <pc:sldMk cId="3357332625" sldId="272"/>
            <ac:spMk id="2" creationId="{00000000-0000-0000-0000-000000000000}"/>
          </ac:spMkLst>
        </pc:spChg>
        <pc:spChg chg="mod">
          <ac:chgData name="Taylor L. Wiedenfeld" userId="84b221e3-45d7-48e9-afbd-83e4abd3505c" providerId="ADAL" clId="{3520AA58-9C7F-47CE-A144-2A9E28C37E25}" dt="2024-11-08T14:32:23.325" v="786" actId="2711"/>
          <ac:spMkLst>
            <pc:docMk/>
            <pc:sldMk cId="3357332625" sldId="272"/>
            <ac:spMk id="10" creationId="{F84EBE57-9662-477E-A798-05AB42956428}"/>
          </ac:spMkLst>
        </pc:spChg>
      </pc:sldChg>
      <pc:sldChg chg="modSp mod">
        <pc:chgData name="Taylor L. Wiedenfeld" userId="84b221e3-45d7-48e9-afbd-83e4abd3505c" providerId="ADAL" clId="{3520AA58-9C7F-47CE-A144-2A9E28C37E25}" dt="2024-11-08T03:18:10.456" v="350" actId="1076"/>
        <pc:sldMkLst>
          <pc:docMk/>
          <pc:sldMk cId="53789833" sldId="273"/>
        </pc:sldMkLst>
        <pc:spChg chg="mod">
          <ac:chgData name="Taylor L. Wiedenfeld" userId="84b221e3-45d7-48e9-afbd-83e4abd3505c" providerId="ADAL" clId="{3520AA58-9C7F-47CE-A144-2A9E28C37E25}" dt="2024-11-08T03:18:10.456" v="350" actId="1076"/>
          <ac:spMkLst>
            <pc:docMk/>
            <pc:sldMk cId="53789833" sldId="273"/>
            <ac:spMk id="2" creationId="{00000000-0000-0000-0000-000000000000}"/>
          </ac:spMkLst>
        </pc:spChg>
        <pc:spChg chg="mod">
          <ac:chgData name="Taylor L. Wiedenfeld" userId="84b221e3-45d7-48e9-afbd-83e4abd3505c" providerId="ADAL" clId="{3520AA58-9C7F-47CE-A144-2A9E28C37E25}" dt="2024-11-08T03:17:19.658" v="324" actId="2711"/>
          <ac:spMkLst>
            <pc:docMk/>
            <pc:sldMk cId="53789833" sldId="273"/>
            <ac:spMk id="3" creationId="{00000000-0000-0000-0000-000000000000}"/>
          </ac:spMkLst>
        </pc:spChg>
        <pc:spChg chg="mod">
          <ac:chgData name="Taylor L. Wiedenfeld" userId="84b221e3-45d7-48e9-afbd-83e4abd3505c" providerId="ADAL" clId="{3520AA58-9C7F-47CE-A144-2A9E28C37E25}" dt="2024-11-08T03:17:12.912" v="323" actId="2711"/>
          <ac:spMkLst>
            <pc:docMk/>
            <pc:sldMk cId="53789833" sldId="273"/>
            <ac:spMk id="4" creationId="{00000000-0000-0000-0000-000000000000}"/>
          </ac:spMkLst>
        </pc:spChg>
      </pc:sldChg>
      <pc:sldChg chg="addSp delSp modSp mod ord">
        <pc:chgData name="Taylor L. Wiedenfeld" userId="84b221e3-45d7-48e9-afbd-83e4abd3505c" providerId="ADAL" clId="{3520AA58-9C7F-47CE-A144-2A9E28C37E25}" dt="2024-11-08T03:09:18.003" v="318" actId="1036"/>
        <pc:sldMkLst>
          <pc:docMk/>
          <pc:sldMk cId="318054585" sldId="274"/>
        </pc:sldMkLst>
        <pc:spChg chg="mod">
          <ac:chgData name="Taylor L. Wiedenfeld" userId="84b221e3-45d7-48e9-afbd-83e4abd3505c" providerId="ADAL" clId="{3520AA58-9C7F-47CE-A144-2A9E28C37E25}" dt="2024-11-08T03:09:18.003" v="318" actId="1036"/>
          <ac:spMkLst>
            <pc:docMk/>
            <pc:sldMk cId="318054585" sldId="274"/>
            <ac:spMk id="3" creationId="{24EA2963-9EF9-8F1A-80D2-C35D38F101DF}"/>
          </ac:spMkLst>
        </pc:spChg>
        <pc:spChg chg="del">
          <ac:chgData name="Taylor L. Wiedenfeld" userId="84b221e3-45d7-48e9-afbd-83e4abd3505c" providerId="ADAL" clId="{3520AA58-9C7F-47CE-A144-2A9E28C37E25}" dt="2024-11-08T02:38:12.086" v="187" actId="478"/>
          <ac:spMkLst>
            <pc:docMk/>
            <pc:sldMk cId="318054585" sldId="274"/>
            <ac:spMk id="5" creationId="{96A8081F-AF20-552B-411C-5C8C53CDCFDF}"/>
          </ac:spMkLst>
        </pc:spChg>
        <pc:spChg chg="add mod">
          <ac:chgData name="Taylor L. Wiedenfeld" userId="84b221e3-45d7-48e9-afbd-83e4abd3505c" providerId="ADAL" clId="{3520AA58-9C7F-47CE-A144-2A9E28C37E25}" dt="2024-11-08T02:43:46.027" v="205" actId="1076"/>
          <ac:spMkLst>
            <pc:docMk/>
            <pc:sldMk cId="318054585" sldId="274"/>
            <ac:spMk id="10" creationId="{22F10C2E-4E8C-BF97-4365-91F9F3993E2B}"/>
          </ac:spMkLst>
        </pc:spChg>
        <pc:spChg chg="add mod">
          <ac:chgData name="Taylor L. Wiedenfeld" userId="84b221e3-45d7-48e9-afbd-83e4abd3505c" providerId="ADAL" clId="{3520AA58-9C7F-47CE-A144-2A9E28C37E25}" dt="2024-11-08T02:44:23.051" v="212" actId="1076"/>
          <ac:spMkLst>
            <pc:docMk/>
            <pc:sldMk cId="318054585" sldId="274"/>
            <ac:spMk id="13" creationId="{4E80A179-FB40-3DBB-D0A3-480426854FFE}"/>
          </ac:spMkLst>
        </pc:spChg>
        <pc:picChg chg="add mod">
          <ac:chgData name="Taylor L. Wiedenfeld" userId="84b221e3-45d7-48e9-afbd-83e4abd3505c" providerId="ADAL" clId="{3520AA58-9C7F-47CE-A144-2A9E28C37E25}" dt="2024-11-08T02:42:26.981" v="198" actId="1076"/>
          <ac:picMkLst>
            <pc:docMk/>
            <pc:sldMk cId="318054585" sldId="274"/>
            <ac:picMk id="6" creationId="{C0DC1B1E-047A-E7F2-CF01-A424673DD652}"/>
          </ac:picMkLst>
        </pc:picChg>
        <pc:picChg chg="add mod">
          <ac:chgData name="Taylor L. Wiedenfeld" userId="84b221e3-45d7-48e9-afbd-83e4abd3505c" providerId="ADAL" clId="{3520AA58-9C7F-47CE-A144-2A9E28C37E25}" dt="2024-11-08T02:42:11.758" v="196" actId="1076"/>
          <ac:picMkLst>
            <pc:docMk/>
            <pc:sldMk cId="318054585" sldId="274"/>
            <ac:picMk id="8" creationId="{DA0EABEF-201F-5859-ECF8-6D0E5B460334}"/>
          </ac:picMkLst>
        </pc:picChg>
      </pc:sldChg>
      <pc:sldChg chg="modSp add mod ord">
        <pc:chgData name="Taylor L. Wiedenfeld" userId="84b221e3-45d7-48e9-afbd-83e4abd3505c" providerId="ADAL" clId="{3520AA58-9C7F-47CE-A144-2A9E28C37E25}" dt="2024-11-08T03:48:53.357" v="743" actId="20577"/>
        <pc:sldMkLst>
          <pc:docMk/>
          <pc:sldMk cId="3551362862" sldId="275"/>
        </pc:sldMkLst>
        <pc:spChg chg="mod">
          <ac:chgData name="Taylor L. Wiedenfeld" userId="84b221e3-45d7-48e9-afbd-83e4abd3505c" providerId="ADAL" clId="{3520AA58-9C7F-47CE-A144-2A9E28C37E25}" dt="2024-11-08T03:29:57.265" v="374" actId="20577"/>
          <ac:spMkLst>
            <pc:docMk/>
            <pc:sldMk cId="3551362862" sldId="275"/>
            <ac:spMk id="2" creationId="{AEFB7EE6-1D95-349A-B96F-F53B79559BC6}"/>
          </ac:spMkLst>
        </pc:spChg>
        <pc:spChg chg="mod">
          <ac:chgData name="Taylor L. Wiedenfeld" userId="84b221e3-45d7-48e9-afbd-83e4abd3505c" providerId="ADAL" clId="{3520AA58-9C7F-47CE-A144-2A9E28C37E25}" dt="2024-11-08T03:48:53.357" v="743" actId="20577"/>
          <ac:spMkLst>
            <pc:docMk/>
            <pc:sldMk cId="3551362862" sldId="275"/>
            <ac:spMk id="4" creationId="{26889BCA-B236-896E-CB0D-EF066A1CF1B4}"/>
          </ac:spMkLst>
        </pc:spChg>
      </pc:sldChg>
      <pc:sldChg chg="add del ord">
        <pc:chgData name="Taylor L. Wiedenfeld" userId="84b221e3-45d7-48e9-afbd-83e4abd3505c" providerId="ADAL" clId="{3520AA58-9C7F-47CE-A144-2A9E28C37E25}" dt="2024-11-08T02:48:36.454" v="278" actId="47"/>
        <pc:sldMkLst>
          <pc:docMk/>
          <pc:sldMk cId="3763772604"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C50F5-966E-454A-96CC-F0DCCB2CA819}" type="datetimeFigureOut">
              <a:rPr lang="en-US" smtClean="0"/>
              <a:t>11/7/2024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BAB71-8872-4402-A3DF-15E088413EFF}" type="slidenum">
              <a:rPr lang="en-US" smtClean="0"/>
              <a:t>‹#›</a:t>
            </a:fld>
            <a:endParaRPr lang="en-US"/>
          </a:p>
        </p:txBody>
      </p:sp>
    </p:spTree>
    <p:extLst>
      <p:ext uri="{BB962C8B-B14F-4D97-AF65-F5344CB8AC3E}">
        <p14:creationId xmlns:p14="http://schemas.microsoft.com/office/powerpoint/2010/main" val="3624190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Breast cancer is the disease when cells in the breast multiply uncontrollably and creating masses or tumors.  These masses can be benign (non-cancerous) or malignant (cancerous). </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0E904E5-ED5E-4EDD-9049-53B58EA60A71}" type="slidenum">
              <a:rPr lang="en-US" smtClean="0"/>
              <a:t>3</a:t>
            </a:fld>
            <a:endParaRPr lang="en-US"/>
          </a:p>
        </p:txBody>
      </p:sp>
    </p:spTree>
    <p:extLst>
      <p:ext uri="{BB962C8B-B14F-4D97-AF65-F5344CB8AC3E}">
        <p14:creationId xmlns:p14="http://schemas.microsoft.com/office/powerpoint/2010/main" val="1912333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Malignant tumors can continue to divide and spread throughout the body and organs resulting in Metastatic Breast Cancer or Stage IV BC.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Metastatic Breast Cancer is majority cause of breast cancer deaths. 1 and 39 </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0E904E5-ED5E-4EDD-9049-53B58EA60A71}" type="slidenum">
              <a:rPr lang="en-US" smtClean="0"/>
              <a:t>4</a:t>
            </a:fld>
            <a:endParaRPr lang="en-US"/>
          </a:p>
        </p:txBody>
      </p:sp>
    </p:spTree>
    <p:extLst>
      <p:ext uri="{BB962C8B-B14F-4D97-AF65-F5344CB8AC3E}">
        <p14:creationId xmlns:p14="http://schemas.microsoft.com/office/powerpoint/2010/main" val="1704667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 are many risk factors associated with an increased risk of breast cancer, but the biggest risk factors of developing breast cancer are getting older and being female.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Reminder, you do not have to have a family history to develop breast cancer</a:t>
            </a:r>
          </a:p>
          <a:p>
            <a:endParaRPr lang="en-US" dirty="0"/>
          </a:p>
        </p:txBody>
      </p:sp>
      <p:sp>
        <p:nvSpPr>
          <p:cNvPr id="4" name="Slide Number Placeholder 3"/>
          <p:cNvSpPr>
            <a:spLocks noGrp="1"/>
          </p:cNvSpPr>
          <p:nvPr>
            <p:ph type="sldNum" sz="quarter" idx="5"/>
          </p:nvPr>
        </p:nvSpPr>
        <p:spPr/>
        <p:txBody>
          <a:bodyPr/>
          <a:lstStyle/>
          <a:p>
            <a:fld id="{00E904E5-ED5E-4EDD-9049-53B58EA60A71}" type="slidenum">
              <a:rPr lang="en-US" smtClean="0"/>
              <a:t>6</a:t>
            </a:fld>
            <a:endParaRPr lang="en-US"/>
          </a:p>
        </p:txBody>
      </p:sp>
    </p:spTree>
    <p:extLst>
      <p:ext uri="{BB962C8B-B14F-4D97-AF65-F5344CB8AC3E}">
        <p14:creationId xmlns:p14="http://schemas.microsoft.com/office/powerpoint/2010/main" val="3651255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Family history increases your risk of developing breast cancer, but about 90% of breast cancers result in spontaneous genetic mutations not inherited (so only 10% are passed down from family).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Breast cancer is most likely the result of several risk factors we currently know and risk factors we still have much to more to learn about.  That is why our work for finding breast cancer cures is not done.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00E904E5-ED5E-4EDD-9049-53B58EA60A71}" type="slidenum">
              <a:rPr lang="en-US" smtClean="0"/>
              <a:t>7</a:t>
            </a:fld>
            <a:endParaRPr lang="en-US"/>
          </a:p>
        </p:txBody>
      </p:sp>
    </p:spTree>
    <p:extLst>
      <p:ext uri="{BB962C8B-B14F-4D97-AF65-F5344CB8AC3E}">
        <p14:creationId xmlns:p14="http://schemas.microsoft.com/office/powerpoint/2010/main" val="2235050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A6BA3-4934-A2EC-B2EB-3F22DE5D90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6A32A6-97FF-54B1-8CFE-EC8B8DC9B2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C497DC-8F0F-11B2-5A83-9185AC3FFBC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Family history increases your risk of developing breast cancer, but about 90% of breast cancers result in spontaneous genetic mutations not inherited (so only 10% are passed down from family).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Breast cancer is most likely the result of several risk factors we currently know and risk factors we still have much to more to learn about.  That is why our work for finding breast cancer cures is not done.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87D5CD37-7DDB-F22E-619C-839705F9C5D9}"/>
              </a:ext>
            </a:extLst>
          </p:cNvPr>
          <p:cNvSpPr>
            <a:spLocks noGrp="1"/>
          </p:cNvSpPr>
          <p:nvPr>
            <p:ph type="sldNum" sz="quarter" idx="5"/>
          </p:nvPr>
        </p:nvSpPr>
        <p:spPr/>
        <p:txBody>
          <a:bodyPr/>
          <a:lstStyle/>
          <a:p>
            <a:fld id="{00E904E5-ED5E-4EDD-9049-53B58EA60A71}" type="slidenum">
              <a:rPr lang="en-US" smtClean="0"/>
              <a:t>8</a:t>
            </a:fld>
            <a:endParaRPr lang="en-US"/>
          </a:p>
        </p:txBody>
      </p:sp>
    </p:spTree>
    <p:extLst>
      <p:ext uri="{BB962C8B-B14F-4D97-AF65-F5344CB8AC3E}">
        <p14:creationId xmlns:p14="http://schemas.microsoft.com/office/powerpoint/2010/main" val="145016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is a mammogram it is lots of </a:t>
            </a:r>
            <a:r>
              <a:rPr lang="en-US" sz="1200" kern="1200" dirty="0" err="1">
                <a:solidFill>
                  <a:schemeClr val="tx1"/>
                </a:solidFill>
                <a:effectLst/>
                <a:latin typeface="+mn-lt"/>
                <a:ea typeface="+mn-ea"/>
                <a:cs typeface="+mn-cs"/>
              </a:rPr>
              <a:t>xrays</a:t>
            </a:r>
            <a:r>
              <a:rPr lang="en-US" sz="1200" kern="1200" dirty="0">
                <a:solidFill>
                  <a:schemeClr val="tx1"/>
                </a:solidFill>
                <a:effectLst/>
                <a:latin typeface="+mn-lt"/>
                <a:ea typeface="+mn-ea"/>
                <a:cs typeface="+mn-cs"/>
              </a:rPr>
              <a:t>/images of your breast.  A 3D </a:t>
            </a:r>
            <a:r>
              <a:rPr lang="en-US" sz="1200" kern="1200">
                <a:solidFill>
                  <a:schemeClr val="tx1"/>
                </a:solidFill>
                <a:effectLst/>
                <a:latin typeface="+mn-lt"/>
                <a:ea typeface="+mn-ea"/>
                <a:cs typeface="+mn-cs"/>
              </a:rPr>
              <a:t>is most </a:t>
            </a:r>
            <a:r>
              <a:rPr lang="en-US" sz="1200" kern="1200" dirty="0">
                <a:solidFill>
                  <a:schemeClr val="tx1"/>
                </a:solidFill>
                <a:effectLst/>
                <a:latin typeface="+mn-lt"/>
                <a:ea typeface="+mn-ea"/>
                <a:cs typeface="+mn-cs"/>
              </a:rPr>
              <a:t>standard these days but make sure to ask if you don’t know what kind of mammography is scheduled.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Screening vs. Diagnostic mammograms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00E904E5-ED5E-4EDD-9049-53B58EA60A71}" type="slidenum">
              <a:rPr lang="en-US" smtClean="0"/>
              <a:t>11</a:t>
            </a:fld>
            <a:endParaRPr lang="en-US"/>
          </a:p>
        </p:txBody>
      </p:sp>
    </p:spTree>
    <p:extLst>
      <p:ext uri="{BB962C8B-B14F-4D97-AF65-F5344CB8AC3E}">
        <p14:creationId xmlns:p14="http://schemas.microsoft.com/office/powerpoint/2010/main" val="517909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BBAB71-8872-4402-A3DF-15E088413EFF}" type="slidenum">
              <a:rPr lang="en-US" smtClean="0"/>
              <a:t>13</a:t>
            </a:fld>
            <a:endParaRPr lang="en-US"/>
          </a:p>
        </p:txBody>
      </p:sp>
    </p:spTree>
    <p:extLst>
      <p:ext uri="{BB962C8B-B14F-4D97-AF65-F5344CB8AC3E}">
        <p14:creationId xmlns:p14="http://schemas.microsoft.com/office/powerpoint/2010/main" val="710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208B76D8-7C68-4D2B-9789-0467F83D301B}"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52B987-EBDB-48FD-A428-31193A81E236}" type="slidenum">
              <a:rPr lang="en-US" altLang="en-US"/>
              <a:pPr/>
              <a:t>‹#›</a:t>
            </a:fld>
            <a:endParaRPr lang="en-US" altLang="en-US"/>
          </a:p>
        </p:txBody>
      </p:sp>
    </p:spTree>
    <p:extLst>
      <p:ext uri="{BB962C8B-B14F-4D97-AF65-F5344CB8AC3E}">
        <p14:creationId xmlns:p14="http://schemas.microsoft.com/office/powerpoint/2010/main" val="370192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695BE64-7EB1-4F00-ACF9-A607B01BD2AE}"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688E0E7-AB6C-4A14-BBA8-B3F0D3B799C0}" type="slidenum">
              <a:rPr lang="en-US" altLang="en-US"/>
              <a:pPr/>
              <a:t>‹#›</a:t>
            </a:fld>
            <a:endParaRPr lang="en-US" altLang="en-US"/>
          </a:p>
        </p:txBody>
      </p:sp>
    </p:spTree>
    <p:extLst>
      <p:ext uri="{BB962C8B-B14F-4D97-AF65-F5344CB8AC3E}">
        <p14:creationId xmlns:p14="http://schemas.microsoft.com/office/powerpoint/2010/main" val="70054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35DA32B-3B91-401B-9D21-591DBB062DE7}"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040BAC2-23A6-4135-8287-3E164AAF7AD8}" type="slidenum">
              <a:rPr lang="en-US" altLang="en-US"/>
              <a:pPr/>
              <a:t>‹#›</a:t>
            </a:fld>
            <a:endParaRPr lang="en-US" altLang="en-US"/>
          </a:p>
        </p:txBody>
      </p:sp>
    </p:spTree>
    <p:extLst>
      <p:ext uri="{BB962C8B-B14F-4D97-AF65-F5344CB8AC3E}">
        <p14:creationId xmlns:p14="http://schemas.microsoft.com/office/powerpoint/2010/main" val="229157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AFE176C1-BC57-4AE2-81AF-53DCAF64337E}"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EAEFE71-6F4A-43DF-A24B-0CC62EFCB7CF}" type="slidenum">
              <a:rPr lang="en-US" altLang="en-US"/>
              <a:pPr/>
              <a:t>‹#›</a:t>
            </a:fld>
            <a:endParaRPr lang="en-US" altLang="en-US"/>
          </a:p>
        </p:txBody>
      </p:sp>
    </p:spTree>
    <p:extLst>
      <p:ext uri="{BB962C8B-B14F-4D97-AF65-F5344CB8AC3E}">
        <p14:creationId xmlns:p14="http://schemas.microsoft.com/office/powerpoint/2010/main" val="1832146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358B938-A7DB-4551-ADDB-5FD62A4E7D9F}"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6AA48B-BCA1-4DFE-8809-957F3F9875F1}" type="slidenum">
              <a:rPr lang="en-US" altLang="en-US"/>
              <a:pPr/>
              <a:t>‹#›</a:t>
            </a:fld>
            <a:endParaRPr lang="en-US" altLang="en-US"/>
          </a:p>
        </p:txBody>
      </p:sp>
    </p:spTree>
    <p:extLst>
      <p:ext uri="{BB962C8B-B14F-4D97-AF65-F5344CB8AC3E}">
        <p14:creationId xmlns:p14="http://schemas.microsoft.com/office/powerpoint/2010/main" val="810682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66C9ADA4-6E2C-4250-ACF9-E888ED8B4E80}"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DA2258-B660-4F0B-9247-6A92F4398C02}" type="slidenum">
              <a:rPr lang="en-US" altLang="en-US"/>
              <a:pPr/>
              <a:t>‹#›</a:t>
            </a:fld>
            <a:endParaRPr lang="en-US" altLang="en-US"/>
          </a:p>
        </p:txBody>
      </p:sp>
    </p:spTree>
    <p:extLst>
      <p:ext uri="{BB962C8B-B14F-4D97-AF65-F5344CB8AC3E}">
        <p14:creationId xmlns:p14="http://schemas.microsoft.com/office/powerpoint/2010/main" val="3093646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7D402E37-B517-4C5B-8FE4-7B6C4907CE68}" type="datetimeFigureOut">
              <a:rPr lang="en-US" altLang="en-US"/>
              <a:pPr/>
              <a:t>11/7/2024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175934A-4FE8-40B4-B68D-FB4070EF2F03}" type="slidenum">
              <a:rPr lang="en-US" altLang="en-US"/>
              <a:pPr/>
              <a:t>‹#›</a:t>
            </a:fld>
            <a:endParaRPr lang="en-US" altLang="en-US"/>
          </a:p>
        </p:txBody>
      </p:sp>
    </p:spTree>
    <p:extLst>
      <p:ext uri="{BB962C8B-B14F-4D97-AF65-F5344CB8AC3E}">
        <p14:creationId xmlns:p14="http://schemas.microsoft.com/office/powerpoint/2010/main" val="1586136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136282DF-3D4F-44AC-9705-C8EBBB73C08B}" type="datetimeFigureOut">
              <a:rPr lang="en-US" altLang="en-US"/>
              <a:pPr/>
              <a:t>11/7/2024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A608B26-590E-4338-940A-148C6E27055E}" type="slidenum">
              <a:rPr lang="en-US" altLang="en-US"/>
              <a:pPr/>
              <a:t>‹#›</a:t>
            </a:fld>
            <a:endParaRPr lang="en-US" altLang="en-US"/>
          </a:p>
        </p:txBody>
      </p:sp>
    </p:spTree>
    <p:extLst>
      <p:ext uri="{BB962C8B-B14F-4D97-AF65-F5344CB8AC3E}">
        <p14:creationId xmlns:p14="http://schemas.microsoft.com/office/powerpoint/2010/main" val="1710500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B9FF63E4-BE56-4080-A950-E1BA40705A5A}" type="datetimeFigureOut">
              <a:rPr lang="en-US" altLang="en-US"/>
              <a:pPr/>
              <a:t>11/7/2024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021ACB6-BD84-4DD8-AF73-7C43F0CFF067}" type="slidenum">
              <a:rPr lang="en-US" altLang="en-US"/>
              <a:pPr/>
              <a:t>‹#›</a:t>
            </a:fld>
            <a:endParaRPr lang="en-US" altLang="en-US"/>
          </a:p>
        </p:txBody>
      </p:sp>
    </p:spTree>
    <p:extLst>
      <p:ext uri="{BB962C8B-B14F-4D97-AF65-F5344CB8AC3E}">
        <p14:creationId xmlns:p14="http://schemas.microsoft.com/office/powerpoint/2010/main" val="3811409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3CA62DE-9522-4735-8BA2-5BA1FB74F6A8}" type="datetimeFigureOut">
              <a:rPr lang="en-US" altLang="en-US"/>
              <a:pPr/>
              <a:t>11/7/2024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384A5B1-6367-4A61-919D-FDA98B97F4D1}" type="slidenum">
              <a:rPr lang="en-US" altLang="en-US"/>
              <a:pPr/>
              <a:t>‹#›</a:t>
            </a:fld>
            <a:endParaRPr lang="en-US" altLang="en-US"/>
          </a:p>
        </p:txBody>
      </p:sp>
    </p:spTree>
    <p:extLst>
      <p:ext uri="{BB962C8B-B14F-4D97-AF65-F5344CB8AC3E}">
        <p14:creationId xmlns:p14="http://schemas.microsoft.com/office/powerpoint/2010/main" val="17325541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7ACBBD0-8245-4622-A451-D567B4CBE3D5}" type="datetimeFigureOut">
              <a:rPr lang="en-US" altLang="en-US"/>
              <a:pPr/>
              <a:t>11/7/2024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121F9C0-8193-46EB-940E-3069895AA780}" type="slidenum">
              <a:rPr lang="en-US" altLang="en-US"/>
              <a:pPr/>
              <a:t>‹#›</a:t>
            </a:fld>
            <a:endParaRPr lang="en-US" altLang="en-US"/>
          </a:p>
        </p:txBody>
      </p:sp>
    </p:spTree>
    <p:extLst>
      <p:ext uri="{BB962C8B-B14F-4D97-AF65-F5344CB8AC3E}">
        <p14:creationId xmlns:p14="http://schemas.microsoft.com/office/powerpoint/2010/main" val="2900680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B9F2C8D-57E7-466A-B536-C3CE093F518A}"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41CB599-DFFB-4EC4-B7A9-1243EBC28FCF}" type="slidenum">
              <a:rPr lang="en-US" altLang="en-US"/>
              <a:pPr/>
              <a:t>‹#›</a:t>
            </a:fld>
            <a:endParaRPr lang="en-US" altLang="en-US"/>
          </a:p>
        </p:txBody>
      </p:sp>
    </p:spTree>
    <p:extLst>
      <p:ext uri="{BB962C8B-B14F-4D97-AF65-F5344CB8AC3E}">
        <p14:creationId xmlns:p14="http://schemas.microsoft.com/office/powerpoint/2010/main" val="39755249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1D5E4D1-2112-487D-99F7-B24B600885C5}" type="datetimeFigureOut">
              <a:rPr lang="en-US" altLang="en-US"/>
              <a:pPr/>
              <a:t>11/7/2024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5D09D5-9F7D-4F1D-AB0B-B2BFA6BD67FE}" type="slidenum">
              <a:rPr lang="en-US" altLang="en-US"/>
              <a:pPr/>
              <a:t>‹#›</a:t>
            </a:fld>
            <a:endParaRPr lang="en-US" altLang="en-US"/>
          </a:p>
        </p:txBody>
      </p:sp>
    </p:spTree>
    <p:extLst>
      <p:ext uri="{BB962C8B-B14F-4D97-AF65-F5344CB8AC3E}">
        <p14:creationId xmlns:p14="http://schemas.microsoft.com/office/powerpoint/2010/main" val="3935458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59280F9-B227-45B2-9724-730A5DA97C42}"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E55A6E9-7E5E-4F20-922A-CB80E7F2F39A}" type="slidenum">
              <a:rPr lang="en-US" altLang="en-US"/>
              <a:pPr/>
              <a:t>‹#›</a:t>
            </a:fld>
            <a:endParaRPr lang="en-US" altLang="en-US"/>
          </a:p>
        </p:txBody>
      </p:sp>
    </p:spTree>
    <p:extLst>
      <p:ext uri="{BB962C8B-B14F-4D97-AF65-F5344CB8AC3E}">
        <p14:creationId xmlns:p14="http://schemas.microsoft.com/office/powerpoint/2010/main" val="138884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348D6D3-FB8D-48A4-BB44-9FFD94A29562}"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270AE7-BC4D-499B-B083-9013BD32F07E}" type="slidenum">
              <a:rPr lang="en-US" altLang="en-US"/>
              <a:pPr/>
              <a:t>‹#›</a:t>
            </a:fld>
            <a:endParaRPr lang="en-US" altLang="en-US"/>
          </a:p>
        </p:txBody>
      </p:sp>
    </p:spTree>
    <p:extLst>
      <p:ext uri="{BB962C8B-B14F-4D97-AF65-F5344CB8AC3E}">
        <p14:creationId xmlns:p14="http://schemas.microsoft.com/office/powerpoint/2010/main" val="355160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1DB54BD-D026-400C-A1DE-957D03DC0F5E}" type="datetimeFigureOut">
              <a:rPr lang="en-US" altLang="en-US"/>
              <a:pPr/>
              <a:t>11/7/2024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0A99B9-A4B8-4CD9-ADDC-5E9D27A75A2A}" type="slidenum">
              <a:rPr lang="en-US" altLang="en-US"/>
              <a:pPr/>
              <a:t>‹#›</a:t>
            </a:fld>
            <a:endParaRPr lang="en-US" altLang="en-US"/>
          </a:p>
        </p:txBody>
      </p:sp>
    </p:spTree>
    <p:extLst>
      <p:ext uri="{BB962C8B-B14F-4D97-AF65-F5344CB8AC3E}">
        <p14:creationId xmlns:p14="http://schemas.microsoft.com/office/powerpoint/2010/main" val="3623344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42518A92-927C-4E39-9271-C6DD5BC0E038}" type="datetimeFigureOut">
              <a:rPr lang="en-US" altLang="en-US"/>
              <a:pPr/>
              <a:t>11/7/2024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3D2D450-0315-4CF4-8E51-67026A59467F}" type="slidenum">
              <a:rPr lang="en-US" altLang="en-US"/>
              <a:pPr/>
              <a:t>‹#›</a:t>
            </a:fld>
            <a:endParaRPr lang="en-US" altLang="en-US"/>
          </a:p>
        </p:txBody>
      </p:sp>
    </p:spTree>
    <p:extLst>
      <p:ext uri="{BB962C8B-B14F-4D97-AF65-F5344CB8AC3E}">
        <p14:creationId xmlns:p14="http://schemas.microsoft.com/office/powerpoint/2010/main" val="4024002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B15342B0-2A9C-498E-9AFD-579A0E3EEA14}" type="datetimeFigureOut">
              <a:rPr lang="en-US" altLang="en-US"/>
              <a:pPr/>
              <a:t>11/7/2024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ADC31F4-DD55-4B4F-9153-4B0A601761EE}" type="slidenum">
              <a:rPr lang="en-US" altLang="en-US"/>
              <a:pPr/>
              <a:t>‹#›</a:t>
            </a:fld>
            <a:endParaRPr lang="en-US" altLang="en-US"/>
          </a:p>
        </p:txBody>
      </p:sp>
    </p:spTree>
    <p:extLst>
      <p:ext uri="{BB962C8B-B14F-4D97-AF65-F5344CB8AC3E}">
        <p14:creationId xmlns:p14="http://schemas.microsoft.com/office/powerpoint/2010/main" val="36639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3DABFCD1-F56D-45B6-A024-C414E54834A6}" type="datetimeFigureOut">
              <a:rPr lang="en-US" altLang="en-US"/>
              <a:pPr/>
              <a:t>11/7/2024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5E76484E-D0BD-4AB4-AFFD-6F96B5FEE3B7}" type="slidenum">
              <a:rPr lang="en-US" altLang="en-US"/>
              <a:pPr/>
              <a:t>‹#›</a:t>
            </a:fld>
            <a:endParaRPr lang="en-US" altLang="en-US"/>
          </a:p>
        </p:txBody>
      </p:sp>
    </p:spTree>
    <p:extLst>
      <p:ext uri="{BB962C8B-B14F-4D97-AF65-F5344CB8AC3E}">
        <p14:creationId xmlns:p14="http://schemas.microsoft.com/office/powerpoint/2010/main" val="3892949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942B2BC-054A-4ED1-9258-68CC9C311142}" type="datetimeFigureOut">
              <a:rPr lang="en-US" altLang="en-US"/>
              <a:pPr/>
              <a:t>11/7/2024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DD66052-36A6-42E1-9E14-90B0F0D3C123}" type="slidenum">
              <a:rPr lang="en-US" altLang="en-US"/>
              <a:pPr/>
              <a:t>‹#›</a:t>
            </a:fld>
            <a:endParaRPr lang="en-US" altLang="en-US"/>
          </a:p>
        </p:txBody>
      </p:sp>
    </p:spTree>
    <p:extLst>
      <p:ext uri="{BB962C8B-B14F-4D97-AF65-F5344CB8AC3E}">
        <p14:creationId xmlns:p14="http://schemas.microsoft.com/office/powerpoint/2010/main" val="2597345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D7619CA7-2CAF-42DE-A41F-68FAC37B598F}" type="datetimeFigureOut">
              <a:rPr lang="en-US" altLang="en-US"/>
              <a:pPr/>
              <a:t>11/7/2024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0A9D680-B833-4CE4-83D6-CA945424042A}" type="slidenum">
              <a:rPr lang="en-US" altLang="en-US"/>
              <a:pPr/>
              <a:t>‹#›</a:t>
            </a:fld>
            <a:endParaRPr lang="en-US" altLang="en-US"/>
          </a:p>
        </p:txBody>
      </p:sp>
    </p:spTree>
    <p:extLst>
      <p:ext uri="{BB962C8B-B14F-4D97-AF65-F5344CB8AC3E}">
        <p14:creationId xmlns:p14="http://schemas.microsoft.com/office/powerpoint/2010/main" val="4171289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9D0E925B-3A30-4A20-B641-C524395C8D39}" type="datetimeFigureOut">
              <a:rPr lang="en-US" altLang="en-US"/>
              <a:pPr/>
              <a:t>11/7/2024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E13259-4E6B-489F-B7E3-015519CF53BB}" type="slidenum">
              <a:rPr lang="en-US" altLang="en-US"/>
              <a:pPr/>
              <a:t>‹#›</a:t>
            </a:fld>
            <a:endParaRPr lang="en-US" altLang="en-US"/>
          </a:p>
        </p:txBody>
      </p:sp>
    </p:spTree>
    <p:extLst>
      <p:ext uri="{BB962C8B-B14F-4D97-AF65-F5344CB8AC3E}">
        <p14:creationId xmlns:p14="http://schemas.microsoft.com/office/powerpoint/2010/main" val="233932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72ED73BA-880D-42A1-ABE6-5E6723019EAA}" type="datetimeFigureOut">
              <a:rPr lang="en-US" altLang="en-US"/>
              <a:pPr/>
              <a:t>11/7/2024</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BF3EB92-9310-4A5F-9A50-3563F9BC939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2pPr>
      <a:lvl3pPr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3pPr>
      <a:lvl4pPr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4pPr>
      <a:lvl5pPr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News Gothic MT" charset="0"/>
          <a:ea typeface="MS PGothic" panose="020B0600070205080204" pitchFamily="34"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anose="020F0502020204030204" pitchFamily="34" charset="0"/>
              </a:defRPr>
            </a:lvl1pPr>
          </a:lstStyle>
          <a:p>
            <a:fld id="{18763F46-2AE7-4271-A02F-598334C24F45}" type="datetimeFigureOut">
              <a:rPr lang="en-US" altLang="en-US"/>
              <a:pPr/>
              <a:t>11/7/2024</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D5004746-9B78-4491-BC48-84426409190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9.jpg"/></Relationships>
</file>

<file path=ppt/slides/_rels/slide1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jpeg"/><Relationship Id="rId1" Type="http://schemas.openxmlformats.org/officeDocument/2006/relationships/slideLayout" Target="../slideLayouts/slideLayout5.xml"/><Relationship Id="rId5" Type="http://schemas.openxmlformats.org/officeDocument/2006/relationships/image" Target="../media/image22.jpg"/><Relationship Id="rId4" Type="http://schemas.openxmlformats.org/officeDocument/2006/relationships/image" Target="../media/image21.jp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4.jpeg"/><Relationship Id="rId4" Type="http://schemas.openxmlformats.org/officeDocument/2006/relationships/image" Target="../media/image23.jpe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cid:35f7a6db-24b2-4964-968b-1e249dfc809b@namprd12.prod.outlook.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4500" y="2944813"/>
            <a:ext cx="8231188" cy="1185862"/>
          </a:xfrm>
        </p:spPr>
        <p:txBody>
          <a:bodyPr rtlCol="0" anchor="b">
            <a:noAutofit/>
          </a:bodyPr>
          <a:lstStyle/>
          <a:p>
            <a:pPr fontAlgn="auto">
              <a:spcAft>
                <a:spcPts val="0"/>
              </a:spcAft>
              <a:defRPr/>
            </a:pPr>
            <a:r>
              <a:rPr lang="en-US" sz="3600" b="1" cap="all" dirty="0">
                <a:solidFill>
                  <a:schemeClr val="tx1">
                    <a:lumMod val="65000"/>
                    <a:lumOff val="35000"/>
                  </a:schemeClr>
                </a:solidFill>
                <a:latin typeface="News Gothic Std" panose="020B0506020203020204" pitchFamily="34" charset="0"/>
                <a:ea typeface="+mj-ea"/>
              </a:rPr>
              <a:t>Conscious Health: Intentional Choices for the Future You</a:t>
            </a:r>
            <a:endParaRPr lang="en-US" sz="3600" b="1" cap="all" dirty="0">
              <a:solidFill>
                <a:schemeClr val="tx1">
                  <a:lumMod val="65000"/>
                  <a:lumOff val="35000"/>
                </a:schemeClr>
              </a:solidFill>
              <a:ea typeface="+mj-ea"/>
            </a:endParaRPr>
          </a:p>
        </p:txBody>
      </p:sp>
      <p:sp>
        <p:nvSpPr>
          <p:cNvPr id="3" name="Subtitle 2"/>
          <p:cNvSpPr>
            <a:spLocks noGrp="1"/>
          </p:cNvSpPr>
          <p:nvPr>
            <p:ph type="subTitle" idx="1"/>
          </p:nvPr>
        </p:nvSpPr>
        <p:spPr>
          <a:xfrm>
            <a:off x="444500" y="4097338"/>
            <a:ext cx="8231188" cy="561975"/>
          </a:xfrm>
        </p:spPr>
        <p:txBody>
          <a:bodyPr rtlCol="0">
            <a:normAutofit/>
          </a:bodyPr>
          <a:lstStyle/>
          <a:p>
            <a:pPr algn="ctr" fontAlgn="auto">
              <a:spcBef>
                <a:spcPts val="0"/>
              </a:spcBef>
              <a:spcAft>
                <a:spcPts val="0"/>
              </a:spcAft>
              <a:defRPr/>
            </a:pPr>
            <a:r>
              <a:rPr lang="en-US" sz="2800" dirty="0">
                <a:solidFill>
                  <a:schemeClr val="tx1">
                    <a:lumMod val="65000"/>
                    <a:lumOff val="35000"/>
                  </a:schemeClr>
                </a:solidFill>
                <a:latin typeface="News Gothic Std" panose="020B0506020203020204" pitchFamily="34" charset="0"/>
                <a:ea typeface="+mn-ea"/>
              </a:rPr>
              <a:t>Taylor Wiedenfeld, MPH</a:t>
            </a:r>
          </a:p>
        </p:txBody>
      </p:sp>
      <p:pic>
        <p:nvPicPr>
          <p:cNvPr id="5125" name="Picture 7" descr="Logos_Horizontal Process (RGB) with Gradient2_Horizontal Process (for CMYK &amp; RGB) with Gradie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4300" y="58118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1" name="Rectangle 10"/>
          <p:cNvSpPr>
            <a:spLocks noChangeArrowheads="1"/>
          </p:cNvSpPr>
          <p:nvPr/>
        </p:nvSpPr>
        <p:spPr bwMode="auto">
          <a:xfrm>
            <a:off x="0" y="0"/>
            <a:ext cx="1119188" cy="2470150"/>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3" name="Rectangle 12"/>
          <p:cNvSpPr>
            <a:spLocks noChangeArrowheads="1"/>
          </p:cNvSpPr>
          <p:nvPr/>
        </p:nvSpPr>
        <p:spPr bwMode="auto">
          <a:xfrm>
            <a:off x="1258888" y="0"/>
            <a:ext cx="7885112" cy="2470150"/>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5" name="Picture 4" descr="Hands holding heart">
            <a:extLst>
              <a:ext uri="{FF2B5EF4-FFF2-40B4-BE49-F238E27FC236}">
                <a16:creationId xmlns:a16="http://schemas.microsoft.com/office/drawing/2014/main" id="{B2A2D283-3D69-E02D-B3B5-D1EAA6957E87}"/>
              </a:ext>
            </a:extLst>
          </p:cNvPr>
          <p:cNvPicPr>
            <a:picLocks noChangeAspect="1"/>
          </p:cNvPicPr>
          <p:nvPr/>
        </p:nvPicPr>
        <p:blipFill>
          <a:blip r:embed="rId3"/>
          <a:srcRect t="17668" b="26409"/>
          <a:stretch/>
        </p:blipFill>
        <p:spPr>
          <a:xfrm>
            <a:off x="3203302" y="-937720"/>
            <a:ext cx="9144000" cy="3409025"/>
          </a:xfrm>
          <a:prstGeom prst="rect">
            <a:avLst/>
          </a:prstGeom>
        </p:spPr>
      </p:pic>
      <p:sp>
        <p:nvSpPr>
          <p:cNvPr id="17" name="Rectangle 16">
            <a:extLst>
              <a:ext uri="{FF2B5EF4-FFF2-40B4-BE49-F238E27FC236}">
                <a16:creationId xmlns:a16="http://schemas.microsoft.com/office/drawing/2014/main" id="{F9421D9D-3654-9D8B-8AE6-439898CA5C2A}"/>
              </a:ext>
            </a:extLst>
          </p:cNvPr>
          <p:cNvSpPr>
            <a:spLocks noChangeArrowheads="1"/>
          </p:cNvSpPr>
          <p:nvPr/>
        </p:nvSpPr>
        <p:spPr bwMode="auto">
          <a:xfrm>
            <a:off x="3203302" y="6259512"/>
            <a:ext cx="5940698"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 name="Picture 5" descr="Woman practicing yoga">
            <a:extLst>
              <a:ext uri="{FF2B5EF4-FFF2-40B4-BE49-F238E27FC236}">
                <a16:creationId xmlns:a16="http://schemas.microsoft.com/office/drawing/2014/main" id="{68F43C2A-BD5A-9070-3951-0E46D72973E3}"/>
              </a:ext>
            </a:extLst>
          </p:cNvPr>
          <p:cNvPicPr>
            <a:picLocks noChangeAspect="1"/>
          </p:cNvPicPr>
          <p:nvPr/>
        </p:nvPicPr>
        <p:blipFill>
          <a:blip r:embed="rId4"/>
          <a:stretch>
            <a:fillRect/>
          </a:stretch>
        </p:blipFill>
        <p:spPr>
          <a:xfrm>
            <a:off x="-1197094" y="-322729"/>
            <a:ext cx="4184770" cy="279287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075" y="48048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What’s Normal?</a:t>
            </a:r>
            <a:endParaRPr lang="en-US" sz="3200" dirty="0">
              <a:latin typeface="News Gothic Std" panose="020B0506020203020204" pitchFamily="34" charset="0"/>
              <a:ea typeface="+mj-ea"/>
            </a:endParaRPr>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Graphical user interface, application&#10;&#10;Description automatically generated">
            <a:extLst>
              <a:ext uri="{FF2B5EF4-FFF2-40B4-BE49-F238E27FC236}">
                <a16:creationId xmlns:a16="http://schemas.microsoft.com/office/drawing/2014/main" id="{147DEFED-AEB6-435A-957A-14181D87DED1}"/>
              </a:ext>
            </a:extLst>
          </p:cNvPr>
          <p:cNvPicPr>
            <a:picLocks noChangeAspect="1"/>
          </p:cNvPicPr>
          <p:nvPr/>
        </p:nvPicPr>
        <p:blipFill rotWithShape="1">
          <a:blip r:embed="rId3"/>
          <a:srcRect t="63067" b="4143"/>
          <a:stretch/>
        </p:blipFill>
        <p:spPr>
          <a:xfrm>
            <a:off x="4750819" y="3013165"/>
            <a:ext cx="4001637" cy="2927524"/>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FA30F453-FA96-4A7C-97D1-FD47676DC63F}"/>
              </a:ext>
            </a:extLst>
          </p:cNvPr>
          <p:cNvPicPr>
            <a:picLocks noChangeAspect="1"/>
          </p:cNvPicPr>
          <p:nvPr/>
        </p:nvPicPr>
        <p:blipFill rotWithShape="1">
          <a:blip r:embed="rId3"/>
          <a:srcRect t="3071" b="36782"/>
          <a:stretch/>
        </p:blipFill>
        <p:spPr>
          <a:xfrm>
            <a:off x="457200" y="926572"/>
            <a:ext cx="3730689" cy="5006442"/>
          </a:xfrm>
          <a:prstGeom prst="rect">
            <a:avLst/>
          </a:prstGeom>
        </p:spPr>
      </p:pic>
    </p:spTree>
    <p:extLst>
      <p:ext uri="{BB962C8B-B14F-4D97-AF65-F5344CB8AC3E}">
        <p14:creationId xmlns:p14="http://schemas.microsoft.com/office/powerpoint/2010/main" val="1181945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348" y="472280"/>
            <a:ext cx="8498541" cy="485775"/>
          </a:xfrm>
        </p:spPr>
        <p:txBody>
          <a:bodyPr rtlCol="0">
            <a:noAutofit/>
          </a:bodyPr>
          <a:lstStyle/>
          <a:p>
            <a:pPr fontAlgn="auto">
              <a:spcAft>
                <a:spcPts val="0"/>
              </a:spcAft>
              <a:defRPr/>
            </a:pPr>
            <a:r>
              <a:rPr lang="en-US" sz="2800" b="1" cap="all" dirty="0">
                <a:solidFill>
                  <a:schemeClr val="tx1">
                    <a:lumMod val="65000"/>
                    <a:lumOff val="35000"/>
                  </a:schemeClr>
                </a:solidFill>
                <a:latin typeface="News Gothic Std" panose="020B0506020203020204" pitchFamily="34" charset="0"/>
                <a:ea typeface="+mj-ea"/>
              </a:rPr>
              <a:t>Next Steps in your breast health Journey</a:t>
            </a:r>
            <a:endParaRPr lang="en-US" sz="2800" dirty="0">
              <a:latin typeface="News Gothic Std" panose="020B0506020203020204" pitchFamily="34" charset="0"/>
              <a:ea typeface="+mj-ea"/>
            </a:endParaRPr>
          </a:p>
        </p:txBody>
      </p:sp>
      <p:sp>
        <p:nvSpPr>
          <p:cNvPr id="3" name="Text Placeholder 2"/>
          <p:cNvSpPr>
            <a:spLocks noGrp="1"/>
          </p:cNvSpPr>
          <p:nvPr>
            <p:ph type="body" idx="1"/>
          </p:nvPr>
        </p:nvSpPr>
        <p:spPr>
          <a:xfrm>
            <a:off x="2846387" y="2438399"/>
            <a:ext cx="6003925" cy="374650"/>
          </a:xfrm>
        </p:spPr>
        <p:txBody>
          <a:bodyPr rtlCol="0" anchor="ctr" anchorCtr="1">
            <a:noAutofit/>
          </a:bodyPr>
          <a:lstStyle/>
          <a:p>
            <a:r>
              <a:rPr lang="en-US" sz="2800" dirty="0">
                <a:latin typeface="News Gothic Std" panose="020B0506020203020204" pitchFamily="34" charset="0"/>
              </a:rPr>
              <a:t>Clinical Breast Exams</a:t>
            </a:r>
          </a:p>
          <a:p>
            <a:pPr marL="0" indent="0">
              <a:buNone/>
            </a:pPr>
            <a:r>
              <a:rPr lang="en-US" sz="2800" dirty="0">
                <a:latin typeface="News Gothic Std" panose="020B0506020203020204" pitchFamily="34" charset="0"/>
              </a:rPr>
              <a:t>Mammography</a:t>
            </a:r>
          </a:p>
          <a:p>
            <a:pPr marL="0" indent="0">
              <a:buNone/>
            </a:pPr>
            <a:r>
              <a:rPr lang="en-US" sz="2800" dirty="0">
                <a:latin typeface="News Gothic Std" panose="020B0506020203020204" pitchFamily="34" charset="0"/>
              </a:rPr>
              <a:t>MRI / Ultra Sounds</a:t>
            </a:r>
          </a:p>
          <a:p>
            <a:pPr marL="0" indent="0">
              <a:buNone/>
            </a:pPr>
            <a:r>
              <a:rPr lang="en-US" sz="2800" dirty="0">
                <a:latin typeface="News Gothic Std" panose="020B0506020203020204" pitchFamily="34" charset="0"/>
              </a:rPr>
              <a:t>Biopsies</a:t>
            </a:r>
          </a:p>
          <a:p>
            <a:pPr marL="0" indent="0">
              <a:buNone/>
            </a:pPr>
            <a:endParaRPr lang="en-US" sz="1800" b="1" dirty="0"/>
          </a:p>
        </p:txBody>
      </p:sp>
      <p:sp>
        <p:nvSpPr>
          <p:cNvPr id="4" name="Content Placeholder 3"/>
          <p:cNvSpPr>
            <a:spLocks noGrp="1"/>
          </p:cNvSpPr>
          <p:nvPr>
            <p:ph sz="half" idx="2"/>
          </p:nvPr>
        </p:nvSpPr>
        <p:spPr>
          <a:xfrm>
            <a:off x="890587" y="3775075"/>
            <a:ext cx="7362825" cy="1671637"/>
          </a:xfrm>
        </p:spPr>
        <p:txBody>
          <a:bodyPr>
            <a:noAutofit/>
          </a:bodyPr>
          <a:lstStyle/>
          <a:p>
            <a:r>
              <a:rPr lang="en-US" sz="2400" dirty="0">
                <a:latin typeface="News Gothic Std" panose="020B0506020203020204" pitchFamily="34" charset="0"/>
              </a:rPr>
              <a:t>At </a:t>
            </a:r>
            <a:r>
              <a:rPr lang="en-US" sz="2400" b="1" dirty="0">
                <a:latin typeface="News Gothic Std" panose="020B0506020203020204" pitchFamily="34" charset="0"/>
              </a:rPr>
              <a:t>average risk </a:t>
            </a:r>
            <a:r>
              <a:rPr lang="en-US" sz="2400" dirty="0">
                <a:latin typeface="News Gothic Std" panose="020B0506020203020204" pitchFamily="34" charset="0"/>
              </a:rPr>
              <a:t>you should begin screenings at 40 years old.</a:t>
            </a:r>
          </a:p>
          <a:p>
            <a:r>
              <a:rPr lang="en-US" dirty="0">
                <a:latin typeface="News Gothic Std" panose="020B0506020203020204" pitchFamily="34" charset="0"/>
              </a:rPr>
              <a:t>If you are at high risk discuss the right time to begin screenings with your provider</a:t>
            </a:r>
            <a:endParaRPr lang="en-US" sz="2400" dirty="0">
              <a:latin typeface="News Gothic Std" panose="020B0506020203020204" pitchFamily="34" charset="0"/>
            </a:endParaRPr>
          </a:p>
          <a:p>
            <a:endParaRPr lang="en-US" dirty="0"/>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person, person&#10;&#10;Description automatically generated">
            <a:extLst>
              <a:ext uri="{FF2B5EF4-FFF2-40B4-BE49-F238E27FC236}">
                <a16:creationId xmlns:a16="http://schemas.microsoft.com/office/drawing/2014/main" id="{B076DEC4-BFA2-4A2E-B245-0FFEEAF02163}"/>
              </a:ext>
            </a:extLst>
          </p:cNvPr>
          <p:cNvPicPr>
            <a:picLocks noChangeAspect="1"/>
          </p:cNvPicPr>
          <p:nvPr/>
        </p:nvPicPr>
        <p:blipFill>
          <a:blip r:embed="rId4"/>
          <a:stretch>
            <a:fillRect/>
          </a:stretch>
        </p:blipFill>
        <p:spPr>
          <a:xfrm>
            <a:off x="1266825" y="1465897"/>
            <a:ext cx="2453879" cy="1963103"/>
          </a:xfrm>
          <a:prstGeom prst="rect">
            <a:avLst/>
          </a:prstGeom>
        </p:spPr>
      </p:pic>
    </p:spTree>
    <p:extLst>
      <p:ext uri="{BB962C8B-B14F-4D97-AF65-F5344CB8AC3E}">
        <p14:creationId xmlns:p14="http://schemas.microsoft.com/office/powerpoint/2010/main" val="5378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075" y="48048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Healthy Lifestyle Choices</a:t>
            </a:r>
            <a:endParaRPr lang="en-US" sz="3200" dirty="0">
              <a:latin typeface="News Gothic Std" panose="020B0506020203020204" pitchFamily="34" charset="0"/>
              <a:ea typeface="+mj-ea"/>
            </a:endParaRPr>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3">
            <a:extLst>
              <a:ext uri="{FF2B5EF4-FFF2-40B4-BE49-F238E27FC236}">
                <a16:creationId xmlns:a16="http://schemas.microsoft.com/office/drawing/2014/main" id="{F84EBE57-9662-477E-A798-05AB42956428}"/>
              </a:ext>
            </a:extLst>
          </p:cNvPr>
          <p:cNvSpPr txBox="1">
            <a:spLocks/>
          </p:cNvSpPr>
          <p:nvPr/>
        </p:nvSpPr>
        <p:spPr bwMode="auto">
          <a:xfrm>
            <a:off x="457200" y="1619250"/>
            <a:ext cx="4110736"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18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US" dirty="0">
                <a:latin typeface="News Gothic Std" panose="020B0506020203020204" pitchFamily="34" charset="0"/>
              </a:rPr>
              <a:t>Limit alcohol consumption</a:t>
            </a:r>
          </a:p>
          <a:p>
            <a:r>
              <a:rPr lang="en-US" dirty="0">
                <a:latin typeface="News Gothic Std" panose="020B0506020203020204" pitchFamily="34" charset="0"/>
              </a:rPr>
              <a:t>Eating a balanced diet</a:t>
            </a:r>
          </a:p>
          <a:p>
            <a:r>
              <a:rPr lang="en-US" dirty="0">
                <a:latin typeface="News Gothic Std" panose="020B0506020203020204" pitchFamily="34" charset="0"/>
              </a:rPr>
              <a:t>Fruits &amp; veggies</a:t>
            </a:r>
          </a:p>
          <a:p>
            <a:r>
              <a:rPr lang="en-US" dirty="0">
                <a:latin typeface="News Gothic Std" panose="020B0506020203020204" pitchFamily="34" charset="0"/>
              </a:rPr>
              <a:t>Exercise</a:t>
            </a:r>
          </a:p>
          <a:p>
            <a:r>
              <a:rPr lang="en-US" dirty="0">
                <a:latin typeface="News Gothic Std" panose="020B0506020203020204" pitchFamily="34" charset="0"/>
              </a:rPr>
              <a:t>Breastfeed if you can</a:t>
            </a:r>
          </a:p>
          <a:p>
            <a:endParaRPr lang="en-US" sz="1400" dirty="0"/>
          </a:p>
        </p:txBody>
      </p:sp>
      <p:pic>
        <p:nvPicPr>
          <p:cNvPr id="11" name="Picture 10" descr="Elderly couple biking">
            <a:extLst>
              <a:ext uri="{FF2B5EF4-FFF2-40B4-BE49-F238E27FC236}">
                <a16:creationId xmlns:a16="http://schemas.microsoft.com/office/drawing/2014/main" id="{6EB96D3F-57A3-4DDA-9574-144DF12E19D9}"/>
              </a:ext>
            </a:extLst>
          </p:cNvPr>
          <p:cNvPicPr>
            <a:picLocks noChangeAspect="1"/>
          </p:cNvPicPr>
          <p:nvPr/>
        </p:nvPicPr>
        <p:blipFill rotWithShape="1">
          <a:blip r:embed="rId3"/>
          <a:srcRect l="35363" r="20366" b="2"/>
          <a:stretch/>
        </p:blipFill>
        <p:spPr>
          <a:xfrm>
            <a:off x="4567935" y="1552080"/>
            <a:ext cx="1977702" cy="2981820"/>
          </a:xfrm>
          <a:prstGeom prst="rect">
            <a:avLst/>
          </a:prstGeom>
        </p:spPr>
      </p:pic>
      <p:pic>
        <p:nvPicPr>
          <p:cNvPr id="12" name="Picture 11" descr="Vegetables on display at a market">
            <a:extLst>
              <a:ext uri="{FF2B5EF4-FFF2-40B4-BE49-F238E27FC236}">
                <a16:creationId xmlns:a16="http://schemas.microsoft.com/office/drawing/2014/main" id="{5D39501C-97FF-44B3-92DE-6055ACD93B47}"/>
              </a:ext>
            </a:extLst>
          </p:cNvPr>
          <p:cNvPicPr>
            <a:picLocks noChangeAspect="1"/>
          </p:cNvPicPr>
          <p:nvPr/>
        </p:nvPicPr>
        <p:blipFill rotWithShape="1">
          <a:blip r:embed="rId4"/>
          <a:srcRect l="4349" r="7" b="7"/>
          <a:stretch/>
        </p:blipFill>
        <p:spPr>
          <a:xfrm>
            <a:off x="6694718" y="1553338"/>
            <a:ext cx="2009238" cy="1402157"/>
          </a:xfrm>
          <a:prstGeom prst="rect">
            <a:avLst/>
          </a:prstGeom>
        </p:spPr>
      </p:pic>
      <p:pic>
        <p:nvPicPr>
          <p:cNvPr id="13" name="Picture 12" descr="A bowl of cereal with fruits">
            <a:extLst>
              <a:ext uri="{FF2B5EF4-FFF2-40B4-BE49-F238E27FC236}">
                <a16:creationId xmlns:a16="http://schemas.microsoft.com/office/drawing/2014/main" id="{66A17CC1-50D3-44FF-AC82-B639F966F95D}"/>
              </a:ext>
            </a:extLst>
          </p:cNvPr>
          <p:cNvPicPr>
            <a:picLocks noChangeAspect="1"/>
          </p:cNvPicPr>
          <p:nvPr/>
        </p:nvPicPr>
        <p:blipFill rotWithShape="1">
          <a:blip r:embed="rId5"/>
          <a:srcRect t="2398" r="-2" b="-2"/>
          <a:stretch/>
        </p:blipFill>
        <p:spPr>
          <a:xfrm>
            <a:off x="6694718" y="3127559"/>
            <a:ext cx="2009238" cy="1402157"/>
          </a:xfrm>
          <a:prstGeom prst="rect">
            <a:avLst/>
          </a:prstGeom>
        </p:spPr>
      </p:pic>
    </p:spTree>
    <p:extLst>
      <p:ext uri="{BB962C8B-B14F-4D97-AF65-F5344CB8AC3E}">
        <p14:creationId xmlns:p14="http://schemas.microsoft.com/office/powerpoint/2010/main" val="3357332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4500" y="473076"/>
            <a:ext cx="8231188" cy="723992"/>
          </a:xfrm>
        </p:spPr>
        <p:txBody>
          <a:bodyPr rtlCol="0" anchor="b">
            <a:noAutofit/>
          </a:bodyPr>
          <a:lstStyle/>
          <a:p>
            <a:pPr fontAlgn="auto">
              <a:spcAft>
                <a:spcPts val="0"/>
              </a:spcAft>
              <a:defRPr/>
            </a:pPr>
            <a:r>
              <a:rPr lang="en-US" sz="4000" b="1" cap="all" dirty="0">
                <a:solidFill>
                  <a:schemeClr val="tx1">
                    <a:lumMod val="65000"/>
                    <a:lumOff val="35000"/>
                  </a:schemeClr>
                </a:solidFill>
                <a:latin typeface="News Gothic Std" panose="020B0506020203020204" pitchFamily="34" charset="0"/>
                <a:ea typeface="+mj-ea"/>
              </a:rPr>
              <a:t>Choose you and ADVOCATE!</a:t>
            </a:r>
          </a:p>
        </p:txBody>
      </p:sp>
      <p:sp>
        <p:nvSpPr>
          <p:cNvPr id="7" name="Rectangle 6"/>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3077" name="Picture 7" descr="Logos_Horizontal Process (RGB) with Gradient2_Horizontal Process (for CMYK &amp; RGB) with Gradien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3074" name="Picture 2">
            <a:extLst>
              <a:ext uri="{FF2B5EF4-FFF2-40B4-BE49-F238E27FC236}">
                <a16:creationId xmlns:a16="http://schemas.microsoft.com/office/drawing/2014/main" id="{79E13788-9EF0-34DE-4938-803888D011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2359" y="2930432"/>
            <a:ext cx="2021641" cy="317350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BA6739FF-135A-3F13-2A76-7784B00FD3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24641"/>
            <a:ext cx="2357842" cy="4873625"/>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959AF189-185B-98C0-8AB5-0D131B59C926}"/>
              </a:ext>
            </a:extLst>
          </p:cNvPr>
          <p:cNvSpPr txBox="1">
            <a:spLocks/>
          </p:cNvSpPr>
          <p:nvPr/>
        </p:nvSpPr>
        <p:spPr bwMode="auto">
          <a:xfrm>
            <a:off x="2675424" y="1739900"/>
            <a:ext cx="4110736"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18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16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US" dirty="0">
                <a:latin typeface="News Gothic Std" panose="020B0506020203020204" pitchFamily="34" charset="0"/>
              </a:rPr>
              <a:t>Prioritize your health</a:t>
            </a:r>
          </a:p>
          <a:p>
            <a:r>
              <a:rPr lang="en-US" dirty="0">
                <a:latin typeface="News Gothic Std" panose="020B0506020203020204" pitchFamily="34" charset="0"/>
              </a:rPr>
              <a:t>Advocate for your health</a:t>
            </a:r>
          </a:p>
          <a:p>
            <a:r>
              <a:rPr lang="en-US" dirty="0">
                <a:latin typeface="News Gothic Std" panose="020B0506020203020204" pitchFamily="34" charset="0"/>
              </a:rPr>
              <a:t>Choose your health</a:t>
            </a:r>
          </a:p>
          <a:p>
            <a:endParaRPr lang="en-US" dirty="0">
              <a:latin typeface="News Gothic Std" panose="020B0506020203020204" pitchFamily="34" charset="0"/>
            </a:endParaRPr>
          </a:p>
          <a:p>
            <a:pPr marL="0" indent="0">
              <a:buNone/>
            </a:pPr>
            <a:r>
              <a:rPr lang="en-US" dirty="0">
                <a:latin typeface="News Gothic Std" panose="020B0506020203020204" pitchFamily="34" charset="0"/>
              </a:rPr>
              <a:t>You can’t be your </a:t>
            </a:r>
            <a:r>
              <a:rPr lang="en-US" b="1" dirty="0">
                <a:latin typeface="News Gothic Std" panose="020B0506020203020204" pitchFamily="34" charset="0"/>
              </a:rPr>
              <a:t>best</a:t>
            </a:r>
            <a:r>
              <a:rPr lang="en-US" dirty="0">
                <a:latin typeface="News Gothic Std" panose="020B0506020203020204" pitchFamily="34" charset="0"/>
              </a:rPr>
              <a:t> for others if you’re not at </a:t>
            </a:r>
            <a:r>
              <a:rPr lang="en-US" b="1" dirty="0">
                <a:latin typeface="News Gothic Std" panose="020B0506020203020204" pitchFamily="34" charset="0"/>
              </a:rPr>
              <a:t>best.</a:t>
            </a:r>
          </a:p>
          <a:p>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3757-0CBC-FF17-103F-7DAAA75B62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FB7EE6-1D95-349A-B96F-F53B79559BC6}"/>
              </a:ext>
            </a:extLst>
          </p:cNvPr>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Resources</a:t>
            </a:r>
            <a:endParaRPr lang="en-US" sz="3200" dirty="0">
              <a:latin typeface="News Gothic Std" panose="020B0506020203020204" pitchFamily="34" charset="0"/>
              <a:ea typeface="+mj-ea"/>
            </a:endParaRPr>
          </a:p>
        </p:txBody>
      </p:sp>
      <p:sp>
        <p:nvSpPr>
          <p:cNvPr id="4" name="Content Placeholder 3">
            <a:extLst>
              <a:ext uri="{FF2B5EF4-FFF2-40B4-BE49-F238E27FC236}">
                <a16:creationId xmlns:a16="http://schemas.microsoft.com/office/drawing/2014/main" id="{26889BCA-B236-896E-CB0D-EF066A1CF1B4}"/>
              </a:ext>
            </a:extLst>
          </p:cNvPr>
          <p:cNvSpPr>
            <a:spLocks noGrp="1"/>
          </p:cNvSpPr>
          <p:nvPr>
            <p:ph sz="half" idx="2"/>
          </p:nvPr>
        </p:nvSpPr>
        <p:spPr>
          <a:xfrm>
            <a:off x="457200" y="1619250"/>
            <a:ext cx="8134350" cy="3378200"/>
          </a:xfrm>
        </p:spPr>
        <p:txBody>
          <a:bodyPr>
            <a:noAutofit/>
          </a:bodyPr>
          <a:lstStyle/>
          <a:p>
            <a:r>
              <a:rPr lang="en-US" sz="2000" dirty="0">
                <a:latin typeface="News Gothic Std" panose="020B0506020203020204" pitchFamily="34" charset="0"/>
              </a:rPr>
              <a:t>American Cancer Society – Cancer.org</a:t>
            </a:r>
          </a:p>
          <a:p>
            <a:r>
              <a:rPr lang="en-US" sz="2000" dirty="0">
                <a:latin typeface="News Gothic Std" panose="020B0506020203020204" pitchFamily="34" charset="0"/>
              </a:rPr>
              <a:t>Susan G. Komen – Komen.org</a:t>
            </a:r>
          </a:p>
          <a:p>
            <a:r>
              <a:rPr lang="en-US" sz="2000" dirty="0">
                <a:latin typeface="News Gothic Std" panose="020B0506020203020204" pitchFamily="34" charset="0"/>
              </a:rPr>
              <a:t>National Breast Cancer Foundation – nationalbreastcancer.org</a:t>
            </a:r>
          </a:p>
          <a:p>
            <a:r>
              <a:rPr lang="en-US" sz="2000" dirty="0">
                <a:latin typeface="News Gothic Std" panose="020B0506020203020204" pitchFamily="34" charset="0"/>
              </a:rPr>
              <a:t>Breastcancer.org</a:t>
            </a:r>
            <a:br>
              <a:rPr lang="en-US" sz="2000" dirty="0">
                <a:latin typeface="News Gothic Std" panose="020B0506020203020204" pitchFamily="34" charset="0"/>
              </a:rPr>
            </a:br>
            <a:endParaRPr lang="en-US" sz="2000" dirty="0">
              <a:latin typeface="News Gothic Std" panose="020B0506020203020204" pitchFamily="34" charset="0"/>
            </a:endParaRPr>
          </a:p>
          <a:p>
            <a:r>
              <a:rPr lang="en-US" sz="2000" dirty="0">
                <a:latin typeface="News Gothic Std" panose="020B0506020203020204" pitchFamily="34" charset="0"/>
              </a:rPr>
              <a:t>The Breast Center – Midland, TX | 432.221.3040</a:t>
            </a:r>
          </a:p>
          <a:p>
            <a:r>
              <a:rPr lang="en-US" sz="2000" dirty="0">
                <a:latin typeface="News Gothic Std" panose="020B0506020203020204" pitchFamily="34" charset="0"/>
              </a:rPr>
              <a:t>Pink the Basin | 432.940.7465 or 432.557.3301</a:t>
            </a:r>
          </a:p>
          <a:p>
            <a:r>
              <a:rPr lang="en-US" sz="2000" dirty="0">
                <a:latin typeface="News Gothic Std" panose="020B0506020203020204" pitchFamily="34" charset="0"/>
              </a:rPr>
              <a:t>Gifts of Hope | Hope Circle - 432.218.8714</a:t>
            </a:r>
          </a:p>
          <a:p>
            <a:endParaRPr lang="en-US" sz="2000" dirty="0"/>
          </a:p>
          <a:p>
            <a:pPr marL="0" indent="0">
              <a:buNone/>
            </a:pPr>
            <a:endParaRPr lang="en-US" sz="1600" dirty="0"/>
          </a:p>
          <a:p>
            <a:pPr marL="0" indent="0">
              <a:buNone/>
            </a:pPr>
            <a:endParaRPr lang="en-US" sz="1600" dirty="0"/>
          </a:p>
        </p:txBody>
      </p:sp>
      <p:sp>
        <p:nvSpPr>
          <p:cNvPr id="51" name="Rectangle 50">
            <a:extLst>
              <a:ext uri="{FF2B5EF4-FFF2-40B4-BE49-F238E27FC236}">
                <a16:creationId xmlns:a16="http://schemas.microsoft.com/office/drawing/2014/main" id="{5F987BE2-8C32-DB64-86A7-696307D9BE26}"/>
              </a:ext>
            </a:extLst>
          </p:cNvPr>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a:extLst>
              <a:ext uri="{FF2B5EF4-FFF2-40B4-BE49-F238E27FC236}">
                <a16:creationId xmlns:a16="http://schemas.microsoft.com/office/drawing/2014/main" id="{E69E60AD-B981-0BEF-B3EE-57AE858C5D84}"/>
              </a:ext>
            </a:extLst>
          </p:cNvPr>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a:extLst>
              <a:ext uri="{FF2B5EF4-FFF2-40B4-BE49-F238E27FC236}">
                <a16:creationId xmlns:a16="http://schemas.microsoft.com/office/drawing/2014/main" id="{41C73D7C-2C13-3919-61B5-06B4EAF939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1362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A little about me</a:t>
            </a:r>
            <a:endParaRPr lang="en-US" sz="3200" dirty="0">
              <a:latin typeface="News Gothic Std" panose="020B0506020203020204" pitchFamily="34" charset="0"/>
              <a:ea typeface="+mj-ea"/>
            </a:endParaRPr>
          </a:p>
        </p:txBody>
      </p:sp>
      <p:sp>
        <p:nvSpPr>
          <p:cNvPr id="46" name="Rectangle 45"/>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47" name="Rectangle 46"/>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7177" name="Picture 47" descr="Logos_Horizontal Process (RGB) with Gradient2_Horizontal Process (for CMYK &amp; RGB) with Gradie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E456251D-6516-DDFC-66C7-E321A8194BF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a:extLst>
              <a:ext uri="{FF2B5EF4-FFF2-40B4-BE49-F238E27FC236}">
                <a16:creationId xmlns:a16="http://schemas.microsoft.com/office/drawing/2014/main" id="{8DF051FD-F216-A557-2245-1B229D5E50CE}"/>
              </a:ext>
            </a:extLst>
          </p:cNvPr>
          <p:cNvPicPr>
            <a:picLocks noChangeAspect="1" noChangeArrowheads="1"/>
          </p:cNvPicPr>
          <p:nvPr/>
        </p:nvPicPr>
        <p:blipFill rotWithShape="1">
          <a:blip r:embed="rId3" r:link="rId4">
            <a:extLst>
              <a:ext uri="{28A0092B-C50C-407E-A947-70E740481C1C}">
                <a14:useLocalDpi xmlns:a14="http://schemas.microsoft.com/office/drawing/2010/main" val="0"/>
              </a:ext>
            </a:extLst>
          </a:blip>
          <a:srcRect l="15058" t="20116" r="20797" b="22792"/>
          <a:stretch>
            <a:fillRect/>
          </a:stretch>
        </p:blipFill>
        <p:spPr bwMode="auto">
          <a:xfrm>
            <a:off x="523478" y="1273176"/>
            <a:ext cx="2293144" cy="241714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DEDFB42D-CC63-D0FD-45A7-302E7EA9C7B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r="21350" b="13009"/>
          <a:stretch/>
        </p:blipFill>
        <p:spPr bwMode="auto">
          <a:xfrm rot="16200000">
            <a:off x="658973" y="3683416"/>
            <a:ext cx="2048997" cy="2266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a:extLst>
              <a:ext uri="{FF2B5EF4-FFF2-40B4-BE49-F238E27FC236}">
                <a16:creationId xmlns:a16="http://schemas.microsoft.com/office/drawing/2014/main" id="{E9CD2ED7-2D93-D666-C33E-3BD8E7E208F6}"/>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3240" r="6745" b="10299"/>
          <a:stretch/>
        </p:blipFill>
        <p:spPr bwMode="auto">
          <a:xfrm rot="16200000">
            <a:off x="5451989" y="1290282"/>
            <a:ext cx="3224210" cy="321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a:extLst>
              <a:ext uri="{FF2B5EF4-FFF2-40B4-BE49-F238E27FC236}">
                <a16:creationId xmlns:a16="http://schemas.microsoft.com/office/drawing/2014/main" id="{A2E6B822-A680-FCBB-A81F-92A1BE06AA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26621" y="1284658"/>
            <a:ext cx="24193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What is Breast Cancer</a:t>
            </a:r>
            <a:endParaRPr lang="en-US" sz="3200" dirty="0">
              <a:latin typeface="News Gothic Std" panose="020B0506020203020204" pitchFamily="34" charset="0"/>
              <a:ea typeface="+mj-ea"/>
            </a:endParaRPr>
          </a:p>
        </p:txBody>
      </p:sp>
      <p:sp>
        <p:nvSpPr>
          <p:cNvPr id="4" name="Content Placeholder 3"/>
          <p:cNvSpPr>
            <a:spLocks noGrp="1"/>
          </p:cNvSpPr>
          <p:nvPr>
            <p:ph sz="half" idx="2"/>
          </p:nvPr>
        </p:nvSpPr>
        <p:spPr>
          <a:xfrm>
            <a:off x="457200" y="1260475"/>
            <a:ext cx="8245475" cy="3378200"/>
          </a:xfrm>
        </p:spPr>
        <p:txBody>
          <a:bodyPr>
            <a:noAutofit/>
          </a:bodyPr>
          <a:lstStyle/>
          <a:p>
            <a:r>
              <a:rPr lang="en-US" sz="1600" kern="1200" dirty="0">
                <a:solidFill>
                  <a:schemeClr val="tx1"/>
                </a:solidFill>
                <a:effectLst/>
                <a:latin typeface="+mn-lt"/>
                <a:ea typeface="+mn-ea"/>
                <a:cs typeface="+mn-cs"/>
              </a:rPr>
              <a:t>Breast cancer is the disease when cells in the breast multiply uncontrollably and creating masses or tumors. These masses can be benign (non-cancerous) or malignant (cancerous). </a:t>
            </a:r>
            <a:endParaRPr lang="en-US" sz="1000" dirty="0"/>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Content Placeholder 4" descr="A 3D rendering of virus cells">
            <a:extLst>
              <a:ext uri="{FF2B5EF4-FFF2-40B4-BE49-F238E27FC236}">
                <a16:creationId xmlns:a16="http://schemas.microsoft.com/office/drawing/2014/main" id="{22B118F2-7AE0-4C7F-A3EA-FB75EA5B6C8B}"/>
              </a:ext>
            </a:extLst>
          </p:cNvPr>
          <p:cNvPicPr>
            <a:picLocks noChangeAspect="1"/>
          </p:cNvPicPr>
          <p:nvPr/>
        </p:nvPicPr>
        <p:blipFill>
          <a:blip r:embed="rId4"/>
          <a:stretch>
            <a:fillRect/>
          </a:stretch>
        </p:blipFill>
        <p:spPr bwMode="auto">
          <a:xfrm>
            <a:off x="1705871" y="2472114"/>
            <a:ext cx="5798690" cy="3261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756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What is Metastatic Breast Cancer</a:t>
            </a:r>
            <a:endParaRPr lang="en-US" sz="3200" dirty="0">
              <a:latin typeface="News Gothic Std" panose="020B0506020203020204" pitchFamily="34" charset="0"/>
              <a:ea typeface="+mj-ea"/>
            </a:endParaRPr>
          </a:p>
        </p:txBody>
      </p:sp>
      <p:sp>
        <p:nvSpPr>
          <p:cNvPr id="4" name="Content Placeholder 3"/>
          <p:cNvSpPr>
            <a:spLocks noGrp="1"/>
          </p:cNvSpPr>
          <p:nvPr>
            <p:ph sz="half" idx="2"/>
          </p:nvPr>
        </p:nvSpPr>
        <p:spPr>
          <a:xfrm>
            <a:off x="457199" y="1619250"/>
            <a:ext cx="8429625" cy="3378200"/>
          </a:xfrm>
        </p:spPr>
        <p:txBody>
          <a:bodyPr>
            <a:noAutofit/>
          </a:bodyPr>
          <a:lstStyle/>
          <a:p>
            <a:r>
              <a:rPr lang="en-US" sz="1600" kern="1200" dirty="0">
                <a:solidFill>
                  <a:schemeClr val="tx1"/>
                </a:solidFill>
                <a:effectLst/>
                <a:latin typeface="+mj-lt"/>
                <a:ea typeface="+mn-ea"/>
                <a:cs typeface="+mn-cs"/>
              </a:rPr>
              <a:t>Uncurable breast cancer that spreads throughout your body and organs.</a:t>
            </a:r>
          </a:p>
          <a:p>
            <a:r>
              <a:rPr lang="en-US" sz="1600" b="0" i="0" u="none" strike="noStrike" baseline="0" dirty="0">
                <a:solidFill>
                  <a:srgbClr val="000000"/>
                </a:solidFill>
                <a:latin typeface="+mj-lt"/>
              </a:rPr>
              <a:t>168,000 breast cancer survivors are living with metastatic (stage IV) disease, three-fourths of whom were originally diagnosed with stage I-III cancer</a:t>
            </a:r>
            <a:endParaRPr lang="en-US" sz="700" dirty="0">
              <a:latin typeface="+mj-lt"/>
            </a:endParaRPr>
          </a:p>
        </p:txBody>
      </p:sp>
      <p:sp>
        <p:nvSpPr>
          <p:cNvPr id="37" name="Rectangle 36"/>
          <p:cNvSpPr>
            <a:spLocks noChangeArrowheads="1"/>
          </p:cNvSpPr>
          <p:nvPr/>
        </p:nvSpPr>
        <p:spPr bwMode="auto">
          <a:xfrm>
            <a:off x="4015525" y="2617788"/>
            <a:ext cx="4679213" cy="3119475"/>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Two women hugging">
            <a:extLst>
              <a:ext uri="{FF2B5EF4-FFF2-40B4-BE49-F238E27FC236}">
                <a16:creationId xmlns:a16="http://schemas.microsoft.com/office/drawing/2014/main" id="{6B49E772-90C2-4FBB-A9F0-9B1E41D3F5A9}"/>
              </a:ext>
            </a:extLst>
          </p:cNvPr>
          <p:cNvPicPr>
            <a:picLocks noChangeAspect="1"/>
          </p:cNvPicPr>
          <p:nvPr/>
        </p:nvPicPr>
        <p:blipFill>
          <a:blip r:embed="rId4"/>
          <a:stretch>
            <a:fillRect/>
          </a:stretch>
        </p:blipFill>
        <p:spPr>
          <a:xfrm>
            <a:off x="3789730" y="2797913"/>
            <a:ext cx="4679213" cy="3119475"/>
          </a:xfrm>
          <a:prstGeom prst="rect">
            <a:avLst/>
          </a:prstGeom>
        </p:spPr>
      </p:pic>
    </p:spTree>
    <p:extLst>
      <p:ext uri="{BB962C8B-B14F-4D97-AF65-F5344CB8AC3E}">
        <p14:creationId xmlns:p14="http://schemas.microsoft.com/office/powerpoint/2010/main" val="328615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Choosing to help others</a:t>
            </a:r>
            <a:endParaRPr lang="en-US" sz="3200" dirty="0">
              <a:latin typeface="News Gothic Std" panose="020B0506020203020204" pitchFamily="34" charset="0"/>
              <a:ea typeface="+mj-ea"/>
            </a:endParaRPr>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Breast cancer awareness ribbon">
            <a:extLst>
              <a:ext uri="{FF2B5EF4-FFF2-40B4-BE49-F238E27FC236}">
                <a16:creationId xmlns:a16="http://schemas.microsoft.com/office/drawing/2014/main" id="{1F3A9525-08CF-70B4-3213-1524AE7D534F}"/>
              </a:ext>
            </a:extLst>
          </p:cNvPr>
          <p:cNvPicPr>
            <a:picLocks noChangeAspect="1"/>
          </p:cNvPicPr>
          <p:nvPr/>
        </p:nvPicPr>
        <p:blipFill>
          <a:blip r:embed="rId3"/>
          <a:stretch>
            <a:fillRect/>
          </a:stretch>
        </p:blipFill>
        <p:spPr>
          <a:xfrm>
            <a:off x="-470646" y="1124955"/>
            <a:ext cx="4572000" cy="3048397"/>
          </a:xfrm>
          <a:prstGeom prst="rect">
            <a:avLst/>
          </a:prstGeom>
        </p:spPr>
      </p:pic>
      <p:pic>
        <p:nvPicPr>
          <p:cNvPr id="5" name="Picture 4">
            <a:extLst>
              <a:ext uri="{FF2B5EF4-FFF2-40B4-BE49-F238E27FC236}">
                <a16:creationId xmlns:a16="http://schemas.microsoft.com/office/drawing/2014/main" id="{D043975D-EC3B-6C7B-5BC1-FE0D2297FBB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186" t="-140" r="673" b="20573"/>
          <a:stretch/>
        </p:blipFill>
        <p:spPr bwMode="auto">
          <a:xfrm>
            <a:off x="4348002" y="1124955"/>
            <a:ext cx="4354673" cy="475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Risk Factors</a:t>
            </a:r>
            <a:endParaRPr lang="en-US" sz="3200" dirty="0">
              <a:latin typeface="News Gothic Std" panose="020B0506020203020204" pitchFamily="34" charset="0"/>
              <a:ea typeface="+mj-ea"/>
            </a:endParaRPr>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30D8D16A-36F7-457C-D611-BD55DBBC5D8A}"/>
              </a:ext>
            </a:extLst>
          </p:cNvPr>
          <p:cNvPicPr>
            <a:picLocks noChangeAspect="1"/>
          </p:cNvPicPr>
          <p:nvPr/>
        </p:nvPicPr>
        <p:blipFill>
          <a:blip r:embed="rId4"/>
          <a:stretch>
            <a:fillRect/>
          </a:stretch>
        </p:blipFill>
        <p:spPr>
          <a:xfrm>
            <a:off x="457200" y="1322388"/>
            <a:ext cx="7964011" cy="3210373"/>
          </a:xfrm>
          <a:prstGeom prst="rect">
            <a:avLst/>
          </a:prstGeom>
        </p:spPr>
      </p:pic>
      <p:pic>
        <p:nvPicPr>
          <p:cNvPr id="6" name="Picture 5" descr="Grandmother and granddaughter smiling">
            <a:extLst>
              <a:ext uri="{FF2B5EF4-FFF2-40B4-BE49-F238E27FC236}">
                <a16:creationId xmlns:a16="http://schemas.microsoft.com/office/drawing/2014/main" id="{C9CED5C6-E0CD-41C8-9907-998F4321AABC}"/>
              </a:ext>
            </a:extLst>
          </p:cNvPr>
          <p:cNvPicPr>
            <a:picLocks noChangeAspect="1"/>
          </p:cNvPicPr>
          <p:nvPr/>
        </p:nvPicPr>
        <p:blipFill rotWithShape="1">
          <a:blip r:embed="rId5"/>
          <a:srcRect l="21331" r="9456"/>
          <a:stretch/>
        </p:blipFill>
        <p:spPr>
          <a:xfrm>
            <a:off x="135393" y="3796358"/>
            <a:ext cx="2402795" cy="2314182"/>
          </a:xfrm>
          <a:prstGeom prst="rect">
            <a:avLst/>
          </a:prstGeom>
        </p:spPr>
      </p:pic>
      <p:pic>
        <p:nvPicPr>
          <p:cNvPr id="11" name="Picture 10" descr="Women with breast cancer awareness ribbons">
            <a:extLst>
              <a:ext uri="{FF2B5EF4-FFF2-40B4-BE49-F238E27FC236}">
                <a16:creationId xmlns:a16="http://schemas.microsoft.com/office/drawing/2014/main" id="{27493D9F-4897-888F-207F-2BBFC5E2D194}"/>
              </a:ext>
            </a:extLst>
          </p:cNvPr>
          <p:cNvPicPr>
            <a:picLocks noChangeAspect="1"/>
          </p:cNvPicPr>
          <p:nvPr/>
        </p:nvPicPr>
        <p:blipFill>
          <a:blip r:embed="rId6"/>
          <a:stretch>
            <a:fillRect/>
          </a:stretch>
        </p:blipFill>
        <p:spPr>
          <a:xfrm>
            <a:off x="7832854" y="3639899"/>
            <a:ext cx="2889573" cy="1895713"/>
          </a:xfrm>
          <a:prstGeom prst="rect">
            <a:avLst/>
          </a:prstGeom>
        </p:spPr>
      </p:pic>
    </p:spTree>
    <p:extLst>
      <p:ext uri="{BB962C8B-B14F-4D97-AF65-F5344CB8AC3E}">
        <p14:creationId xmlns:p14="http://schemas.microsoft.com/office/powerpoint/2010/main" val="241792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Genetic Testing</a:t>
            </a:r>
            <a:endParaRPr lang="en-US" sz="3200" dirty="0">
              <a:latin typeface="News Gothic Std" panose="020B0506020203020204" pitchFamily="34" charset="0"/>
              <a:ea typeface="+mj-ea"/>
            </a:endParaRPr>
          </a:p>
        </p:txBody>
      </p:sp>
      <p:sp>
        <p:nvSpPr>
          <p:cNvPr id="3" name="Text Placeholder 2"/>
          <p:cNvSpPr>
            <a:spLocks noGrp="1"/>
          </p:cNvSpPr>
          <p:nvPr>
            <p:ph type="body" idx="1"/>
          </p:nvPr>
        </p:nvSpPr>
        <p:spPr>
          <a:xfrm>
            <a:off x="146423" y="1619250"/>
            <a:ext cx="3935413" cy="374650"/>
          </a:xfrm>
        </p:spPr>
        <p:txBody>
          <a:bodyPr rtlCol="0" anchor="ctr" anchorCtr="1">
            <a:noAutofit/>
          </a:bodyPr>
          <a:lstStyle/>
          <a:p>
            <a:pPr marL="0" indent="0">
              <a:buNone/>
            </a:pPr>
            <a:r>
              <a:rPr lang="en-US" sz="3200" dirty="0">
                <a:latin typeface="News Gothic Std" panose="020B0506020203020204" pitchFamily="34" charset="0"/>
              </a:rPr>
              <a:t>Gene Mutation</a:t>
            </a:r>
            <a:endParaRPr lang="en-US" sz="2000" b="1" dirty="0">
              <a:latin typeface="News Gothic Std" panose="020B0506020203020204" pitchFamily="34" charset="0"/>
            </a:endParaRPr>
          </a:p>
        </p:txBody>
      </p:sp>
      <p:sp>
        <p:nvSpPr>
          <p:cNvPr id="4" name="Content Placeholder 3"/>
          <p:cNvSpPr>
            <a:spLocks noGrp="1"/>
          </p:cNvSpPr>
          <p:nvPr>
            <p:ph sz="half" idx="2"/>
          </p:nvPr>
        </p:nvSpPr>
        <p:spPr>
          <a:xfrm>
            <a:off x="806823" y="2229644"/>
            <a:ext cx="4351338" cy="1029821"/>
          </a:xfrm>
        </p:spPr>
        <p:txBody>
          <a:bodyPr>
            <a:noAutofit/>
          </a:bodyPr>
          <a:lstStyle/>
          <a:p>
            <a:r>
              <a:rPr lang="en-US" sz="2400" dirty="0">
                <a:latin typeface="News Gothic Std" panose="020B0506020203020204" pitchFamily="34" charset="0"/>
              </a:rPr>
              <a:t>Inherited vs. spontaneous</a:t>
            </a:r>
          </a:p>
          <a:p>
            <a:endParaRPr lang="en-US" dirty="0"/>
          </a:p>
        </p:txBody>
      </p:sp>
      <p:sp>
        <p:nvSpPr>
          <p:cNvPr id="37" name="Rectangle 36"/>
          <p:cNvSpPr>
            <a:spLocks noChangeArrowheads="1"/>
          </p:cNvSpPr>
          <p:nvPr/>
        </p:nvSpPr>
        <p:spPr bwMode="auto">
          <a:xfrm>
            <a:off x="-45941" y="3835460"/>
            <a:ext cx="9969870" cy="3022539"/>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DNA illustration">
            <a:extLst>
              <a:ext uri="{FF2B5EF4-FFF2-40B4-BE49-F238E27FC236}">
                <a16:creationId xmlns:a16="http://schemas.microsoft.com/office/drawing/2014/main" id="{0BC1DFC4-5B76-40BE-96B8-B9C7A08F010E}"/>
              </a:ext>
            </a:extLst>
          </p:cNvPr>
          <p:cNvPicPr>
            <a:picLocks noChangeAspect="1"/>
          </p:cNvPicPr>
          <p:nvPr/>
        </p:nvPicPr>
        <p:blipFill rotWithShape="1">
          <a:blip r:embed="rId4"/>
          <a:srcRect l="21205" r="4461" b="-2"/>
          <a:stretch/>
        </p:blipFill>
        <p:spPr>
          <a:xfrm>
            <a:off x="5468938" y="1069032"/>
            <a:ext cx="3144597" cy="2601746"/>
          </a:xfrm>
          <a:prstGeom prst="rect">
            <a:avLst/>
          </a:prstGeom>
        </p:spPr>
      </p:pic>
      <p:sp>
        <p:nvSpPr>
          <p:cNvPr id="6" name="TextBox 5">
            <a:extLst>
              <a:ext uri="{FF2B5EF4-FFF2-40B4-BE49-F238E27FC236}">
                <a16:creationId xmlns:a16="http://schemas.microsoft.com/office/drawing/2014/main" id="{406042EE-119F-1DDA-3A16-14A981D67C0A}"/>
              </a:ext>
            </a:extLst>
          </p:cNvPr>
          <p:cNvSpPr txBox="1"/>
          <p:nvPr/>
        </p:nvSpPr>
        <p:spPr>
          <a:xfrm>
            <a:off x="726140" y="3838110"/>
            <a:ext cx="8417860" cy="2571153"/>
          </a:xfrm>
          <a:prstGeom prst="rect">
            <a:avLst/>
          </a:prstGeom>
          <a:noFill/>
        </p:spPr>
        <p:txBody>
          <a:bodyPr wrap="square">
            <a:spAutoFit/>
          </a:bodyPr>
          <a:lstStyle/>
          <a:p>
            <a:pPr>
              <a:lnSpc>
                <a:spcPct val="150000"/>
              </a:lnSpc>
            </a:pPr>
            <a:r>
              <a:rPr lang="en-US" sz="2200" b="0" i="0" spc="300" dirty="0">
                <a:effectLst/>
                <a:latin typeface="News Gothic Std" panose="020B0506020203020204" pitchFamily="34" charset="0"/>
              </a:rPr>
              <a:t>APC | ATM | BARD1 | BRCA 1 | BRCA 2 | BRIP1 | CDH1| CDKN2A | CDK4 | </a:t>
            </a:r>
            <a:r>
              <a:rPr lang="en-US" sz="2200" b="1" i="0" spc="300" dirty="0">
                <a:effectLst/>
                <a:latin typeface="News Gothic Std" panose="020B0506020203020204" pitchFamily="34" charset="0"/>
              </a:rPr>
              <a:t>CHEK2 |</a:t>
            </a:r>
            <a:r>
              <a:rPr lang="en-US" sz="2200" b="0" i="0" spc="300" dirty="0">
                <a:effectLst/>
                <a:latin typeface="News Gothic Std" panose="020B0506020203020204" pitchFamily="34" charset="0"/>
              </a:rPr>
              <a:t> EPCAM | HOXB13 | Lynch Syndrome | MLH1 | MSH2 | MSH6 | MUTYH | NBN | PALB2 | PMS2 | PTEN RAD51C | RAD51D | STK11 | TP53 |</a:t>
            </a:r>
            <a:endParaRPr lang="en-US" sz="2200" spc="300" dirty="0">
              <a:latin typeface="News Gothic Std" panose="020B0506020203020204" pitchFamily="34" charset="0"/>
            </a:endParaRPr>
          </a:p>
        </p:txBody>
      </p:sp>
    </p:spTree>
    <p:extLst>
      <p:ext uri="{BB962C8B-B14F-4D97-AF65-F5344CB8AC3E}">
        <p14:creationId xmlns:p14="http://schemas.microsoft.com/office/powerpoint/2010/main" val="3222509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254DD-611E-43C9-0CE8-B541D332EA6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C5B00E7-CE82-914C-D4BA-C84396AB02DB}"/>
              </a:ext>
            </a:extLst>
          </p:cNvPr>
          <p:cNvSpPr>
            <a:spLocks noChangeArrowheads="1"/>
          </p:cNvSpPr>
          <p:nvPr/>
        </p:nvSpPr>
        <p:spPr bwMode="auto">
          <a:xfrm>
            <a:off x="1037273" y="2739572"/>
            <a:ext cx="2857155" cy="2701925"/>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 name="Title 1">
            <a:extLst>
              <a:ext uri="{FF2B5EF4-FFF2-40B4-BE49-F238E27FC236}">
                <a16:creationId xmlns:a16="http://schemas.microsoft.com/office/drawing/2014/main" id="{BB3AC09B-EB63-CF80-589F-B4BC79AC265D}"/>
              </a:ext>
            </a:extLst>
          </p:cNvPr>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Risk Factors</a:t>
            </a:r>
            <a:endParaRPr lang="en-US" sz="3200" dirty="0">
              <a:latin typeface="News Gothic Std" panose="020B0506020203020204" pitchFamily="34" charset="0"/>
              <a:ea typeface="+mj-ea"/>
            </a:endParaRPr>
          </a:p>
        </p:txBody>
      </p:sp>
      <p:sp>
        <p:nvSpPr>
          <p:cNvPr id="3" name="Text Placeholder 2">
            <a:extLst>
              <a:ext uri="{FF2B5EF4-FFF2-40B4-BE49-F238E27FC236}">
                <a16:creationId xmlns:a16="http://schemas.microsoft.com/office/drawing/2014/main" id="{24EA2963-9EF9-8F1A-80D2-C35D38F101DF}"/>
              </a:ext>
            </a:extLst>
          </p:cNvPr>
          <p:cNvSpPr>
            <a:spLocks noGrp="1"/>
          </p:cNvSpPr>
          <p:nvPr>
            <p:ph type="body" idx="1"/>
          </p:nvPr>
        </p:nvSpPr>
        <p:spPr>
          <a:xfrm>
            <a:off x="0" y="1383538"/>
            <a:ext cx="9249546" cy="374650"/>
          </a:xfrm>
        </p:spPr>
        <p:txBody>
          <a:bodyPr rtlCol="0" anchor="ctr" anchorCtr="1">
            <a:noAutofit/>
          </a:bodyPr>
          <a:lstStyle/>
          <a:p>
            <a:pPr marL="0" indent="0">
              <a:buNone/>
            </a:pPr>
            <a:r>
              <a:rPr lang="en-US" sz="3200" b="0" dirty="0">
                <a:latin typeface="News Gothic Std" panose="020B0506020203020204" pitchFamily="34" charset="0"/>
              </a:rPr>
              <a:t>Don’t know where to start? Scan and take the assessment that’s right for you</a:t>
            </a:r>
            <a:endParaRPr lang="en-US" sz="2000" b="0" dirty="0">
              <a:latin typeface="News Gothic Std" panose="020B0506020203020204" pitchFamily="34" charset="0"/>
            </a:endParaRPr>
          </a:p>
        </p:txBody>
      </p:sp>
      <p:sp>
        <p:nvSpPr>
          <p:cNvPr id="37" name="Rectangle 36">
            <a:extLst>
              <a:ext uri="{FF2B5EF4-FFF2-40B4-BE49-F238E27FC236}">
                <a16:creationId xmlns:a16="http://schemas.microsoft.com/office/drawing/2014/main" id="{40E36C9B-593C-3A11-7178-CE7C5B733ABB}"/>
              </a:ext>
            </a:extLst>
          </p:cNvPr>
          <p:cNvSpPr>
            <a:spLocks noChangeArrowheads="1"/>
          </p:cNvSpPr>
          <p:nvPr/>
        </p:nvSpPr>
        <p:spPr bwMode="auto">
          <a:xfrm>
            <a:off x="5382406" y="2739571"/>
            <a:ext cx="2857155" cy="2701925"/>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1" name="Rectangle 50">
            <a:extLst>
              <a:ext uri="{FF2B5EF4-FFF2-40B4-BE49-F238E27FC236}">
                <a16:creationId xmlns:a16="http://schemas.microsoft.com/office/drawing/2014/main" id="{4E84BE0F-52F9-96BC-9079-457EE13238B9}"/>
              </a:ext>
            </a:extLst>
          </p:cNvPr>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a:extLst>
              <a:ext uri="{FF2B5EF4-FFF2-40B4-BE49-F238E27FC236}">
                <a16:creationId xmlns:a16="http://schemas.microsoft.com/office/drawing/2014/main" id="{C9792301-3721-70DE-F9D2-ACF83D2F6084}"/>
              </a:ext>
            </a:extLst>
          </p:cNvPr>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a:extLst>
              <a:ext uri="{FF2B5EF4-FFF2-40B4-BE49-F238E27FC236}">
                <a16:creationId xmlns:a16="http://schemas.microsoft.com/office/drawing/2014/main" id="{4563D71F-64F1-ED63-0339-A29E42C2A9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qr code on a white background&#10;&#10;Description automatically generated">
            <a:extLst>
              <a:ext uri="{FF2B5EF4-FFF2-40B4-BE49-F238E27FC236}">
                <a16:creationId xmlns:a16="http://schemas.microsoft.com/office/drawing/2014/main" id="{C0DC1B1E-047A-E7F2-CF01-A424673DD652}"/>
              </a:ext>
            </a:extLst>
          </p:cNvPr>
          <p:cNvPicPr>
            <a:picLocks noChangeAspect="1"/>
          </p:cNvPicPr>
          <p:nvPr/>
        </p:nvPicPr>
        <p:blipFill>
          <a:blip r:embed="rId4"/>
          <a:stretch>
            <a:fillRect/>
          </a:stretch>
        </p:blipFill>
        <p:spPr>
          <a:xfrm>
            <a:off x="1037273" y="2661955"/>
            <a:ext cx="2857155" cy="2857155"/>
          </a:xfrm>
          <a:prstGeom prst="rect">
            <a:avLst/>
          </a:prstGeom>
        </p:spPr>
      </p:pic>
      <p:pic>
        <p:nvPicPr>
          <p:cNvPr id="8" name="Picture 7" descr="A qr code on a white background&#10;&#10;Description automatically generated">
            <a:extLst>
              <a:ext uri="{FF2B5EF4-FFF2-40B4-BE49-F238E27FC236}">
                <a16:creationId xmlns:a16="http://schemas.microsoft.com/office/drawing/2014/main" id="{DA0EABEF-201F-5859-ECF8-6D0E5B460334}"/>
              </a:ext>
            </a:extLst>
          </p:cNvPr>
          <p:cNvPicPr>
            <a:picLocks noChangeAspect="1"/>
          </p:cNvPicPr>
          <p:nvPr/>
        </p:nvPicPr>
        <p:blipFill>
          <a:blip r:embed="rId5"/>
          <a:stretch>
            <a:fillRect/>
          </a:stretch>
        </p:blipFill>
        <p:spPr>
          <a:xfrm>
            <a:off x="5382406" y="2666892"/>
            <a:ext cx="2857156" cy="2857156"/>
          </a:xfrm>
          <a:prstGeom prst="rect">
            <a:avLst/>
          </a:prstGeom>
        </p:spPr>
      </p:pic>
      <p:sp>
        <p:nvSpPr>
          <p:cNvPr id="10" name="TextBox 9">
            <a:extLst>
              <a:ext uri="{FF2B5EF4-FFF2-40B4-BE49-F238E27FC236}">
                <a16:creationId xmlns:a16="http://schemas.microsoft.com/office/drawing/2014/main" id="{22F10C2E-4E8C-BF97-4365-91F9F3993E2B}"/>
              </a:ext>
            </a:extLst>
          </p:cNvPr>
          <p:cNvSpPr txBox="1"/>
          <p:nvPr/>
        </p:nvSpPr>
        <p:spPr>
          <a:xfrm>
            <a:off x="879097" y="5637175"/>
            <a:ext cx="3173506" cy="276999"/>
          </a:xfrm>
          <a:prstGeom prst="rect">
            <a:avLst/>
          </a:prstGeom>
          <a:noFill/>
        </p:spPr>
        <p:txBody>
          <a:bodyPr wrap="square">
            <a:spAutoFit/>
          </a:bodyPr>
          <a:lstStyle/>
          <a:p>
            <a:r>
              <a:rPr lang="en-US" sz="1200" dirty="0"/>
              <a:t>https://assess-your-risk.dana-farber.org/</a:t>
            </a:r>
          </a:p>
        </p:txBody>
      </p:sp>
      <p:sp>
        <p:nvSpPr>
          <p:cNvPr id="13" name="TextBox 12">
            <a:extLst>
              <a:ext uri="{FF2B5EF4-FFF2-40B4-BE49-F238E27FC236}">
                <a16:creationId xmlns:a16="http://schemas.microsoft.com/office/drawing/2014/main" id="{4E80A179-FB40-3DBB-D0A3-480426854FFE}"/>
              </a:ext>
            </a:extLst>
          </p:cNvPr>
          <p:cNvSpPr txBox="1"/>
          <p:nvPr/>
        </p:nvSpPr>
        <p:spPr>
          <a:xfrm>
            <a:off x="5152374" y="5623138"/>
            <a:ext cx="3317218" cy="276999"/>
          </a:xfrm>
          <a:prstGeom prst="rect">
            <a:avLst/>
          </a:prstGeom>
          <a:noFill/>
        </p:spPr>
        <p:txBody>
          <a:bodyPr wrap="square">
            <a:spAutoFit/>
          </a:bodyPr>
          <a:lstStyle/>
          <a:p>
            <a:r>
              <a:rPr lang="en-US" sz="1200" dirty="0"/>
              <a:t>https://magview.com/ibis-risk-calculator/</a:t>
            </a:r>
          </a:p>
        </p:txBody>
      </p:sp>
    </p:spTree>
    <p:extLst>
      <p:ext uri="{BB962C8B-B14F-4D97-AF65-F5344CB8AC3E}">
        <p14:creationId xmlns:p14="http://schemas.microsoft.com/office/powerpoint/2010/main" val="318054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5775"/>
          </a:xfrm>
        </p:spPr>
        <p:txBody>
          <a:bodyPr rtlCol="0">
            <a:noAutofit/>
          </a:bodyPr>
          <a:lstStyle/>
          <a:p>
            <a:pPr fontAlgn="auto">
              <a:spcAft>
                <a:spcPts val="0"/>
              </a:spcAft>
              <a:defRPr/>
            </a:pPr>
            <a:r>
              <a:rPr lang="en-US" sz="3200" b="1" cap="all" dirty="0">
                <a:solidFill>
                  <a:schemeClr val="tx1">
                    <a:lumMod val="65000"/>
                    <a:lumOff val="35000"/>
                  </a:schemeClr>
                </a:solidFill>
                <a:latin typeface="News Gothic Std" panose="020B0506020203020204" pitchFamily="34" charset="0"/>
                <a:ea typeface="+mj-ea"/>
              </a:rPr>
              <a:t>What Can we do?</a:t>
            </a:r>
            <a:endParaRPr lang="en-US" sz="3200" dirty="0">
              <a:latin typeface="News Gothic Std" panose="020B0506020203020204" pitchFamily="34" charset="0"/>
              <a:ea typeface="+mj-ea"/>
            </a:endParaRPr>
          </a:p>
        </p:txBody>
      </p:sp>
      <p:sp>
        <p:nvSpPr>
          <p:cNvPr id="4" name="Content Placeholder 3"/>
          <p:cNvSpPr>
            <a:spLocks noGrp="1"/>
          </p:cNvSpPr>
          <p:nvPr>
            <p:ph sz="half" idx="2"/>
          </p:nvPr>
        </p:nvSpPr>
        <p:spPr>
          <a:xfrm>
            <a:off x="457200" y="1619250"/>
            <a:ext cx="8134350" cy="3378200"/>
          </a:xfrm>
        </p:spPr>
        <p:txBody>
          <a:bodyPr>
            <a:noAutofit/>
          </a:bodyPr>
          <a:lstStyle/>
          <a:p>
            <a:r>
              <a:rPr lang="en-US" sz="2800" b="1" dirty="0">
                <a:latin typeface="News Gothic Std" panose="020B0506020203020204" pitchFamily="34" charset="0"/>
              </a:rPr>
              <a:t>Know and understand your risk</a:t>
            </a:r>
          </a:p>
          <a:p>
            <a:r>
              <a:rPr lang="en-US" sz="2800" dirty="0">
                <a:latin typeface="News Gothic Std" panose="020B0506020203020204" pitchFamily="34" charset="0"/>
              </a:rPr>
              <a:t>Get screened and talk to your provider</a:t>
            </a:r>
          </a:p>
          <a:p>
            <a:r>
              <a:rPr lang="en-US" sz="2800" dirty="0">
                <a:latin typeface="News Gothic Std" panose="020B0506020203020204" pitchFamily="34" charset="0"/>
              </a:rPr>
              <a:t>Know what’s normal for you</a:t>
            </a:r>
          </a:p>
          <a:p>
            <a:r>
              <a:rPr lang="en-US" sz="2800" dirty="0">
                <a:latin typeface="News Gothic Std" panose="020B0506020203020204" pitchFamily="34" charset="0"/>
              </a:rPr>
              <a:t>Live a health Lifestyle</a:t>
            </a:r>
          </a:p>
          <a:p>
            <a:endParaRPr lang="en-US" sz="1600" dirty="0"/>
          </a:p>
        </p:txBody>
      </p:sp>
      <p:sp>
        <p:nvSpPr>
          <p:cNvPr id="51" name="Rectangle 50"/>
          <p:cNvSpPr>
            <a:spLocks noChangeArrowheads="1"/>
          </p:cNvSpPr>
          <p:nvPr/>
        </p:nvSpPr>
        <p:spPr bwMode="auto">
          <a:xfrm>
            <a:off x="3114675" y="6259513"/>
            <a:ext cx="602932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2" name="Rectangle 51"/>
          <p:cNvSpPr>
            <a:spLocks noChangeArrowheads="1"/>
          </p:cNvSpPr>
          <p:nvPr/>
        </p:nvSpPr>
        <p:spPr bwMode="auto">
          <a:xfrm>
            <a:off x="0" y="6259513"/>
            <a:ext cx="2987675" cy="598487"/>
          </a:xfrm>
          <a:prstGeom prst="rect">
            <a:avLst/>
          </a:prstGeom>
          <a:solidFill>
            <a:srgbClr val="F2F2F2"/>
          </a:solidFill>
          <a:ln>
            <a:noFill/>
          </a:ln>
          <a:effectLst>
            <a:outerShdw blurRad="40000" dist="23000" dir="5400000" rotWithShape="0">
              <a:srgbClr val="808080">
                <a:alpha val="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51" name="Picture 52" descr="Logos_Horizontal Process (RGB) with Gradient2_Horizontal Process (for CMYK &amp; RGB) with Gradien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4300" y="6103938"/>
            <a:ext cx="2238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MidlandHealth_PP_Template</Template>
  <TotalTime>2550</TotalTime>
  <Words>677</Words>
  <Application>Microsoft Office PowerPoint</Application>
  <PresentationFormat>On-screen Show (4:3)</PresentationFormat>
  <Paragraphs>73</Paragraphs>
  <Slides>14</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Aptos</vt:lpstr>
      <vt:lpstr>Arial</vt:lpstr>
      <vt:lpstr>Calibri</vt:lpstr>
      <vt:lpstr>News Gothic MT</vt:lpstr>
      <vt:lpstr>News Gothic Std</vt:lpstr>
      <vt:lpstr>Office Theme</vt:lpstr>
      <vt:lpstr>Custom Design</vt:lpstr>
      <vt:lpstr>Conscious Health: Intentional Choices for the Future You</vt:lpstr>
      <vt:lpstr>A little about me</vt:lpstr>
      <vt:lpstr>What is Breast Cancer</vt:lpstr>
      <vt:lpstr>What is Metastatic Breast Cancer</vt:lpstr>
      <vt:lpstr>Choosing to help others</vt:lpstr>
      <vt:lpstr>Risk Factors</vt:lpstr>
      <vt:lpstr>Genetic Testing</vt:lpstr>
      <vt:lpstr>Risk Factors</vt:lpstr>
      <vt:lpstr>What Can we do?</vt:lpstr>
      <vt:lpstr>What’s Normal?</vt:lpstr>
      <vt:lpstr>Next Steps in your breast health Journey</vt:lpstr>
      <vt:lpstr>Healthy Lifestyle Choices</vt:lpstr>
      <vt:lpstr>Choose you and ADVOCATE!</vt:lpstr>
      <vt:lpstr>Resources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Danielle Doerr</dc:creator>
  <cp:lastModifiedBy>Taylor L. Wiedenfeld</cp:lastModifiedBy>
  <cp:revision>2</cp:revision>
  <dcterms:created xsi:type="dcterms:W3CDTF">2016-09-30T15:46:32Z</dcterms:created>
  <dcterms:modified xsi:type="dcterms:W3CDTF">2024-11-08T15:32:08Z</dcterms:modified>
</cp:coreProperties>
</file>