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8288000" cy="10287000"/>
  <p:notesSz cx="6858000" cy="9144000"/>
  <p:embeddedFontLst>
    <p:embeddedFont>
      <p:font typeface="Brittany" panose="020B0604020202020204" charset="0"/>
      <p:regular r:id="rId43"/>
    </p:embeddedFont>
    <p:embeddedFont>
      <p:font typeface="Canva Sans" panose="020B0604020202020204" charset="0"/>
      <p:regular r:id="rId44"/>
    </p:embeddedFont>
    <p:embeddedFont>
      <p:font typeface="Glacial Indifference" panose="020B0604020202020204" charset="0"/>
      <p:regular r:id="rId45"/>
    </p:embeddedFont>
    <p:embeddedFont>
      <p:font typeface="Glacial Indifference Bold" panose="020B0604020202020204" charset="0"/>
      <p:regular r:id="rId46"/>
      <p:bold r:id="rId47"/>
    </p:embeddedFont>
    <p:embeddedFont>
      <p:font typeface="Glacial Indifference Italics" panose="020B0604020202020204" charset="0"/>
      <p:regular r:id="rId48"/>
      <p:italic r:id="rId49"/>
    </p:embeddedFont>
    <p:embeddedFont>
      <p:font typeface="League Spartan" panose="020B0604020202020204" charset="0"/>
      <p:regular r:id="rId50"/>
      <p:bold r:id="rId51"/>
    </p:embeddedFont>
    <p:embeddedFont>
      <p:font typeface="Open Sauce" panose="020B06040202020202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 autoAdjust="0"/>
    <p:restoredTop sz="94620" autoAdjust="0"/>
  </p:normalViewPr>
  <p:slideViewPr>
    <p:cSldViewPr>
      <p:cViewPr varScale="1">
        <p:scale>
          <a:sx n="59" d="100"/>
          <a:sy n="59" d="100"/>
        </p:scale>
        <p:origin x="102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When your child took their first step, did you immediately expect it to tap dance?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"When you accept that you are working on your goals and start noticing your progress, you get the ball rolling."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sv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9" Type="http://schemas.openxmlformats.org/officeDocument/2006/relationships/image" Target="../media/image87.svg"/><Relationship Id="rId21" Type="http://schemas.openxmlformats.org/officeDocument/2006/relationships/image" Target="../media/image69.svg"/><Relationship Id="rId34" Type="http://schemas.openxmlformats.org/officeDocument/2006/relationships/image" Target="../media/image82.pn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svg"/><Relationship Id="rId41" Type="http://schemas.openxmlformats.org/officeDocument/2006/relationships/image" Target="../media/image8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24" Type="http://schemas.openxmlformats.org/officeDocument/2006/relationships/image" Target="../media/image72.png"/><Relationship Id="rId32" Type="http://schemas.openxmlformats.org/officeDocument/2006/relationships/image" Target="../media/image80.png"/><Relationship Id="rId37" Type="http://schemas.openxmlformats.org/officeDocument/2006/relationships/image" Target="../media/image85.svg"/><Relationship Id="rId40" Type="http://schemas.openxmlformats.org/officeDocument/2006/relationships/image" Target="../media/image88.png"/><Relationship Id="rId5" Type="http://schemas.openxmlformats.org/officeDocument/2006/relationships/image" Target="../media/image53.svg"/><Relationship Id="rId15" Type="http://schemas.openxmlformats.org/officeDocument/2006/relationships/image" Target="../media/image63.svg"/><Relationship Id="rId23" Type="http://schemas.openxmlformats.org/officeDocument/2006/relationships/image" Target="../media/image71.svg"/><Relationship Id="rId28" Type="http://schemas.openxmlformats.org/officeDocument/2006/relationships/image" Target="../media/image76.png"/><Relationship Id="rId36" Type="http://schemas.openxmlformats.org/officeDocument/2006/relationships/image" Target="../media/image84.png"/><Relationship Id="rId10" Type="http://schemas.openxmlformats.org/officeDocument/2006/relationships/image" Target="../media/image58.png"/><Relationship Id="rId19" Type="http://schemas.openxmlformats.org/officeDocument/2006/relationships/image" Target="../media/image67.svg"/><Relationship Id="rId31" Type="http://schemas.openxmlformats.org/officeDocument/2006/relationships/image" Target="../media/image79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svg"/><Relationship Id="rId30" Type="http://schemas.openxmlformats.org/officeDocument/2006/relationships/image" Target="../media/image78.png"/><Relationship Id="rId35" Type="http://schemas.openxmlformats.org/officeDocument/2006/relationships/image" Target="../media/image83.svg"/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5" Type="http://schemas.openxmlformats.org/officeDocument/2006/relationships/image" Target="../media/image73.svg"/><Relationship Id="rId33" Type="http://schemas.openxmlformats.org/officeDocument/2006/relationships/image" Target="../media/image81.svg"/><Relationship Id="rId38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svg"/><Relationship Id="rId3" Type="http://schemas.openxmlformats.org/officeDocument/2006/relationships/image" Target="../media/image91.svg"/><Relationship Id="rId7" Type="http://schemas.openxmlformats.org/officeDocument/2006/relationships/image" Target="../media/image95.svg"/><Relationship Id="rId12" Type="http://schemas.openxmlformats.org/officeDocument/2006/relationships/image" Target="../media/image100.png"/><Relationship Id="rId17" Type="http://schemas.openxmlformats.org/officeDocument/2006/relationships/image" Target="../media/image105.sv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93.svg"/><Relationship Id="rId15" Type="http://schemas.openxmlformats.org/officeDocument/2006/relationships/image" Target="../media/image103.sv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svg"/><Relationship Id="rId1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5828" y="2315765"/>
            <a:ext cx="17536343" cy="5655471"/>
          </a:xfrm>
          <a:custGeom>
            <a:avLst/>
            <a:gdLst/>
            <a:ahLst/>
            <a:cxnLst/>
            <a:rect l="l" t="t" r="r" b="b"/>
            <a:pathLst>
              <a:path w="17536343" h="5655471">
                <a:moveTo>
                  <a:pt x="0" y="0"/>
                </a:moveTo>
                <a:lnTo>
                  <a:pt x="17536344" y="0"/>
                </a:lnTo>
                <a:lnTo>
                  <a:pt x="17536344" y="5655470"/>
                </a:lnTo>
                <a:lnTo>
                  <a:pt x="0" y="5655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101813" y="5732661"/>
            <a:ext cx="12084373" cy="128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49"/>
              </a:lnSpc>
              <a:spcBef>
                <a:spcPct val="0"/>
              </a:spcBef>
            </a:pPr>
            <a:r>
              <a:rPr lang="en-US" sz="7463" spc="14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Toward Happiness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08526" y="4265693"/>
            <a:ext cx="12870948" cy="1619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35"/>
              </a:lnSpc>
            </a:pPr>
            <a:r>
              <a:rPr lang="en-US" sz="12563" spc="-62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Tiny Nudges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00775" y="8371205"/>
            <a:ext cx="588645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with Kristen Partridge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35261" y="1957492"/>
            <a:ext cx="13617479" cy="6479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43"/>
              </a:lnSpc>
            </a:pPr>
            <a:r>
              <a:rPr lang="en-US" sz="9199" spc="18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Focus on progress, </a:t>
            </a:r>
          </a:p>
          <a:p>
            <a:pPr algn="ctr">
              <a:lnSpc>
                <a:spcPts val="9843"/>
              </a:lnSpc>
            </a:pPr>
            <a:r>
              <a:rPr lang="en-US" sz="9199" spc="18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not perfection.</a:t>
            </a:r>
          </a:p>
          <a:p>
            <a:pPr algn="ctr">
              <a:lnSpc>
                <a:spcPts val="7178"/>
              </a:lnSpc>
            </a:pPr>
            <a:endParaRPr lang="en-US" sz="9199" spc="183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907922" lvl="1" indent="-453961" algn="l">
              <a:lnSpc>
                <a:spcPts val="6349"/>
              </a:lnSpc>
              <a:buFont typeface="Arial"/>
              <a:buChar char="•"/>
            </a:pPr>
            <a:r>
              <a:rPr lang="en-US" sz="420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Which sections feel most relevant right now?</a:t>
            </a:r>
          </a:p>
          <a:p>
            <a:pPr marL="907922" lvl="1" indent="-453961" algn="l">
              <a:lnSpc>
                <a:spcPts val="6349"/>
              </a:lnSpc>
              <a:buFont typeface="Arial"/>
              <a:buChar char="•"/>
            </a:pPr>
            <a:r>
              <a:rPr lang="en-US" sz="420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would it take to move up just one number in each of your focus areas?</a:t>
            </a:r>
          </a:p>
          <a:p>
            <a:pPr marL="907922" lvl="1" indent="-453961" algn="l">
              <a:lnSpc>
                <a:spcPts val="6349"/>
              </a:lnSpc>
              <a:buFont typeface="Arial"/>
              <a:buChar char="•"/>
            </a:pPr>
            <a:r>
              <a:rPr lang="en-US" sz="420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Start small... and set the bar low.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7D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43793" y="4808642"/>
            <a:ext cx="13400415" cy="3967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6459" lvl="1" indent="-538230" algn="l">
              <a:lnSpc>
                <a:spcPts val="10819"/>
              </a:lnSpc>
              <a:buAutoNum type="arabicPeriod"/>
            </a:pPr>
            <a:r>
              <a:rPr lang="en-US" sz="498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Practice mindfulness</a:t>
            </a:r>
          </a:p>
          <a:p>
            <a:pPr marL="1076459" lvl="1" indent="-538230" algn="l">
              <a:lnSpc>
                <a:spcPts val="10819"/>
              </a:lnSpc>
              <a:buAutoNum type="arabicPeriod"/>
            </a:pPr>
            <a:r>
              <a:rPr lang="en-US" sz="498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Notice what is working at work </a:t>
            </a:r>
          </a:p>
          <a:p>
            <a:pPr marL="1076459" lvl="1" indent="-538230" algn="l">
              <a:lnSpc>
                <a:spcPts val="10819"/>
              </a:lnSpc>
              <a:buAutoNum type="arabicPeriod"/>
            </a:pPr>
            <a:r>
              <a:rPr lang="en-US" sz="498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Focus on what (and who) you love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836305" y="1697339"/>
            <a:ext cx="12252536" cy="278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3"/>
              </a:lnSpc>
            </a:pPr>
            <a:r>
              <a:rPr lang="en-US" sz="92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Three tiny nudges worth your time: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6639" y="1173735"/>
            <a:ext cx="14114721" cy="7939531"/>
          </a:xfrm>
          <a:custGeom>
            <a:avLst/>
            <a:gdLst/>
            <a:ahLst/>
            <a:cxnLst/>
            <a:rect l="l" t="t" r="r" b="b"/>
            <a:pathLst>
              <a:path w="14114721" h="7939531">
                <a:moveTo>
                  <a:pt x="0" y="0"/>
                </a:moveTo>
                <a:lnTo>
                  <a:pt x="14114722" y="0"/>
                </a:lnTo>
                <a:lnTo>
                  <a:pt x="14114722" y="7939530"/>
                </a:lnTo>
                <a:lnTo>
                  <a:pt x="0" y="7939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54689" y="1735272"/>
            <a:ext cx="4764349" cy="6816456"/>
          </a:xfrm>
          <a:custGeom>
            <a:avLst/>
            <a:gdLst/>
            <a:ahLst/>
            <a:cxnLst/>
            <a:rect l="l" t="t" r="r" b="b"/>
            <a:pathLst>
              <a:path w="4764349" h="6816456">
                <a:moveTo>
                  <a:pt x="0" y="0"/>
                </a:moveTo>
                <a:lnTo>
                  <a:pt x="4764349" y="0"/>
                </a:lnTo>
                <a:lnTo>
                  <a:pt x="4764349" y="6816456"/>
                </a:lnTo>
                <a:lnTo>
                  <a:pt x="0" y="6816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1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937875" y="1735272"/>
            <a:ext cx="4662745" cy="6816456"/>
          </a:xfrm>
          <a:custGeom>
            <a:avLst/>
            <a:gdLst/>
            <a:ahLst/>
            <a:cxnLst/>
            <a:rect l="l" t="t" r="r" b="b"/>
            <a:pathLst>
              <a:path w="4662745" h="6816456">
                <a:moveTo>
                  <a:pt x="0" y="0"/>
                </a:moveTo>
                <a:lnTo>
                  <a:pt x="4662745" y="0"/>
                </a:lnTo>
                <a:lnTo>
                  <a:pt x="4662745" y="6816456"/>
                </a:lnTo>
                <a:lnTo>
                  <a:pt x="0" y="6816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57" r="-12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1735272"/>
            <a:ext cx="5055106" cy="6816456"/>
          </a:xfrm>
          <a:custGeom>
            <a:avLst/>
            <a:gdLst/>
            <a:ahLst/>
            <a:cxnLst/>
            <a:rect l="l" t="t" r="r" b="b"/>
            <a:pathLst>
              <a:path w="5055106" h="6816456">
                <a:moveTo>
                  <a:pt x="0" y="0"/>
                </a:moveTo>
                <a:lnTo>
                  <a:pt x="5055106" y="0"/>
                </a:lnTo>
                <a:lnTo>
                  <a:pt x="5055106" y="6816456"/>
                </a:lnTo>
                <a:lnTo>
                  <a:pt x="0" y="681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7872" y="1009042"/>
            <a:ext cx="6132255" cy="8268916"/>
          </a:xfrm>
          <a:custGeom>
            <a:avLst/>
            <a:gdLst/>
            <a:ahLst/>
            <a:cxnLst/>
            <a:rect l="l" t="t" r="r" b="b"/>
            <a:pathLst>
              <a:path w="6132255" h="8268916">
                <a:moveTo>
                  <a:pt x="0" y="0"/>
                </a:moveTo>
                <a:lnTo>
                  <a:pt x="6132256" y="0"/>
                </a:lnTo>
                <a:lnTo>
                  <a:pt x="6132256" y="8268916"/>
                </a:lnTo>
                <a:lnTo>
                  <a:pt x="0" y="826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1385" y="1905100"/>
            <a:ext cx="15565230" cy="6362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2"/>
              </a:lnSpc>
            </a:pPr>
            <a:r>
              <a:rPr lang="en-US" sz="601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"Mindfulness is enjoying the present without holding on when it changes (which it will) and being with the unpleasant without fearing it will always be (which it won't)."</a:t>
            </a:r>
          </a:p>
          <a:p>
            <a:pPr algn="ctr">
              <a:lnSpc>
                <a:spcPts val="8400"/>
              </a:lnSpc>
            </a:pPr>
            <a:r>
              <a:rPr lang="en-US" sz="6000" i="1">
                <a:solidFill>
                  <a:srgbClr val="FFFFFF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- James Boraz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1805" y="3060800"/>
            <a:ext cx="996353" cy="996353"/>
          </a:xfrm>
          <a:custGeom>
            <a:avLst/>
            <a:gdLst/>
            <a:ahLst/>
            <a:cxnLst/>
            <a:rect l="l" t="t" r="r" b="b"/>
            <a:pathLst>
              <a:path w="996353" h="996353">
                <a:moveTo>
                  <a:pt x="0" y="0"/>
                </a:moveTo>
                <a:lnTo>
                  <a:pt x="996353" y="0"/>
                </a:lnTo>
                <a:lnTo>
                  <a:pt x="996353" y="996353"/>
                </a:lnTo>
                <a:lnTo>
                  <a:pt x="0" y="99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966316" y="3056543"/>
            <a:ext cx="1004867" cy="1004867"/>
          </a:xfrm>
          <a:custGeom>
            <a:avLst/>
            <a:gdLst/>
            <a:ahLst/>
            <a:cxnLst/>
            <a:rect l="l" t="t" r="r" b="b"/>
            <a:pathLst>
              <a:path w="1004867" h="1004867">
                <a:moveTo>
                  <a:pt x="0" y="0"/>
                </a:moveTo>
                <a:lnTo>
                  <a:pt x="1004867" y="0"/>
                </a:lnTo>
                <a:lnTo>
                  <a:pt x="1004867" y="1004868"/>
                </a:lnTo>
                <a:lnTo>
                  <a:pt x="0" y="1004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74762" y="4494283"/>
            <a:ext cx="5990439" cy="690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</a:pPr>
            <a:r>
              <a:rPr lang="en-US" sz="5632" b="1" spc="16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FORMALLY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53756" y="5494385"/>
            <a:ext cx="6428805" cy="305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0"/>
              </a:lnSpc>
            </a:pPr>
            <a:r>
              <a:rPr lang="en-US" sz="4000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Use proven meditation techniques to calm the mind and focus on thoughts in a non-judgemental way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33556" y="1547233"/>
            <a:ext cx="14020887" cy="1007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400" spc="-19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Two ways to practice mindfulness: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890575" y="4494903"/>
            <a:ext cx="5432544" cy="68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5599" b="1" spc="16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INFORMALLY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08312" y="5494385"/>
            <a:ext cx="5997071" cy="305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0"/>
              </a:lnSpc>
            </a:pPr>
            <a:r>
              <a:rPr lang="en-US" sz="4000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Bringing mindfulness into your every day life through practice, reflection and simple exercises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86600" y="5143500"/>
            <a:ext cx="4114800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05938" y="1773771"/>
            <a:ext cx="12276123" cy="262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40"/>
              </a:lnSpc>
            </a:pPr>
            <a:r>
              <a:rPr lang="en-US" sz="867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Learn to breathe.</a:t>
            </a:r>
          </a:p>
          <a:p>
            <a:pPr algn="ctr">
              <a:lnSpc>
                <a:spcPts val="8781"/>
              </a:lnSpc>
            </a:pPr>
            <a:r>
              <a:rPr lang="en-US" sz="627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Box Breathing Technique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3102" y="3168513"/>
            <a:ext cx="15141797" cy="501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0970" lvl="1" indent="-510485" algn="l">
              <a:lnSpc>
                <a:spcPts val="6620"/>
              </a:lnSpc>
              <a:buFont typeface="Arial"/>
              <a:buChar char="•"/>
            </a:pPr>
            <a:r>
              <a:rPr lang="en-US" sz="4728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Put pen to paper.</a:t>
            </a:r>
          </a:p>
          <a:p>
            <a:pPr marL="1020970" lvl="1" indent="-510485" algn="l">
              <a:lnSpc>
                <a:spcPts val="6620"/>
              </a:lnSpc>
              <a:buFont typeface="Arial"/>
              <a:buChar char="•"/>
            </a:pPr>
            <a:r>
              <a:rPr lang="en-US" sz="4728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 you inhale, start to draw a line. </a:t>
            </a:r>
          </a:p>
          <a:p>
            <a:pPr marL="1020970" lvl="1" indent="-510485" algn="l">
              <a:lnSpc>
                <a:spcPts val="6620"/>
              </a:lnSpc>
              <a:buFont typeface="Arial"/>
              <a:buChar char="•"/>
            </a:pPr>
            <a:r>
              <a:rPr lang="en-US" sz="4728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 you exhale, change the direction of your line.</a:t>
            </a:r>
          </a:p>
          <a:p>
            <a:pPr marL="1020970" lvl="1" indent="-510485" algn="l">
              <a:lnSpc>
                <a:spcPts val="6620"/>
              </a:lnSpc>
              <a:buFont typeface="Arial"/>
              <a:buChar char="•"/>
            </a:pPr>
            <a:r>
              <a:rPr lang="en-US" sz="4728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With each inhale and exhale, move the pen in a different direction without lifting it from the paper.</a:t>
            </a:r>
          </a:p>
          <a:p>
            <a:pPr marL="1020970" lvl="1" indent="-510485" algn="l">
              <a:lnSpc>
                <a:spcPts val="6620"/>
              </a:lnSpc>
              <a:buFont typeface="Arial"/>
              <a:buChar char="•"/>
            </a:pPr>
            <a:r>
              <a:rPr lang="en-US" sz="4728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Do this for a full minute.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498652" y="1562370"/>
            <a:ext cx="11290697" cy="1475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37"/>
              </a:lnSpc>
              <a:spcBef>
                <a:spcPct val="0"/>
              </a:spcBef>
            </a:pPr>
            <a:r>
              <a:rPr lang="en-US" sz="866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(It’s kind of an art.)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40" y="929640"/>
            <a:ext cx="11716702" cy="8617268"/>
            <a:chOff x="0" y="0"/>
            <a:chExt cx="15622270" cy="11489690"/>
          </a:xfrm>
        </p:grpSpPr>
        <p:sp>
          <p:nvSpPr>
            <p:cNvPr id="3" name="Freeform 3"/>
            <p:cNvSpPr/>
            <p:nvPr/>
          </p:nvSpPr>
          <p:spPr>
            <a:xfrm>
              <a:off x="45720" y="48260"/>
              <a:ext cx="15527019" cy="11391900"/>
            </a:xfrm>
            <a:custGeom>
              <a:avLst/>
              <a:gdLst/>
              <a:ahLst/>
              <a:cxnLst/>
              <a:rect l="l" t="t" r="r" b="b"/>
              <a:pathLst>
                <a:path w="15527019" h="11391900">
                  <a:moveTo>
                    <a:pt x="1440180" y="9334500"/>
                  </a:moveTo>
                  <a:cubicBezTo>
                    <a:pt x="1720850" y="8719820"/>
                    <a:pt x="1785620" y="8511540"/>
                    <a:pt x="1838960" y="8286750"/>
                  </a:cubicBezTo>
                  <a:cubicBezTo>
                    <a:pt x="1899920" y="8023860"/>
                    <a:pt x="1945640" y="7672070"/>
                    <a:pt x="1977390" y="7419340"/>
                  </a:cubicBezTo>
                  <a:cubicBezTo>
                    <a:pt x="2002790" y="7222490"/>
                    <a:pt x="2006600" y="7062470"/>
                    <a:pt x="2026920" y="6896100"/>
                  </a:cubicBezTo>
                  <a:cubicBezTo>
                    <a:pt x="2047240" y="6742430"/>
                    <a:pt x="2067560" y="6530340"/>
                    <a:pt x="2096770" y="6456680"/>
                  </a:cubicBezTo>
                  <a:cubicBezTo>
                    <a:pt x="2106930" y="6430010"/>
                    <a:pt x="2115820" y="6416040"/>
                    <a:pt x="2132330" y="6405880"/>
                  </a:cubicBezTo>
                  <a:cubicBezTo>
                    <a:pt x="2148840" y="6394450"/>
                    <a:pt x="2174240" y="6388100"/>
                    <a:pt x="2193290" y="6390640"/>
                  </a:cubicBezTo>
                  <a:cubicBezTo>
                    <a:pt x="2212340" y="6393180"/>
                    <a:pt x="2236470" y="6404610"/>
                    <a:pt x="2249170" y="6419850"/>
                  </a:cubicBezTo>
                  <a:cubicBezTo>
                    <a:pt x="2261870" y="6435090"/>
                    <a:pt x="2259330" y="6461760"/>
                    <a:pt x="2270760" y="6478270"/>
                  </a:cubicBezTo>
                  <a:cubicBezTo>
                    <a:pt x="2284730" y="6498590"/>
                    <a:pt x="2313940" y="6507480"/>
                    <a:pt x="2330450" y="6530340"/>
                  </a:cubicBezTo>
                  <a:cubicBezTo>
                    <a:pt x="2350770" y="6557010"/>
                    <a:pt x="2358390" y="6596380"/>
                    <a:pt x="2381250" y="6637020"/>
                  </a:cubicBezTo>
                  <a:cubicBezTo>
                    <a:pt x="2414270" y="6696710"/>
                    <a:pt x="2463800" y="6772910"/>
                    <a:pt x="2517140" y="6851650"/>
                  </a:cubicBezTo>
                  <a:cubicBezTo>
                    <a:pt x="2586990" y="6955790"/>
                    <a:pt x="2691130" y="7103110"/>
                    <a:pt x="2767330" y="7202170"/>
                  </a:cubicBezTo>
                  <a:cubicBezTo>
                    <a:pt x="2825750" y="7280910"/>
                    <a:pt x="2871470" y="7339330"/>
                    <a:pt x="2932430" y="7406640"/>
                  </a:cubicBezTo>
                  <a:cubicBezTo>
                    <a:pt x="2995930" y="7477760"/>
                    <a:pt x="3063240" y="7533640"/>
                    <a:pt x="3140710" y="7620000"/>
                  </a:cubicBezTo>
                  <a:cubicBezTo>
                    <a:pt x="3248660" y="7739380"/>
                    <a:pt x="3371850" y="7915910"/>
                    <a:pt x="3511550" y="8068310"/>
                  </a:cubicBezTo>
                  <a:cubicBezTo>
                    <a:pt x="3670300" y="8241030"/>
                    <a:pt x="3925570" y="8486140"/>
                    <a:pt x="4051300" y="8596630"/>
                  </a:cubicBezTo>
                  <a:cubicBezTo>
                    <a:pt x="4113530" y="8651240"/>
                    <a:pt x="4136390" y="8657590"/>
                    <a:pt x="4197350" y="8712200"/>
                  </a:cubicBezTo>
                  <a:cubicBezTo>
                    <a:pt x="4321810" y="8823960"/>
                    <a:pt x="4585970" y="9090660"/>
                    <a:pt x="4726940" y="9249410"/>
                  </a:cubicBezTo>
                  <a:cubicBezTo>
                    <a:pt x="4829810" y="9366250"/>
                    <a:pt x="4904740" y="9485630"/>
                    <a:pt x="4977130" y="9565640"/>
                  </a:cubicBezTo>
                  <a:cubicBezTo>
                    <a:pt x="5027930" y="9618980"/>
                    <a:pt x="5067300" y="9641840"/>
                    <a:pt x="5113020" y="9692640"/>
                  </a:cubicBezTo>
                  <a:cubicBezTo>
                    <a:pt x="5171440" y="9756140"/>
                    <a:pt x="5288280" y="9925050"/>
                    <a:pt x="5293360" y="9921240"/>
                  </a:cubicBezTo>
                  <a:cubicBezTo>
                    <a:pt x="5294630" y="9919970"/>
                    <a:pt x="5283200" y="9898380"/>
                    <a:pt x="5284470" y="9898380"/>
                  </a:cubicBezTo>
                  <a:cubicBezTo>
                    <a:pt x="5285740" y="9895840"/>
                    <a:pt x="5307330" y="9913620"/>
                    <a:pt x="5313680" y="9927590"/>
                  </a:cubicBezTo>
                  <a:cubicBezTo>
                    <a:pt x="5322570" y="9942830"/>
                    <a:pt x="5328920" y="9969500"/>
                    <a:pt x="5326380" y="9988550"/>
                  </a:cubicBezTo>
                  <a:cubicBezTo>
                    <a:pt x="5322570" y="10007600"/>
                    <a:pt x="5309870" y="10029190"/>
                    <a:pt x="5294630" y="10041890"/>
                  </a:cubicBezTo>
                  <a:cubicBezTo>
                    <a:pt x="5279390" y="10053320"/>
                    <a:pt x="5253990" y="10060940"/>
                    <a:pt x="5236210" y="10060940"/>
                  </a:cubicBezTo>
                  <a:cubicBezTo>
                    <a:pt x="5220970" y="10060940"/>
                    <a:pt x="5207000" y="10058400"/>
                    <a:pt x="5195570" y="10048240"/>
                  </a:cubicBezTo>
                  <a:cubicBezTo>
                    <a:pt x="5177790" y="10033000"/>
                    <a:pt x="5161280" y="9997440"/>
                    <a:pt x="5153660" y="9955530"/>
                  </a:cubicBezTo>
                  <a:cubicBezTo>
                    <a:pt x="5138420" y="9872980"/>
                    <a:pt x="5171440" y="9711690"/>
                    <a:pt x="5175250" y="9577070"/>
                  </a:cubicBezTo>
                  <a:cubicBezTo>
                    <a:pt x="5180330" y="9420860"/>
                    <a:pt x="5171440" y="9253220"/>
                    <a:pt x="5175250" y="9075420"/>
                  </a:cubicBezTo>
                  <a:cubicBezTo>
                    <a:pt x="5180330" y="8872220"/>
                    <a:pt x="5194300" y="8542020"/>
                    <a:pt x="5208270" y="8427720"/>
                  </a:cubicBezTo>
                  <a:cubicBezTo>
                    <a:pt x="5213350" y="8385810"/>
                    <a:pt x="5219700" y="8384540"/>
                    <a:pt x="5224780" y="8343900"/>
                  </a:cubicBezTo>
                  <a:cubicBezTo>
                    <a:pt x="5236210" y="8230870"/>
                    <a:pt x="5219700" y="7927340"/>
                    <a:pt x="5238750" y="7710170"/>
                  </a:cubicBezTo>
                  <a:cubicBezTo>
                    <a:pt x="5260340" y="7475220"/>
                    <a:pt x="5316220" y="7153910"/>
                    <a:pt x="5354320" y="6981190"/>
                  </a:cubicBezTo>
                  <a:cubicBezTo>
                    <a:pt x="5375910" y="6883400"/>
                    <a:pt x="5400040" y="6835140"/>
                    <a:pt x="5419090" y="6756400"/>
                  </a:cubicBezTo>
                  <a:cubicBezTo>
                    <a:pt x="5439410" y="6672579"/>
                    <a:pt x="5453380" y="6596379"/>
                    <a:pt x="5472430" y="6494779"/>
                  </a:cubicBezTo>
                  <a:cubicBezTo>
                    <a:pt x="5497830" y="6352540"/>
                    <a:pt x="5538470" y="6122670"/>
                    <a:pt x="5554980" y="5982970"/>
                  </a:cubicBezTo>
                  <a:cubicBezTo>
                    <a:pt x="5566410" y="5886450"/>
                    <a:pt x="5563870" y="5795010"/>
                    <a:pt x="5572760" y="5736590"/>
                  </a:cubicBezTo>
                  <a:cubicBezTo>
                    <a:pt x="5579110" y="5703570"/>
                    <a:pt x="5590540" y="5684520"/>
                    <a:pt x="5593080" y="5659120"/>
                  </a:cubicBezTo>
                  <a:cubicBezTo>
                    <a:pt x="5595620" y="5633720"/>
                    <a:pt x="5586730" y="5607050"/>
                    <a:pt x="5589270" y="5581650"/>
                  </a:cubicBezTo>
                  <a:cubicBezTo>
                    <a:pt x="5593080" y="5556250"/>
                    <a:pt x="5596890" y="5529580"/>
                    <a:pt x="5610860" y="5504180"/>
                  </a:cubicBezTo>
                  <a:cubicBezTo>
                    <a:pt x="5627370" y="5473700"/>
                    <a:pt x="5660390" y="5426710"/>
                    <a:pt x="5689600" y="5417820"/>
                  </a:cubicBezTo>
                  <a:cubicBezTo>
                    <a:pt x="5713730" y="5410200"/>
                    <a:pt x="5744210" y="5427980"/>
                    <a:pt x="5769610" y="5439410"/>
                  </a:cubicBezTo>
                  <a:cubicBezTo>
                    <a:pt x="5795010" y="5449570"/>
                    <a:pt x="5808980" y="5459730"/>
                    <a:pt x="5840730" y="5480050"/>
                  </a:cubicBezTo>
                  <a:cubicBezTo>
                    <a:pt x="5913120" y="5527040"/>
                    <a:pt x="6071870" y="5638800"/>
                    <a:pt x="6186170" y="5732780"/>
                  </a:cubicBezTo>
                  <a:cubicBezTo>
                    <a:pt x="6310630" y="5836920"/>
                    <a:pt x="6418580" y="5957570"/>
                    <a:pt x="6558280" y="6079490"/>
                  </a:cubicBezTo>
                  <a:cubicBezTo>
                    <a:pt x="6727190" y="6226810"/>
                    <a:pt x="6987540" y="6413500"/>
                    <a:pt x="7133590" y="6553200"/>
                  </a:cubicBezTo>
                  <a:cubicBezTo>
                    <a:pt x="7233920" y="6649720"/>
                    <a:pt x="7274560" y="6718300"/>
                    <a:pt x="7369810" y="6814820"/>
                  </a:cubicBezTo>
                  <a:cubicBezTo>
                    <a:pt x="7501890" y="6950710"/>
                    <a:pt x="7731760" y="7160260"/>
                    <a:pt x="7863840" y="7277100"/>
                  </a:cubicBezTo>
                  <a:cubicBezTo>
                    <a:pt x="7948930" y="7353300"/>
                    <a:pt x="8008620" y="7395210"/>
                    <a:pt x="8078470" y="7459979"/>
                  </a:cubicBezTo>
                  <a:cubicBezTo>
                    <a:pt x="8152130" y="7527290"/>
                    <a:pt x="8271510" y="7636510"/>
                    <a:pt x="8295640" y="7675879"/>
                  </a:cubicBezTo>
                  <a:cubicBezTo>
                    <a:pt x="8303260" y="7687310"/>
                    <a:pt x="8303260" y="7689850"/>
                    <a:pt x="8304530" y="7701279"/>
                  </a:cubicBezTo>
                  <a:cubicBezTo>
                    <a:pt x="8305800" y="7717790"/>
                    <a:pt x="8304530" y="7747000"/>
                    <a:pt x="8293100" y="7764779"/>
                  </a:cubicBezTo>
                  <a:cubicBezTo>
                    <a:pt x="8282940" y="7782560"/>
                    <a:pt x="8262620" y="7799070"/>
                    <a:pt x="8243570" y="7805420"/>
                  </a:cubicBezTo>
                  <a:cubicBezTo>
                    <a:pt x="8224520" y="7811770"/>
                    <a:pt x="8197850" y="7810500"/>
                    <a:pt x="8178800" y="7801610"/>
                  </a:cubicBezTo>
                  <a:cubicBezTo>
                    <a:pt x="8159750" y="7793990"/>
                    <a:pt x="8129270" y="7763510"/>
                    <a:pt x="8133080" y="7757160"/>
                  </a:cubicBezTo>
                  <a:cubicBezTo>
                    <a:pt x="8136890" y="7748270"/>
                    <a:pt x="8246110" y="7760970"/>
                    <a:pt x="8257540" y="7781290"/>
                  </a:cubicBezTo>
                  <a:cubicBezTo>
                    <a:pt x="8266430" y="7799070"/>
                    <a:pt x="8243570" y="7828279"/>
                    <a:pt x="8225790" y="7857490"/>
                  </a:cubicBezTo>
                  <a:cubicBezTo>
                    <a:pt x="8192770" y="7909560"/>
                    <a:pt x="8086090" y="7999729"/>
                    <a:pt x="8047990" y="8053070"/>
                  </a:cubicBezTo>
                  <a:cubicBezTo>
                    <a:pt x="8026400" y="8083550"/>
                    <a:pt x="8025130" y="8101329"/>
                    <a:pt x="8003540" y="8133079"/>
                  </a:cubicBezTo>
                  <a:cubicBezTo>
                    <a:pt x="7965440" y="8188960"/>
                    <a:pt x="7898130" y="8275320"/>
                    <a:pt x="7829550" y="8351520"/>
                  </a:cubicBezTo>
                  <a:cubicBezTo>
                    <a:pt x="7745730" y="8446770"/>
                    <a:pt x="7632700" y="8557260"/>
                    <a:pt x="7528560" y="8652510"/>
                  </a:cubicBezTo>
                  <a:cubicBezTo>
                    <a:pt x="7425690" y="8747760"/>
                    <a:pt x="7316470" y="8829040"/>
                    <a:pt x="7208520" y="8925560"/>
                  </a:cubicBezTo>
                  <a:cubicBezTo>
                    <a:pt x="7094220" y="9028429"/>
                    <a:pt x="6981190" y="9156700"/>
                    <a:pt x="6860540" y="9254490"/>
                  </a:cubicBezTo>
                  <a:cubicBezTo>
                    <a:pt x="6746240" y="9345929"/>
                    <a:pt x="6628130" y="9417050"/>
                    <a:pt x="6506210" y="9494520"/>
                  </a:cubicBezTo>
                  <a:cubicBezTo>
                    <a:pt x="6381750" y="9573260"/>
                    <a:pt x="6127750" y="9730740"/>
                    <a:pt x="6122670" y="9723120"/>
                  </a:cubicBezTo>
                  <a:cubicBezTo>
                    <a:pt x="6120130" y="9720579"/>
                    <a:pt x="6154420" y="9671050"/>
                    <a:pt x="6187440" y="9663429"/>
                  </a:cubicBezTo>
                  <a:cubicBezTo>
                    <a:pt x="6252210" y="9650729"/>
                    <a:pt x="6421120" y="9744710"/>
                    <a:pt x="6515100" y="9781540"/>
                  </a:cubicBezTo>
                  <a:cubicBezTo>
                    <a:pt x="6586220" y="9810750"/>
                    <a:pt x="6630670" y="9839960"/>
                    <a:pt x="6701790" y="9865360"/>
                  </a:cubicBezTo>
                  <a:cubicBezTo>
                    <a:pt x="6789420" y="9897110"/>
                    <a:pt x="6941820" y="9926320"/>
                    <a:pt x="7005320" y="9951720"/>
                  </a:cubicBezTo>
                  <a:cubicBezTo>
                    <a:pt x="7037070" y="9964420"/>
                    <a:pt x="7043420" y="9974579"/>
                    <a:pt x="7072630" y="9987279"/>
                  </a:cubicBezTo>
                  <a:cubicBezTo>
                    <a:pt x="7122160" y="10007600"/>
                    <a:pt x="7207250" y="10025379"/>
                    <a:pt x="7280910" y="10053320"/>
                  </a:cubicBezTo>
                  <a:cubicBezTo>
                    <a:pt x="7367270" y="10085070"/>
                    <a:pt x="7476490" y="10126979"/>
                    <a:pt x="7557770" y="10171429"/>
                  </a:cubicBezTo>
                  <a:cubicBezTo>
                    <a:pt x="7626350" y="10210800"/>
                    <a:pt x="7664450" y="10256520"/>
                    <a:pt x="7739380" y="10299700"/>
                  </a:cubicBezTo>
                  <a:cubicBezTo>
                    <a:pt x="7844790" y="10359390"/>
                    <a:pt x="8023860" y="10417810"/>
                    <a:pt x="8135620" y="10480040"/>
                  </a:cubicBezTo>
                  <a:cubicBezTo>
                    <a:pt x="8224520" y="10529570"/>
                    <a:pt x="8277860" y="10580370"/>
                    <a:pt x="8364220" y="10634979"/>
                  </a:cubicBezTo>
                  <a:cubicBezTo>
                    <a:pt x="8469630" y="10702290"/>
                    <a:pt x="8582660" y="10770870"/>
                    <a:pt x="8724900" y="10850879"/>
                  </a:cubicBezTo>
                  <a:cubicBezTo>
                    <a:pt x="8923020" y="10960100"/>
                    <a:pt x="9349740" y="11141710"/>
                    <a:pt x="9446260" y="11220450"/>
                  </a:cubicBezTo>
                  <a:cubicBezTo>
                    <a:pt x="9476740" y="11244579"/>
                    <a:pt x="9488170" y="11258550"/>
                    <a:pt x="9494520" y="11278870"/>
                  </a:cubicBezTo>
                  <a:cubicBezTo>
                    <a:pt x="9500870" y="11299190"/>
                    <a:pt x="9495790" y="11325860"/>
                    <a:pt x="9488170" y="11342370"/>
                  </a:cubicBezTo>
                  <a:cubicBezTo>
                    <a:pt x="9481820" y="11355070"/>
                    <a:pt x="9471660" y="11366500"/>
                    <a:pt x="9460230" y="11374120"/>
                  </a:cubicBezTo>
                  <a:cubicBezTo>
                    <a:pt x="9448800" y="11381740"/>
                    <a:pt x="9436100" y="11388090"/>
                    <a:pt x="9420860" y="11389360"/>
                  </a:cubicBezTo>
                  <a:cubicBezTo>
                    <a:pt x="9403080" y="11390629"/>
                    <a:pt x="9373870" y="11390629"/>
                    <a:pt x="9359900" y="11375390"/>
                  </a:cubicBezTo>
                  <a:cubicBezTo>
                    <a:pt x="9335770" y="11347450"/>
                    <a:pt x="9345930" y="11264900"/>
                    <a:pt x="9344660" y="11196320"/>
                  </a:cubicBezTo>
                  <a:cubicBezTo>
                    <a:pt x="9344660" y="11099800"/>
                    <a:pt x="9363710" y="10982960"/>
                    <a:pt x="9367520" y="10854690"/>
                  </a:cubicBezTo>
                  <a:cubicBezTo>
                    <a:pt x="9372600" y="10689590"/>
                    <a:pt x="9368790" y="10466070"/>
                    <a:pt x="9366250" y="10289540"/>
                  </a:cubicBezTo>
                  <a:cubicBezTo>
                    <a:pt x="9362440" y="10133329"/>
                    <a:pt x="9359900" y="10020300"/>
                    <a:pt x="9349740" y="9848850"/>
                  </a:cubicBezTo>
                  <a:cubicBezTo>
                    <a:pt x="9335770" y="9606279"/>
                    <a:pt x="9297670" y="9292590"/>
                    <a:pt x="9279890" y="8972550"/>
                  </a:cubicBezTo>
                  <a:cubicBezTo>
                    <a:pt x="9259570" y="8587740"/>
                    <a:pt x="9276080" y="8164829"/>
                    <a:pt x="9243060" y="7700010"/>
                  </a:cubicBezTo>
                  <a:cubicBezTo>
                    <a:pt x="9202420" y="7131050"/>
                    <a:pt x="9085580" y="6230620"/>
                    <a:pt x="9025890" y="5810250"/>
                  </a:cubicBezTo>
                  <a:cubicBezTo>
                    <a:pt x="8995410" y="5598160"/>
                    <a:pt x="8961120" y="5461000"/>
                    <a:pt x="8943340" y="5334000"/>
                  </a:cubicBezTo>
                  <a:cubicBezTo>
                    <a:pt x="8931910" y="5250180"/>
                    <a:pt x="8896350" y="5162550"/>
                    <a:pt x="8921750" y="5123180"/>
                  </a:cubicBezTo>
                  <a:cubicBezTo>
                    <a:pt x="8939530" y="5093970"/>
                    <a:pt x="9022080" y="5074920"/>
                    <a:pt x="9029700" y="5086350"/>
                  </a:cubicBezTo>
                  <a:cubicBezTo>
                    <a:pt x="9055100" y="5126990"/>
                    <a:pt x="8418830" y="5748020"/>
                    <a:pt x="8130540" y="6043930"/>
                  </a:cubicBezTo>
                  <a:cubicBezTo>
                    <a:pt x="7871460" y="6308090"/>
                    <a:pt x="7590790" y="6558279"/>
                    <a:pt x="7381240" y="6779260"/>
                  </a:cubicBezTo>
                  <a:cubicBezTo>
                    <a:pt x="7217410" y="6950710"/>
                    <a:pt x="7106920" y="7098030"/>
                    <a:pt x="6963410" y="7249160"/>
                  </a:cubicBezTo>
                  <a:cubicBezTo>
                    <a:pt x="6821170" y="7397750"/>
                    <a:pt x="6642100" y="7586980"/>
                    <a:pt x="6522720" y="7675879"/>
                  </a:cubicBezTo>
                  <a:cubicBezTo>
                    <a:pt x="6454140" y="7727950"/>
                    <a:pt x="6380480" y="7769860"/>
                    <a:pt x="6344920" y="7777479"/>
                  </a:cubicBezTo>
                  <a:cubicBezTo>
                    <a:pt x="6332220" y="7781290"/>
                    <a:pt x="6327140" y="7780020"/>
                    <a:pt x="6315710" y="7776210"/>
                  </a:cubicBezTo>
                  <a:cubicBezTo>
                    <a:pt x="6300470" y="7771129"/>
                    <a:pt x="6273800" y="7758429"/>
                    <a:pt x="6262370" y="7741920"/>
                  </a:cubicBezTo>
                  <a:cubicBezTo>
                    <a:pt x="6249670" y="7725410"/>
                    <a:pt x="6243320" y="7700010"/>
                    <a:pt x="6244590" y="7680960"/>
                  </a:cubicBezTo>
                  <a:cubicBezTo>
                    <a:pt x="6245860" y="7660640"/>
                    <a:pt x="6257290" y="7636510"/>
                    <a:pt x="6272530" y="7622540"/>
                  </a:cubicBezTo>
                  <a:cubicBezTo>
                    <a:pt x="6286500" y="7608570"/>
                    <a:pt x="6328410" y="7593329"/>
                    <a:pt x="6330950" y="7598410"/>
                  </a:cubicBezTo>
                  <a:cubicBezTo>
                    <a:pt x="6334760" y="7603490"/>
                    <a:pt x="6278880" y="7691120"/>
                    <a:pt x="6247130" y="7688579"/>
                  </a:cubicBezTo>
                  <a:cubicBezTo>
                    <a:pt x="6193790" y="7684770"/>
                    <a:pt x="6118860" y="7490460"/>
                    <a:pt x="6051550" y="7402829"/>
                  </a:cubicBezTo>
                  <a:cubicBezTo>
                    <a:pt x="5989320" y="7322820"/>
                    <a:pt x="5944870" y="7277100"/>
                    <a:pt x="5857240" y="7183120"/>
                  </a:cubicBezTo>
                  <a:cubicBezTo>
                    <a:pt x="5695950" y="7007860"/>
                    <a:pt x="5321300" y="6644640"/>
                    <a:pt x="5138420" y="6443980"/>
                  </a:cubicBezTo>
                  <a:cubicBezTo>
                    <a:pt x="5019040" y="6313170"/>
                    <a:pt x="4942840" y="6221730"/>
                    <a:pt x="4852670" y="6109970"/>
                  </a:cubicBezTo>
                  <a:cubicBezTo>
                    <a:pt x="4765040" y="5999480"/>
                    <a:pt x="4704080" y="5901690"/>
                    <a:pt x="4602480" y="5775960"/>
                  </a:cubicBezTo>
                  <a:cubicBezTo>
                    <a:pt x="4464050" y="5603240"/>
                    <a:pt x="4258310" y="5386070"/>
                    <a:pt x="4088130" y="5175250"/>
                  </a:cubicBezTo>
                  <a:cubicBezTo>
                    <a:pt x="3909060" y="4953000"/>
                    <a:pt x="3689350" y="4658360"/>
                    <a:pt x="3556000" y="4472940"/>
                  </a:cubicBezTo>
                  <a:cubicBezTo>
                    <a:pt x="3472180" y="4354830"/>
                    <a:pt x="3401060" y="4250690"/>
                    <a:pt x="3355340" y="4178300"/>
                  </a:cubicBezTo>
                  <a:cubicBezTo>
                    <a:pt x="3329940" y="4137660"/>
                    <a:pt x="3295650" y="4081780"/>
                    <a:pt x="3298190" y="4079240"/>
                  </a:cubicBezTo>
                  <a:cubicBezTo>
                    <a:pt x="3299460" y="4077970"/>
                    <a:pt x="3340100" y="4123690"/>
                    <a:pt x="3338830" y="4124960"/>
                  </a:cubicBezTo>
                  <a:cubicBezTo>
                    <a:pt x="3337560" y="4126230"/>
                    <a:pt x="3299460" y="4104640"/>
                    <a:pt x="3289300" y="4088130"/>
                  </a:cubicBezTo>
                  <a:cubicBezTo>
                    <a:pt x="3279140" y="4071620"/>
                    <a:pt x="3274060" y="4046220"/>
                    <a:pt x="3276600" y="4027170"/>
                  </a:cubicBezTo>
                  <a:cubicBezTo>
                    <a:pt x="3280410" y="4009390"/>
                    <a:pt x="3294380" y="3986530"/>
                    <a:pt x="3307080" y="3975100"/>
                  </a:cubicBezTo>
                  <a:cubicBezTo>
                    <a:pt x="3318510" y="3964940"/>
                    <a:pt x="3331210" y="3959860"/>
                    <a:pt x="3345180" y="3957320"/>
                  </a:cubicBezTo>
                  <a:cubicBezTo>
                    <a:pt x="3357880" y="3953510"/>
                    <a:pt x="3373120" y="3950970"/>
                    <a:pt x="3385820" y="3958590"/>
                  </a:cubicBezTo>
                  <a:cubicBezTo>
                    <a:pt x="3408680" y="3972560"/>
                    <a:pt x="3431540" y="4011930"/>
                    <a:pt x="3445510" y="4069080"/>
                  </a:cubicBezTo>
                  <a:cubicBezTo>
                    <a:pt x="3479800" y="4211320"/>
                    <a:pt x="3446780" y="4602480"/>
                    <a:pt x="3429000" y="4876800"/>
                  </a:cubicBezTo>
                  <a:cubicBezTo>
                    <a:pt x="3411220" y="5165090"/>
                    <a:pt x="3359150" y="5461000"/>
                    <a:pt x="3331210" y="5760720"/>
                  </a:cubicBezTo>
                  <a:cubicBezTo>
                    <a:pt x="3302000" y="6069330"/>
                    <a:pt x="3290570" y="6370320"/>
                    <a:pt x="3258820" y="6703060"/>
                  </a:cubicBezTo>
                  <a:cubicBezTo>
                    <a:pt x="3224530" y="7077710"/>
                    <a:pt x="3150870" y="7583170"/>
                    <a:pt x="3126740" y="7898129"/>
                  </a:cubicBezTo>
                  <a:cubicBezTo>
                    <a:pt x="3111500" y="8103870"/>
                    <a:pt x="3116580" y="8252460"/>
                    <a:pt x="3107690" y="8409940"/>
                  </a:cubicBezTo>
                  <a:cubicBezTo>
                    <a:pt x="3098800" y="8545829"/>
                    <a:pt x="3091180" y="8655050"/>
                    <a:pt x="3074670" y="8790940"/>
                  </a:cubicBezTo>
                  <a:cubicBezTo>
                    <a:pt x="3055620" y="8947150"/>
                    <a:pt x="3016250" y="9133840"/>
                    <a:pt x="2994660" y="9295129"/>
                  </a:cubicBezTo>
                  <a:cubicBezTo>
                    <a:pt x="2973070" y="9443720"/>
                    <a:pt x="2952750" y="9594850"/>
                    <a:pt x="2945130" y="9721850"/>
                  </a:cubicBezTo>
                  <a:cubicBezTo>
                    <a:pt x="2938780" y="9822179"/>
                    <a:pt x="2948940" y="9919970"/>
                    <a:pt x="2942590" y="9993629"/>
                  </a:cubicBezTo>
                  <a:cubicBezTo>
                    <a:pt x="2938780" y="10044429"/>
                    <a:pt x="2926080" y="10072370"/>
                    <a:pt x="2922270" y="10121900"/>
                  </a:cubicBezTo>
                  <a:cubicBezTo>
                    <a:pt x="2917190" y="10187940"/>
                    <a:pt x="2932430" y="10313670"/>
                    <a:pt x="2927350" y="10359390"/>
                  </a:cubicBezTo>
                  <a:cubicBezTo>
                    <a:pt x="2924810" y="10379710"/>
                    <a:pt x="2924810" y="10388600"/>
                    <a:pt x="2917190" y="10401300"/>
                  </a:cubicBezTo>
                  <a:cubicBezTo>
                    <a:pt x="2907030" y="10416540"/>
                    <a:pt x="2886710" y="10435590"/>
                    <a:pt x="2870200" y="10443210"/>
                  </a:cubicBezTo>
                  <a:cubicBezTo>
                    <a:pt x="2856230" y="10449560"/>
                    <a:pt x="2840990" y="10450829"/>
                    <a:pt x="2827020" y="10448290"/>
                  </a:cubicBezTo>
                  <a:cubicBezTo>
                    <a:pt x="2813050" y="10447020"/>
                    <a:pt x="2799080" y="10441940"/>
                    <a:pt x="2787650" y="10433050"/>
                  </a:cubicBezTo>
                  <a:cubicBezTo>
                    <a:pt x="2776220" y="10425429"/>
                    <a:pt x="2764790" y="10414000"/>
                    <a:pt x="2758440" y="10401300"/>
                  </a:cubicBezTo>
                  <a:cubicBezTo>
                    <a:pt x="2752090" y="10388600"/>
                    <a:pt x="2744470" y="10361929"/>
                    <a:pt x="2748280" y="10359390"/>
                  </a:cubicBezTo>
                  <a:cubicBezTo>
                    <a:pt x="2755900" y="10355579"/>
                    <a:pt x="2828290" y="10424160"/>
                    <a:pt x="2825750" y="10427970"/>
                  </a:cubicBezTo>
                  <a:cubicBezTo>
                    <a:pt x="2823210" y="10431779"/>
                    <a:pt x="2758440" y="10402570"/>
                    <a:pt x="2734310" y="10382250"/>
                  </a:cubicBezTo>
                  <a:cubicBezTo>
                    <a:pt x="2712720" y="10364470"/>
                    <a:pt x="2706370" y="10340340"/>
                    <a:pt x="2683510" y="10317479"/>
                  </a:cubicBezTo>
                  <a:cubicBezTo>
                    <a:pt x="2653030" y="10287000"/>
                    <a:pt x="2603500" y="10255250"/>
                    <a:pt x="2557780" y="10222229"/>
                  </a:cubicBezTo>
                  <a:cubicBezTo>
                    <a:pt x="2506980" y="10185400"/>
                    <a:pt x="2467610" y="10154920"/>
                    <a:pt x="2395220" y="10107929"/>
                  </a:cubicBezTo>
                  <a:cubicBezTo>
                    <a:pt x="2263140" y="10021570"/>
                    <a:pt x="1953260" y="9852660"/>
                    <a:pt x="1821180" y="9762490"/>
                  </a:cubicBezTo>
                  <a:cubicBezTo>
                    <a:pt x="1748790" y="9712960"/>
                    <a:pt x="1706880" y="9668510"/>
                    <a:pt x="1658620" y="9636760"/>
                  </a:cubicBezTo>
                  <a:cubicBezTo>
                    <a:pt x="1624330" y="9615170"/>
                    <a:pt x="1590040" y="9607550"/>
                    <a:pt x="1563370" y="9587229"/>
                  </a:cubicBezTo>
                  <a:cubicBezTo>
                    <a:pt x="1539240" y="9568179"/>
                    <a:pt x="1527810" y="9542779"/>
                    <a:pt x="1503680" y="9522460"/>
                  </a:cubicBezTo>
                  <a:cubicBezTo>
                    <a:pt x="1477010" y="9498329"/>
                    <a:pt x="1451610" y="9490710"/>
                    <a:pt x="1409700" y="9453879"/>
                  </a:cubicBezTo>
                  <a:cubicBezTo>
                    <a:pt x="1308100" y="9363710"/>
                    <a:pt x="1084580" y="9114790"/>
                    <a:pt x="920750" y="8921750"/>
                  </a:cubicBezTo>
                  <a:cubicBezTo>
                    <a:pt x="740410" y="8708390"/>
                    <a:pt x="529590" y="8398510"/>
                    <a:pt x="377190" y="8221979"/>
                  </a:cubicBezTo>
                  <a:cubicBezTo>
                    <a:pt x="276860" y="8106410"/>
                    <a:pt x="177800" y="8031479"/>
                    <a:pt x="113030" y="7947660"/>
                  </a:cubicBezTo>
                  <a:cubicBezTo>
                    <a:pt x="64770" y="7886700"/>
                    <a:pt x="13970" y="7824470"/>
                    <a:pt x="5080" y="7774940"/>
                  </a:cubicBezTo>
                  <a:cubicBezTo>
                    <a:pt x="0" y="7740650"/>
                    <a:pt x="12700" y="7711440"/>
                    <a:pt x="25400" y="7684770"/>
                  </a:cubicBezTo>
                  <a:cubicBezTo>
                    <a:pt x="38100" y="7658100"/>
                    <a:pt x="50800" y="7646670"/>
                    <a:pt x="80010" y="7614920"/>
                  </a:cubicBezTo>
                  <a:cubicBezTo>
                    <a:pt x="167640" y="7522210"/>
                    <a:pt x="478790" y="7255510"/>
                    <a:pt x="628650" y="7104379"/>
                  </a:cubicBezTo>
                  <a:cubicBezTo>
                    <a:pt x="739140" y="6992620"/>
                    <a:pt x="807720" y="6899910"/>
                    <a:pt x="905510" y="6799579"/>
                  </a:cubicBezTo>
                  <a:cubicBezTo>
                    <a:pt x="1007110" y="6695440"/>
                    <a:pt x="1116330" y="6586220"/>
                    <a:pt x="1225550" y="6492240"/>
                  </a:cubicBezTo>
                  <a:cubicBezTo>
                    <a:pt x="1328420" y="6403340"/>
                    <a:pt x="1435100" y="6337299"/>
                    <a:pt x="1543050" y="6250940"/>
                  </a:cubicBezTo>
                  <a:cubicBezTo>
                    <a:pt x="1659890" y="6156960"/>
                    <a:pt x="1758950" y="6059170"/>
                    <a:pt x="1899920" y="5948680"/>
                  </a:cubicBezTo>
                  <a:cubicBezTo>
                    <a:pt x="2091690" y="5798820"/>
                    <a:pt x="2369820" y="5601970"/>
                    <a:pt x="2599690" y="5448299"/>
                  </a:cubicBezTo>
                  <a:cubicBezTo>
                    <a:pt x="2811780" y="5304790"/>
                    <a:pt x="3011170" y="5176520"/>
                    <a:pt x="3227070" y="5052060"/>
                  </a:cubicBezTo>
                  <a:cubicBezTo>
                    <a:pt x="3445510" y="4926330"/>
                    <a:pt x="3674110" y="4825999"/>
                    <a:pt x="3902710" y="4697730"/>
                  </a:cubicBezTo>
                  <a:cubicBezTo>
                    <a:pt x="4144010" y="4563110"/>
                    <a:pt x="4382770" y="4403090"/>
                    <a:pt x="4636770" y="4263390"/>
                  </a:cubicBezTo>
                  <a:cubicBezTo>
                    <a:pt x="4900930" y="4117340"/>
                    <a:pt x="5220970" y="3958590"/>
                    <a:pt x="5462270" y="3844290"/>
                  </a:cubicBezTo>
                  <a:cubicBezTo>
                    <a:pt x="5646420" y="3756660"/>
                    <a:pt x="5834380" y="3689349"/>
                    <a:pt x="5953760" y="3623310"/>
                  </a:cubicBezTo>
                  <a:cubicBezTo>
                    <a:pt x="6027420" y="3583940"/>
                    <a:pt x="6069330" y="3525520"/>
                    <a:pt x="6123940" y="3511549"/>
                  </a:cubicBezTo>
                  <a:cubicBezTo>
                    <a:pt x="6168390" y="3500120"/>
                    <a:pt x="6224270" y="3506470"/>
                    <a:pt x="6253480" y="3524249"/>
                  </a:cubicBezTo>
                  <a:cubicBezTo>
                    <a:pt x="6276340" y="3538220"/>
                    <a:pt x="6294120" y="3567430"/>
                    <a:pt x="6299200" y="3592830"/>
                  </a:cubicBezTo>
                  <a:cubicBezTo>
                    <a:pt x="6303010" y="3619499"/>
                    <a:pt x="6292850" y="3656330"/>
                    <a:pt x="6275070" y="3681730"/>
                  </a:cubicBezTo>
                  <a:cubicBezTo>
                    <a:pt x="6254750" y="3710940"/>
                    <a:pt x="6205220" y="3745230"/>
                    <a:pt x="6177280" y="3754120"/>
                  </a:cubicBezTo>
                  <a:cubicBezTo>
                    <a:pt x="6158230" y="3760470"/>
                    <a:pt x="6141720" y="3757930"/>
                    <a:pt x="6127750" y="3754120"/>
                  </a:cubicBezTo>
                  <a:cubicBezTo>
                    <a:pt x="6113780" y="3751580"/>
                    <a:pt x="6101080" y="3743960"/>
                    <a:pt x="6090920" y="3733799"/>
                  </a:cubicBezTo>
                  <a:cubicBezTo>
                    <a:pt x="6080760" y="3724910"/>
                    <a:pt x="6071870" y="3713480"/>
                    <a:pt x="6068060" y="3699510"/>
                  </a:cubicBezTo>
                  <a:cubicBezTo>
                    <a:pt x="6064250" y="3681730"/>
                    <a:pt x="6064250" y="3653790"/>
                    <a:pt x="6070600" y="3637280"/>
                  </a:cubicBezTo>
                  <a:cubicBezTo>
                    <a:pt x="6074410" y="3623310"/>
                    <a:pt x="6084570" y="3611880"/>
                    <a:pt x="6094730" y="3602990"/>
                  </a:cubicBezTo>
                  <a:cubicBezTo>
                    <a:pt x="6104890" y="3595370"/>
                    <a:pt x="6130290" y="3582670"/>
                    <a:pt x="6132830" y="3585210"/>
                  </a:cubicBezTo>
                  <a:cubicBezTo>
                    <a:pt x="6136640" y="3590290"/>
                    <a:pt x="6079490" y="3674110"/>
                    <a:pt x="6062980" y="3670299"/>
                  </a:cubicBezTo>
                  <a:cubicBezTo>
                    <a:pt x="6041390" y="3663949"/>
                    <a:pt x="6046470" y="3562349"/>
                    <a:pt x="6038850" y="3474720"/>
                  </a:cubicBezTo>
                  <a:cubicBezTo>
                    <a:pt x="6022340" y="3296920"/>
                    <a:pt x="5996940" y="2957830"/>
                    <a:pt x="5988050" y="2664460"/>
                  </a:cubicBezTo>
                  <a:cubicBezTo>
                    <a:pt x="5975350" y="2315210"/>
                    <a:pt x="5995670" y="1854200"/>
                    <a:pt x="5981700" y="1520190"/>
                  </a:cubicBezTo>
                  <a:cubicBezTo>
                    <a:pt x="5971540" y="1258570"/>
                    <a:pt x="5939790" y="1046480"/>
                    <a:pt x="5930900" y="824230"/>
                  </a:cubicBezTo>
                  <a:cubicBezTo>
                    <a:pt x="5922010" y="621030"/>
                    <a:pt x="5942330" y="367030"/>
                    <a:pt x="5925820" y="238760"/>
                  </a:cubicBezTo>
                  <a:cubicBezTo>
                    <a:pt x="5918200" y="175260"/>
                    <a:pt x="5891530" y="134620"/>
                    <a:pt x="5892800" y="97790"/>
                  </a:cubicBezTo>
                  <a:cubicBezTo>
                    <a:pt x="5892800" y="72390"/>
                    <a:pt x="5900420" y="52070"/>
                    <a:pt x="5911850" y="36830"/>
                  </a:cubicBezTo>
                  <a:cubicBezTo>
                    <a:pt x="5919470" y="24130"/>
                    <a:pt x="5932170" y="16510"/>
                    <a:pt x="5944870" y="10160"/>
                  </a:cubicBezTo>
                  <a:cubicBezTo>
                    <a:pt x="5957570" y="5080"/>
                    <a:pt x="5971540" y="0"/>
                    <a:pt x="5986780" y="2540"/>
                  </a:cubicBezTo>
                  <a:cubicBezTo>
                    <a:pt x="6004560" y="5080"/>
                    <a:pt x="6023610" y="11430"/>
                    <a:pt x="6045200" y="27940"/>
                  </a:cubicBezTo>
                  <a:cubicBezTo>
                    <a:pt x="6080760" y="57150"/>
                    <a:pt x="6125210" y="124460"/>
                    <a:pt x="6167120" y="184150"/>
                  </a:cubicBezTo>
                  <a:cubicBezTo>
                    <a:pt x="6220460" y="259080"/>
                    <a:pt x="6266180" y="326390"/>
                    <a:pt x="6333490" y="444500"/>
                  </a:cubicBezTo>
                  <a:cubicBezTo>
                    <a:pt x="6464300" y="674370"/>
                    <a:pt x="6724650" y="1245870"/>
                    <a:pt x="6864350" y="1485900"/>
                  </a:cubicBezTo>
                  <a:cubicBezTo>
                    <a:pt x="6941820" y="1619250"/>
                    <a:pt x="6988810" y="1680210"/>
                    <a:pt x="7063740" y="1788160"/>
                  </a:cubicBezTo>
                  <a:cubicBezTo>
                    <a:pt x="7152640" y="1915160"/>
                    <a:pt x="7259320" y="2045970"/>
                    <a:pt x="7367270" y="2198370"/>
                  </a:cubicBezTo>
                  <a:cubicBezTo>
                    <a:pt x="7498080" y="2382520"/>
                    <a:pt x="7666990" y="2654300"/>
                    <a:pt x="7788910" y="2819400"/>
                  </a:cubicBezTo>
                  <a:cubicBezTo>
                    <a:pt x="7872730" y="2934970"/>
                    <a:pt x="7964170" y="3032760"/>
                    <a:pt x="8013700" y="3103880"/>
                  </a:cubicBezTo>
                  <a:cubicBezTo>
                    <a:pt x="8040370" y="3144520"/>
                    <a:pt x="8040370" y="3158490"/>
                    <a:pt x="8072120" y="3202940"/>
                  </a:cubicBezTo>
                  <a:cubicBezTo>
                    <a:pt x="8144510" y="3308350"/>
                    <a:pt x="8382000" y="3576320"/>
                    <a:pt x="8486140" y="3716020"/>
                  </a:cubicBezTo>
                  <a:cubicBezTo>
                    <a:pt x="8554720" y="3807460"/>
                    <a:pt x="8601710" y="3878580"/>
                    <a:pt x="8644890" y="3950970"/>
                  </a:cubicBezTo>
                  <a:cubicBezTo>
                    <a:pt x="8680450" y="4008120"/>
                    <a:pt x="8695690" y="4050030"/>
                    <a:pt x="8732520" y="4110990"/>
                  </a:cubicBezTo>
                  <a:cubicBezTo>
                    <a:pt x="8784590" y="4198620"/>
                    <a:pt x="8886190" y="4335780"/>
                    <a:pt x="8934450" y="4422140"/>
                  </a:cubicBezTo>
                  <a:cubicBezTo>
                    <a:pt x="8967470" y="4480560"/>
                    <a:pt x="8996680" y="4538980"/>
                    <a:pt x="9005570" y="4574540"/>
                  </a:cubicBezTo>
                  <a:cubicBezTo>
                    <a:pt x="9010650" y="4592320"/>
                    <a:pt x="9013190" y="4602480"/>
                    <a:pt x="9010650" y="4616450"/>
                  </a:cubicBezTo>
                  <a:cubicBezTo>
                    <a:pt x="9006840" y="4634230"/>
                    <a:pt x="8992870" y="4659630"/>
                    <a:pt x="8980170" y="4672330"/>
                  </a:cubicBezTo>
                  <a:cubicBezTo>
                    <a:pt x="8970010" y="4682490"/>
                    <a:pt x="8956040" y="4687570"/>
                    <a:pt x="8942070" y="4691380"/>
                  </a:cubicBezTo>
                  <a:cubicBezTo>
                    <a:pt x="8928100" y="4693920"/>
                    <a:pt x="8912860" y="4693920"/>
                    <a:pt x="8900160" y="4690110"/>
                  </a:cubicBezTo>
                  <a:cubicBezTo>
                    <a:pt x="8886190" y="4686300"/>
                    <a:pt x="8872220" y="4678680"/>
                    <a:pt x="8862060" y="4669790"/>
                  </a:cubicBezTo>
                  <a:cubicBezTo>
                    <a:pt x="8851900" y="4660900"/>
                    <a:pt x="8841740" y="4649470"/>
                    <a:pt x="8839200" y="4634230"/>
                  </a:cubicBezTo>
                  <a:cubicBezTo>
                    <a:pt x="8835390" y="4610100"/>
                    <a:pt x="8848090" y="4583430"/>
                    <a:pt x="8867140" y="4536440"/>
                  </a:cubicBezTo>
                  <a:cubicBezTo>
                    <a:pt x="8923020" y="4386580"/>
                    <a:pt x="9152890" y="3940810"/>
                    <a:pt x="9302750" y="3643630"/>
                  </a:cubicBezTo>
                  <a:cubicBezTo>
                    <a:pt x="9455150" y="3342640"/>
                    <a:pt x="9673590" y="2947670"/>
                    <a:pt x="9771380" y="2741930"/>
                  </a:cubicBezTo>
                  <a:cubicBezTo>
                    <a:pt x="9820910" y="2636520"/>
                    <a:pt x="9834880" y="2581910"/>
                    <a:pt x="9875520" y="2499360"/>
                  </a:cubicBezTo>
                  <a:cubicBezTo>
                    <a:pt x="9919970" y="2410460"/>
                    <a:pt x="9973310" y="2336800"/>
                    <a:pt x="10027920" y="2226310"/>
                  </a:cubicBezTo>
                  <a:cubicBezTo>
                    <a:pt x="10109200" y="2062480"/>
                    <a:pt x="10223500" y="1799590"/>
                    <a:pt x="10295890" y="1602740"/>
                  </a:cubicBezTo>
                  <a:cubicBezTo>
                    <a:pt x="10359390" y="1432560"/>
                    <a:pt x="10400030" y="1252220"/>
                    <a:pt x="10448290" y="1115060"/>
                  </a:cubicBezTo>
                  <a:cubicBezTo>
                    <a:pt x="10483850" y="1013460"/>
                    <a:pt x="10519410" y="915670"/>
                    <a:pt x="10552430" y="850900"/>
                  </a:cubicBezTo>
                  <a:cubicBezTo>
                    <a:pt x="10572750" y="808990"/>
                    <a:pt x="10594340" y="774700"/>
                    <a:pt x="10613390" y="753110"/>
                  </a:cubicBezTo>
                  <a:cubicBezTo>
                    <a:pt x="10626090" y="740410"/>
                    <a:pt x="10636250" y="731520"/>
                    <a:pt x="10648950" y="726440"/>
                  </a:cubicBezTo>
                  <a:cubicBezTo>
                    <a:pt x="10662920" y="722630"/>
                    <a:pt x="10678160" y="722630"/>
                    <a:pt x="10692130" y="727710"/>
                  </a:cubicBezTo>
                  <a:cubicBezTo>
                    <a:pt x="10709910" y="732790"/>
                    <a:pt x="10732770" y="749300"/>
                    <a:pt x="10744200" y="763270"/>
                  </a:cubicBezTo>
                  <a:cubicBezTo>
                    <a:pt x="10753090" y="775970"/>
                    <a:pt x="10756900" y="789940"/>
                    <a:pt x="10758170" y="803910"/>
                  </a:cubicBezTo>
                  <a:cubicBezTo>
                    <a:pt x="10759440" y="817880"/>
                    <a:pt x="10758170" y="833120"/>
                    <a:pt x="10753090" y="847090"/>
                  </a:cubicBezTo>
                  <a:cubicBezTo>
                    <a:pt x="10748010" y="859790"/>
                    <a:pt x="10737850" y="872490"/>
                    <a:pt x="10727690" y="881380"/>
                  </a:cubicBezTo>
                  <a:cubicBezTo>
                    <a:pt x="10717530" y="890270"/>
                    <a:pt x="10690860" y="902970"/>
                    <a:pt x="10689590" y="900430"/>
                  </a:cubicBezTo>
                  <a:cubicBezTo>
                    <a:pt x="10687050" y="897890"/>
                    <a:pt x="10732770" y="838200"/>
                    <a:pt x="10744200" y="842010"/>
                  </a:cubicBezTo>
                  <a:cubicBezTo>
                    <a:pt x="10760710" y="848360"/>
                    <a:pt x="10739120" y="952500"/>
                    <a:pt x="10742930" y="1026160"/>
                  </a:cubicBezTo>
                  <a:cubicBezTo>
                    <a:pt x="10749280" y="1137920"/>
                    <a:pt x="10759440" y="1282700"/>
                    <a:pt x="10792460" y="1450340"/>
                  </a:cubicBezTo>
                  <a:cubicBezTo>
                    <a:pt x="10843260" y="1704340"/>
                    <a:pt x="11009630" y="2167890"/>
                    <a:pt x="11057890" y="2396490"/>
                  </a:cubicBezTo>
                  <a:cubicBezTo>
                    <a:pt x="11084560" y="2524760"/>
                    <a:pt x="11083290" y="2595880"/>
                    <a:pt x="11102340" y="2700020"/>
                  </a:cubicBezTo>
                  <a:cubicBezTo>
                    <a:pt x="11122660" y="2809240"/>
                    <a:pt x="11140440" y="2899410"/>
                    <a:pt x="11176000" y="3037840"/>
                  </a:cubicBezTo>
                  <a:cubicBezTo>
                    <a:pt x="11231880" y="3258820"/>
                    <a:pt x="11367770" y="3683000"/>
                    <a:pt x="11423650" y="3896360"/>
                  </a:cubicBezTo>
                  <a:cubicBezTo>
                    <a:pt x="11456670" y="4020820"/>
                    <a:pt x="11466830" y="4067810"/>
                    <a:pt x="11496040" y="4194810"/>
                  </a:cubicBezTo>
                  <a:cubicBezTo>
                    <a:pt x="11546840" y="4420870"/>
                    <a:pt x="11626850" y="4775200"/>
                    <a:pt x="11695430" y="5138420"/>
                  </a:cubicBezTo>
                  <a:cubicBezTo>
                    <a:pt x="11786870" y="5628640"/>
                    <a:pt x="11913870" y="6555740"/>
                    <a:pt x="11983720" y="6874510"/>
                  </a:cubicBezTo>
                  <a:cubicBezTo>
                    <a:pt x="12010390" y="6998970"/>
                    <a:pt x="12023090" y="7039610"/>
                    <a:pt x="12052300" y="7128510"/>
                  </a:cubicBezTo>
                  <a:cubicBezTo>
                    <a:pt x="12084050" y="7232650"/>
                    <a:pt x="12165330" y="7399020"/>
                    <a:pt x="12171680" y="7458710"/>
                  </a:cubicBezTo>
                  <a:cubicBezTo>
                    <a:pt x="12174220" y="7479029"/>
                    <a:pt x="12171680" y="7487920"/>
                    <a:pt x="12166600" y="7500620"/>
                  </a:cubicBezTo>
                  <a:cubicBezTo>
                    <a:pt x="12162790" y="7513320"/>
                    <a:pt x="12153900" y="7527290"/>
                    <a:pt x="12142470" y="7536179"/>
                  </a:cubicBezTo>
                  <a:cubicBezTo>
                    <a:pt x="12132310" y="7546340"/>
                    <a:pt x="12119610" y="7553960"/>
                    <a:pt x="12105640" y="7556500"/>
                  </a:cubicBezTo>
                  <a:cubicBezTo>
                    <a:pt x="12086590" y="7560310"/>
                    <a:pt x="12066270" y="7561579"/>
                    <a:pt x="12042140" y="7550150"/>
                  </a:cubicBezTo>
                  <a:cubicBezTo>
                    <a:pt x="11992610" y="7524750"/>
                    <a:pt x="11918950" y="7410450"/>
                    <a:pt x="11855450" y="7350760"/>
                  </a:cubicBezTo>
                  <a:cubicBezTo>
                    <a:pt x="11794490" y="7293610"/>
                    <a:pt x="11736070" y="7261860"/>
                    <a:pt x="11667490" y="7195820"/>
                  </a:cubicBezTo>
                  <a:cubicBezTo>
                    <a:pt x="11568430" y="7103110"/>
                    <a:pt x="11437620" y="6936740"/>
                    <a:pt x="11334750" y="6832600"/>
                  </a:cubicBezTo>
                  <a:cubicBezTo>
                    <a:pt x="11250930" y="6748779"/>
                    <a:pt x="11188700" y="6703060"/>
                    <a:pt x="11099800" y="6615429"/>
                  </a:cubicBezTo>
                  <a:cubicBezTo>
                    <a:pt x="10975340" y="6489700"/>
                    <a:pt x="10772140" y="6268720"/>
                    <a:pt x="10664190" y="6144260"/>
                  </a:cubicBezTo>
                  <a:cubicBezTo>
                    <a:pt x="10595610" y="6065520"/>
                    <a:pt x="10556240" y="6013450"/>
                    <a:pt x="10502900" y="5946140"/>
                  </a:cubicBezTo>
                  <a:cubicBezTo>
                    <a:pt x="10448290" y="5877560"/>
                    <a:pt x="10387330" y="5808980"/>
                    <a:pt x="10340340" y="5732780"/>
                  </a:cubicBezTo>
                  <a:cubicBezTo>
                    <a:pt x="10293350" y="5657850"/>
                    <a:pt x="10264140" y="5574030"/>
                    <a:pt x="10220960" y="5495290"/>
                  </a:cubicBezTo>
                  <a:cubicBezTo>
                    <a:pt x="10176510" y="5411470"/>
                    <a:pt x="10133330" y="5337810"/>
                    <a:pt x="10072370" y="5246370"/>
                  </a:cubicBezTo>
                  <a:cubicBezTo>
                    <a:pt x="9991090" y="5123180"/>
                    <a:pt x="9824720" y="4909820"/>
                    <a:pt x="9770110" y="4827270"/>
                  </a:cubicBezTo>
                  <a:cubicBezTo>
                    <a:pt x="9748520" y="4792980"/>
                    <a:pt x="9724390" y="4756150"/>
                    <a:pt x="9726930" y="4754880"/>
                  </a:cubicBezTo>
                  <a:cubicBezTo>
                    <a:pt x="9729470" y="4752340"/>
                    <a:pt x="9787890" y="4815840"/>
                    <a:pt x="9785350" y="4819650"/>
                  </a:cubicBezTo>
                  <a:cubicBezTo>
                    <a:pt x="9782810" y="4822190"/>
                    <a:pt x="9738360" y="4799330"/>
                    <a:pt x="9724390" y="4782820"/>
                  </a:cubicBezTo>
                  <a:cubicBezTo>
                    <a:pt x="9712960" y="4767580"/>
                    <a:pt x="9705340" y="4740910"/>
                    <a:pt x="9707880" y="4721860"/>
                  </a:cubicBezTo>
                  <a:cubicBezTo>
                    <a:pt x="9709150" y="4701540"/>
                    <a:pt x="9720580" y="4678680"/>
                    <a:pt x="9735820" y="4664710"/>
                  </a:cubicBezTo>
                  <a:cubicBezTo>
                    <a:pt x="9749790" y="4650740"/>
                    <a:pt x="9762490" y="4646930"/>
                    <a:pt x="9794240" y="4640580"/>
                  </a:cubicBezTo>
                  <a:cubicBezTo>
                    <a:pt x="9899650" y="4620260"/>
                    <a:pt x="10335260" y="4654550"/>
                    <a:pt x="10502900" y="4644390"/>
                  </a:cubicBezTo>
                  <a:cubicBezTo>
                    <a:pt x="10595610" y="4638040"/>
                    <a:pt x="10624820" y="4624070"/>
                    <a:pt x="10720070" y="4616450"/>
                  </a:cubicBezTo>
                  <a:cubicBezTo>
                    <a:pt x="10900410" y="4599940"/>
                    <a:pt x="11313160" y="4591050"/>
                    <a:pt x="11506200" y="4580890"/>
                  </a:cubicBezTo>
                  <a:cubicBezTo>
                    <a:pt x="11620500" y="4574540"/>
                    <a:pt x="11684000" y="4573270"/>
                    <a:pt x="11777980" y="4563110"/>
                  </a:cubicBezTo>
                  <a:cubicBezTo>
                    <a:pt x="11880850" y="4551680"/>
                    <a:pt x="12026900" y="4505960"/>
                    <a:pt x="12100560" y="4509770"/>
                  </a:cubicBezTo>
                  <a:cubicBezTo>
                    <a:pt x="12139930" y="4512310"/>
                    <a:pt x="12188190" y="4522470"/>
                    <a:pt x="12189460" y="4533900"/>
                  </a:cubicBezTo>
                  <a:cubicBezTo>
                    <a:pt x="12190730" y="4546600"/>
                    <a:pt x="12094210" y="4591050"/>
                    <a:pt x="12090400" y="4585970"/>
                  </a:cubicBezTo>
                  <a:cubicBezTo>
                    <a:pt x="12085320" y="4579620"/>
                    <a:pt x="12134850" y="4525010"/>
                    <a:pt x="12157710" y="4500880"/>
                  </a:cubicBezTo>
                  <a:cubicBezTo>
                    <a:pt x="12178030" y="4481830"/>
                    <a:pt x="12195810" y="4464050"/>
                    <a:pt x="12221210" y="4451350"/>
                  </a:cubicBezTo>
                  <a:cubicBezTo>
                    <a:pt x="12250420" y="4437380"/>
                    <a:pt x="12272010" y="4431030"/>
                    <a:pt x="12326620" y="4424680"/>
                  </a:cubicBezTo>
                  <a:cubicBezTo>
                    <a:pt x="12506960" y="4401820"/>
                    <a:pt x="13229591" y="4432300"/>
                    <a:pt x="13508991" y="4428490"/>
                  </a:cubicBezTo>
                  <a:cubicBezTo>
                    <a:pt x="13662660" y="4425950"/>
                    <a:pt x="13722350" y="4424680"/>
                    <a:pt x="13865860" y="4417060"/>
                  </a:cubicBezTo>
                  <a:cubicBezTo>
                    <a:pt x="14083030" y="4406900"/>
                    <a:pt x="14458950" y="4385310"/>
                    <a:pt x="14687550" y="4361180"/>
                  </a:cubicBezTo>
                  <a:cubicBezTo>
                    <a:pt x="14850110" y="4344670"/>
                    <a:pt x="14991080" y="4314190"/>
                    <a:pt x="15105380" y="4305300"/>
                  </a:cubicBezTo>
                  <a:cubicBezTo>
                    <a:pt x="15186660" y="4297680"/>
                    <a:pt x="15256510" y="4305300"/>
                    <a:pt x="15312391" y="4298950"/>
                  </a:cubicBezTo>
                  <a:cubicBezTo>
                    <a:pt x="15353030" y="4295140"/>
                    <a:pt x="15413991" y="4279900"/>
                    <a:pt x="15413991" y="4279900"/>
                  </a:cubicBezTo>
                  <a:cubicBezTo>
                    <a:pt x="15413991" y="4279900"/>
                    <a:pt x="15388591" y="4286250"/>
                    <a:pt x="15388591" y="4284980"/>
                  </a:cubicBezTo>
                  <a:cubicBezTo>
                    <a:pt x="15387319" y="4283710"/>
                    <a:pt x="15397480" y="4276090"/>
                    <a:pt x="15403830" y="4273550"/>
                  </a:cubicBezTo>
                  <a:cubicBezTo>
                    <a:pt x="15412719" y="4268470"/>
                    <a:pt x="15426691" y="4260850"/>
                    <a:pt x="15440660" y="4262120"/>
                  </a:cubicBezTo>
                  <a:cubicBezTo>
                    <a:pt x="15460980" y="4263390"/>
                    <a:pt x="15495269" y="4278630"/>
                    <a:pt x="15509241" y="4295140"/>
                  </a:cubicBezTo>
                  <a:cubicBezTo>
                    <a:pt x="15521941" y="4309110"/>
                    <a:pt x="15527019" y="4331970"/>
                    <a:pt x="15525750" y="4349750"/>
                  </a:cubicBezTo>
                  <a:cubicBezTo>
                    <a:pt x="15524480" y="4367530"/>
                    <a:pt x="15504160" y="4381500"/>
                    <a:pt x="15500350" y="4401820"/>
                  </a:cubicBezTo>
                  <a:cubicBezTo>
                    <a:pt x="15496541" y="4429760"/>
                    <a:pt x="15515591" y="4460240"/>
                    <a:pt x="15514319" y="4504690"/>
                  </a:cubicBezTo>
                  <a:cubicBezTo>
                    <a:pt x="15513050" y="4588510"/>
                    <a:pt x="15468600" y="4734560"/>
                    <a:pt x="15449550" y="4860290"/>
                  </a:cubicBezTo>
                  <a:cubicBezTo>
                    <a:pt x="15427960" y="4998720"/>
                    <a:pt x="15411450" y="5133340"/>
                    <a:pt x="15397480" y="5300980"/>
                  </a:cubicBezTo>
                  <a:cubicBezTo>
                    <a:pt x="15378430" y="5523230"/>
                    <a:pt x="15386050" y="5811520"/>
                    <a:pt x="15359380" y="6078220"/>
                  </a:cubicBezTo>
                  <a:cubicBezTo>
                    <a:pt x="15331441" y="6363970"/>
                    <a:pt x="15274291" y="6697979"/>
                    <a:pt x="15224760" y="6962140"/>
                  </a:cubicBezTo>
                  <a:cubicBezTo>
                    <a:pt x="15184119" y="7180579"/>
                    <a:pt x="15140941" y="7322820"/>
                    <a:pt x="15091410" y="7553960"/>
                  </a:cubicBezTo>
                  <a:cubicBezTo>
                    <a:pt x="15021560" y="7882890"/>
                    <a:pt x="14886941" y="8495029"/>
                    <a:pt x="14853919" y="8745220"/>
                  </a:cubicBezTo>
                  <a:cubicBezTo>
                    <a:pt x="14838680" y="8858250"/>
                    <a:pt x="14847569" y="8902700"/>
                    <a:pt x="14837410" y="8994140"/>
                  </a:cubicBezTo>
                  <a:cubicBezTo>
                    <a:pt x="14824710" y="9109710"/>
                    <a:pt x="14804391" y="9251950"/>
                    <a:pt x="14777719" y="9382760"/>
                  </a:cubicBezTo>
                  <a:cubicBezTo>
                    <a:pt x="14749780" y="9519920"/>
                    <a:pt x="14698980" y="9676129"/>
                    <a:pt x="14672310" y="9799320"/>
                  </a:cubicBezTo>
                  <a:cubicBezTo>
                    <a:pt x="14650719" y="9897110"/>
                    <a:pt x="14648180" y="9977120"/>
                    <a:pt x="14624050" y="10064750"/>
                  </a:cubicBezTo>
                  <a:cubicBezTo>
                    <a:pt x="14599919" y="10157460"/>
                    <a:pt x="14518641" y="10339070"/>
                    <a:pt x="14524991" y="10342879"/>
                  </a:cubicBezTo>
                  <a:cubicBezTo>
                    <a:pt x="14527530" y="10344150"/>
                    <a:pt x="14537691" y="10323829"/>
                    <a:pt x="14540230" y="10323829"/>
                  </a:cubicBezTo>
                  <a:cubicBezTo>
                    <a:pt x="14542769" y="10325100"/>
                    <a:pt x="14537691" y="10351770"/>
                    <a:pt x="14530069" y="10364470"/>
                  </a:cubicBezTo>
                  <a:cubicBezTo>
                    <a:pt x="14521180" y="10379710"/>
                    <a:pt x="14502130" y="10398760"/>
                    <a:pt x="14483080" y="10405110"/>
                  </a:cubicBezTo>
                  <a:cubicBezTo>
                    <a:pt x="14465300" y="10412729"/>
                    <a:pt x="14438630" y="10410190"/>
                    <a:pt x="14422119" y="10405110"/>
                  </a:cubicBezTo>
                  <a:cubicBezTo>
                    <a:pt x="14408150" y="10401300"/>
                    <a:pt x="14396719" y="10392410"/>
                    <a:pt x="14387830" y="10382250"/>
                  </a:cubicBezTo>
                  <a:cubicBezTo>
                    <a:pt x="14378941" y="10372090"/>
                    <a:pt x="14373860" y="10364470"/>
                    <a:pt x="14368780" y="10344150"/>
                  </a:cubicBezTo>
                  <a:cubicBezTo>
                    <a:pt x="14349730" y="10283190"/>
                    <a:pt x="14344650" y="10067290"/>
                    <a:pt x="14324330" y="9946640"/>
                  </a:cubicBezTo>
                  <a:cubicBezTo>
                    <a:pt x="14307819" y="9842500"/>
                    <a:pt x="14291310" y="9768840"/>
                    <a:pt x="14264641" y="9659620"/>
                  </a:cubicBezTo>
                  <a:cubicBezTo>
                    <a:pt x="14229080" y="9511029"/>
                    <a:pt x="14177010" y="9319260"/>
                    <a:pt x="14122400" y="9138920"/>
                  </a:cubicBezTo>
                  <a:cubicBezTo>
                    <a:pt x="14062710" y="8940800"/>
                    <a:pt x="13961110" y="8676640"/>
                    <a:pt x="13915391" y="8519160"/>
                  </a:cubicBezTo>
                  <a:cubicBezTo>
                    <a:pt x="13888719" y="8425179"/>
                    <a:pt x="13878560" y="8389620"/>
                    <a:pt x="13858241" y="8290560"/>
                  </a:cubicBezTo>
                  <a:cubicBezTo>
                    <a:pt x="13820141" y="8108950"/>
                    <a:pt x="13759180" y="7776210"/>
                    <a:pt x="13729969" y="7519670"/>
                  </a:cubicBezTo>
                  <a:cubicBezTo>
                    <a:pt x="13700760" y="7269479"/>
                    <a:pt x="13690600" y="7026910"/>
                    <a:pt x="13680441" y="6769100"/>
                  </a:cubicBezTo>
                  <a:cubicBezTo>
                    <a:pt x="13670280" y="6494779"/>
                    <a:pt x="13679169" y="6113780"/>
                    <a:pt x="13671550" y="5922010"/>
                  </a:cubicBezTo>
                  <a:cubicBezTo>
                    <a:pt x="13666469" y="5822950"/>
                    <a:pt x="13657580" y="5805170"/>
                    <a:pt x="13653769" y="5697220"/>
                  </a:cubicBezTo>
                  <a:cubicBezTo>
                    <a:pt x="13642341" y="5430520"/>
                    <a:pt x="13661391" y="4484370"/>
                    <a:pt x="13642341" y="4301490"/>
                  </a:cubicBezTo>
                  <a:cubicBezTo>
                    <a:pt x="13638530" y="4255770"/>
                    <a:pt x="13629641" y="4257040"/>
                    <a:pt x="13625830" y="4216400"/>
                  </a:cubicBezTo>
                  <a:cubicBezTo>
                    <a:pt x="13615669" y="4108450"/>
                    <a:pt x="13615669" y="3708400"/>
                    <a:pt x="13630910" y="3620770"/>
                  </a:cubicBezTo>
                  <a:cubicBezTo>
                    <a:pt x="13635991" y="3594100"/>
                    <a:pt x="13635991" y="3583940"/>
                    <a:pt x="13647419" y="3571240"/>
                  </a:cubicBezTo>
                  <a:cubicBezTo>
                    <a:pt x="13662660" y="3554730"/>
                    <a:pt x="13696950" y="3539490"/>
                    <a:pt x="13717269" y="3538220"/>
                  </a:cubicBezTo>
                  <a:cubicBezTo>
                    <a:pt x="13735050" y="3538220"/>
                    <a:pt x="13754100" y="3545840"/>
                    <a:pt x="13766800" y="3557270"/>
                  </a:cubicBezTo>
                  <a:cubicBezTo>
                    <a:pt x="13782041" y="3572510"/>
                    <a:pt x="13796010" y="3608070"/>
                    <a:pt x="13794741" y="3629660"/>
                  </a:cubicBezTo>
                  <a:cubicBezTo>
                    <a:pt x="13794741" y="3647440"/>
                    <a:pt x="13785850" y="3665220"/>
                    <a:pt x="13773150" y="3676650"/>
                  </a:cubicBezTo>
                  <a:cubicBezTo>
                    <a:pt x="13756641" y="3690620"/>
                    <a:pt x="13722350" y="3704590"/>
                    <a:pt x="13699491" y="3702050"/>
                  </a:cubicBezTo>
                  <a:cubicBezTo>
                    <a:pt x="13677900" y="3698240"/>
                    <a:pt x="13648691" y="3674110"/>
                    <a:pt x="13638530" y="3655060"/>
                  </a:cubicBezTo>
                  <a:cubicBezTo>
                    <a:pt x="13629641" y="3639820"/>
                    <a:pt x="13629641" y="3619500"/>
                    <a:pt x="13633450" y="3602990"/>
                  </a:cubicBezTo>
                  <a:cubicBezTo>
                    <a:pt x="13635991" y="3586480"/>
                    <a:pt x="13647419" y="3568700"/>
                    <a:pt x="13660119" y="3557270"/>
                  </a:cubicBezTo>
                  <a:cubicBezTo>
                    <a:pt x="13672819" y="3547110"/>
                    <a:pt x="13691869" y="3539490"/>
                    <a:pt x="13708380" y="3538220"/>
                  </a:cubicBezTo>
                  <a:cubicBezTo>
                    <a:pt x="13724891" y="3536950"/>
                    <a:pt x="13745210" y="3542030"/>
                    <a:pt x="13759180" y="3552190"/>
                  </a:cubicBezTo>
                  <a:cubicBezTo>
                    <a:pt x="13775691" y="3566160"/>
                    <a:pt x="13785850" y="3585210"/>
                    <a:pt x="13796010" y="3620770"/>
                  </a:cubicBezTo>
                  <a:cubicBezTo>
                    <a:pt x="13820141" y="3718560"/>
                    <a:pt x="13790930" y="4102100"/>
                    <a:pt x="13801091" y="4212590"/>
                  </a:cubicBezTo>
                  <a:cubicBezTo>
                    <a:pt x="13804900" y="4254500"/>
                    <a:pt x="13812519" y="4250690"/>
                    <a:pt x="13817600" y="4301490"/>
                  </a:cubicBezTo>
                  <a:cubicBezTo>
                    <a:pt x="13841730" y="4568190"/>
                    <a:pt x="13799819" y="6291580"/>
                    <a:pt x="13817600" y="6861810"/>
                  </a:cubicBezTo>
                  <a:cubicBezTo>
                    <a:pt x="13825219" y="7146290"/>
                    <a:pt x="13835380" y="7303770"/>
                    <a:pt x="13856969" y="7503160"/>
                  </a:cubicBezTo>
                  <a:cubicBezTo>
                    <a:pt x="13874750" y="7678420"/>
                    <a:pt x="13901419" y="7833360"/>
                    <a:pt x="13931900" y="7997190"/>
                  </a:cubicBezTo>
                  <a:cubicBezTo>
                    <a:pt x="13961110" y="8159750"/>
                    <a:pt x="13990319" y="8310880"/>
                    <a:pt x="14038580" y="8479790"/>
                  </a:cubicBezTo>
                  <a:cubicBezTo>
                    <a:pt x="14094460" y="8675370"/>
                    <a:pt x="14188441" y="8878570"/>
                    <a:pt x="14258291" y="9102090"/>
                  </a:cubicBezTo>
                  <a:cubicBezTo>
                    <a:pt x="14339569" y="9358630"/>
                    <a:pt x="14443710" y="9707880"/>
                    <a:pt x="14489430" y="9933940"/>
                  </a:cubicBezTo>
                  <a:cubicBezTo>
                    <a:pt x="14519910" y="10087610"/>
                    <a:pt x="14544041" y="10261600"/>
                    <a:pt x="14540230" y="10323830"/>
                  </a:cubicBezTo>
                  <a:cubicBezTo>
                    <a:pt x="14538960" y="10345420"/>
                    <a:pt x="14537691" y="10351770"/>
                    <a:pt x="14530069" y="10364470"/>
                  </a:cubicBezTo>
                  <a:cubicBezTo>
                    <a:pt x="14521180" y="10379710"/>
                    <a:pt x="14502130" y="10398760"/>
                    <a:pt x="14483080" y="10405110"/>
                  </a:cubicBezTo>
                  <a:cubicBezTo>
                    <a:pt x="14465300" y="10412730"/>
                    <a:pt x="14439900" y="10412730"/>
                    <a:pt x="14422119" y="10405110"/>
                  </a:cubicBezTo>
                  <a:cubicBezTo>
                    <a:pt x="14404341" y="10398760"/>
                    <a:pt x="14385291" y="10379710"/>
                    <a:pt x="14375130" y="10364470"/>
                  </a:cubicBezTo>
                  <a:cubicBezTo>
                    <a:pt x="14367510" y="10350500"/>
                    <a:pt x="14364969" y="10341610"/>
                    <a:pt x="14366241" y="10320020"/>
                  </a:cubicBezTo>
                  <a:cubicBezTo>
                    <a:pt x="14368780" y="10257790"/>
                    <a:pt x="14438630" y="10099040"/>
                    <a:pt x="14472919" y="9973310"/>
                  </a:cubicBezTo>
                  <a:cubicBezTo>
                    <a:pt x="14513560" y="9824720"/>
                    <a:pt x="14552930" y="9648190"/>
                    <a:pt x="14587219" y="9485630"/>
                  </a:cubicBezTo>
                  <a:cubicBezTo>
                    <a:pt x="14620241" y="9321800"/>
                    <a:pt x="14655800" y="9131300"/>
                    <a:pt x="14674850" y="8990330"/>
                  </a:cubicBezTo>
                  <a:cubicBezTo>
                    <a:pt x="14687550" y="8888730"/>
                    <a:pt x="14678660" y="8851900"/>
                    <a:pt x="14698980" y="8723630"/>
                  </a:cubicBezTo>
                  <a:cubicBezTo>
                    <a:pt x="14749780" y="8392160"/>
                    <a:pt x="14999969" y="7430770"/>
                    <a:pt x="15083791" y="6940550"/>
                  </a:cubicBezTo>
                  <a:cubicBezTo>
                    <a:pt x="15142210" y="6601460"/>
                    <a:pt x="15172691" y="6352540"/>
                    <a:pt x="15196819" y="6073140"/>
                  </a:cubicBezTo>
                  <a:cubicBezTo>
                    <a:pt x="15218410" y="5814060"/>
                    <a:pt x="15209519" y="5535930"/>
                    <a:pt x="15227300" y="5321300"/>
                  </a:cubicBezTo>
                  <a:cubicBezTo>
                    <a:pt x="15240000" y="5161280"/>
                    <a:pt x="15256510" y="5043170"/>
                    <a:pt x="15278100" y="4900930"/>
                  </a:cubicBezTo>
                  <a:cubicBezTo>
                    <a:pt x="15300960" y="4752340"/>
                    <a:pt x="15353030" y="4540250"/>
                    <a:pt x="15361919" y="4446270"/>
                  </a:cubicBezTo>
                  <a:cubicBezTo>
                    <a:pt x="15365730" y="4405630"/>
                    <a:pt x="15356841" y="4386580"/>
                    <a:pt x="15363191" y="4358640"/>
                  </a:cubicBezTo>
                  <a:cubicBezTo>
                    <a:pt x="15369541" y="4329430"/>
                    <a:pt x="15383510" y="4287520"/>
                    <a:pt x="15403830" y="4273550"/>
                  </a:cubicBezTo>
                  <a:cubicBezTo>
                    <a:pt x="15419069" y="4262120"/>
                    <a:pt x="15443200" y="4260850"/>
                    <a:pt x="15460980" y="4263390"/>
                  </a:cubicBezTo>
                  <a:cubicBezTo>
                    <a:pt x="15477491" y="4267200"/>
                    <a:pt x="15497810" y="4279900"/>
                    <a:pt x="15509241" y="4293870"/>
                  </a:cubicBezTo>
                  <a:cubicBezTo>
                    <a:pt x="15520669" y="4309110"/>
                    <a:pt x="15527019" y="4331970"/>
                    <a:pt x="15525750" y="4349750"/>
                  </a:cubicBezTo>
                  <a:cubicBezTo>
                    <a:pt x="15524480" y="4367530"/>
                    <a:pt x="15516860" y="4386580"/>
                    <a:pt x="15500350" y="4401820"/>
                  </a:cubicBezTo>
                  <a:cubicBezTo>
                    <a:pt x="15474950" y="4425950"/>
                    <a:pt x="15417800" y="4445000"/>
                    <a:pt x="15361919" y="4456430"/>
                  </a:cubicBezTo>
                  <a:cubicBezTo>
                    <a:pt x="15281910" y="4471670"/>
                    <a:pt x="15167610" y="4452620"/>
                    <a:pt x="15063469" y="4460240"/>
                  </a:cubicBezTo>
                  <a:cubicBezTo>
                    <a:pt x="14949169" y="4467860"/>
                    <a:pt x="14860269" y="4491990"/>
                    <a:pt x="14705330" y="4507230"/>
                  </a:cubicBezTo>
                  <a:cubicBezTo>
                    <a:pt x="14423391" y="4536440"/>
                    <a:pt x="13897610" y="4578350"/>
                    <a:pt x="13508991" y="4593590"/>
                  </a:cubicBezTo>
                  <a:cubicBezTo>
                    <a:pt x="13140691" y="4607560"/>
                    <a:pt x="12588240" y="4608830"/>
                    <a:pt x="12429490" y="4599940"/>
                  </a:cubicBezTo>
                  <a:cubicBezTo>
                    <a:pt x="12385040" y="4597400"/>
                    <a:pt x="12373610" y="4584700"/>
                    <a:pt x="12344400" y="4588510"/>
                  </a:cubicBezTo>
                  <a:cubicBezTo>
                    <a:pt x="12310110" y="4594860"/>
                    <a:pt x="12275820" y="4624070"/>
                    <a:pt x="12236450" y="4638040"/>
                  </a:cubicBezTo>
                  <a:cubicBezTo>
                    <a:pt x="12192000" y="4654550"/>
                    <a:pt x="12091670" y="4679950"/>
                    <a:pt x="12090400" y="4676140"/>
                  </a:cubicBezTo>
                  <a:cubicBezTo>
                    <a:pt x="12089130" y="4673600"/>
                    <a:pt x="12164060" y="4644390"/>
                    <a:pt x="12164060" y="4643120"/>
                  </a:cubicBezTo>
                  <a:cubicBezTo>
                    <a:pt x="12162790" y="4641850"/>
                    <a:pt x="12082780" y="4682490"/>
                    <a:pt x="12019280" y="4697730"/>
                  </a:cubicBezTo>
                  <a:cubicBezTo>
                    <a:pt x="11910060" y="4723130"/>
                    <a:pt x="11723370" y="4733290"/>
                    <a:pt x="11558270" y="4744720"/>
                  </a:cubicBezTo>
                  <a:cubicBezTo>
                    <a:pt x="11365230" y="4757420"/>
                    <a:pt x="11122660" y="4754880"/>
                    <a:pt x="10928350" y="4767580"/>
                  </a:cubicBezTo>
                  <a:cubicBezTo>
                    <a:pt x="10759440" y="4780280"/>
                    <a:pt x="10628630" y="4806950"/>
                    <a:pt x="10457180" y="4815840"/>
                  </a:cubicBezTo>
                  <a:cubicBezTo>
                    <a:pt x="10252710" y="4826000"/>
                    <a:pt x="9875520" y="4846320"/>
                    <a:pt x="9777730" y="4817110"/>
                  </a:cubicBezTo>
                  <a:cubicBezTo>
                    <a:pt x="9748520" y="4808220"/>
                    <a:pt x="9737090" y="4796790"/>
                    <a:pt x="9724390" y="4782820"/>
                  </a:cubicBezTo>
                  <a:cubicBezTo>
                    <a:pt x="9715500" y="4771390"/>
                    <a:pt x="9710420" y="4757420"/>
                    <a:pt x="9707880" y="4743450"/>
                  </a:cubicBezTo>
                  <a:cubicBezTo>
                    <a:pt x="9706610" y="4729480"/>
                    <a:pt x="9707880" y="4714240"/>
                    <a:pt x="9711690" y="4700270"/>
                  </a:cubicBezTo>
                  <a:cubicBezTo>
                    <a:pt x="9716770" y="4687570"/>
                    <a:pt x="9725660" y="4673600"/>
                    <a:pt x="9735820" y="4664710"/>
                  </a:cubicBezTo>
                  <a:cubicBezTo>
                    <a:pt x="9745980" y="4654550"/>
                    <a:pt x="9758680" y="4646930"/>
                    <a:pt x="9772650" y="4643120"/>
                  </a:cubicBezTo>
                  <a:cubicBezTo>
                    <a:pt x="9787890" y="4639310"/>
                    <a:pt x="9805670" y="4636770"/>
                    <a:pt x="9823450" y="4644390"/>
                  </a:cubicBezTo>
                  <a:cubicBezTo>
                    <a:pt x="9850120" y="4654550"/>
                    <a:pt x="9876790" y="4683760"/>
                    <a:pt x="9909810" y="4720590"/>
                  </a:cubicBezTo>
                  <a:cubicBezTo>
                    <a:pt x="9969500" y="4786630"/>
                    <a:pt x="10058400" y="4921250"/>
                    <a:pt x="10129520" y="5026660"/>
                  </a:cubicBezTo>
                  <a:cubicBezTo>
                    <a:pt x="10201910" y="5133340"/>
                    <a:pt x="10276840" y="5250180"/>
                    <a:pt x="10339070" y="5356860"/>
                  </a:cubicBezTo>
                  <a:cubicBezTo>
                    <a:pt x="10393680" y="5452110"/>
                    <a:pt x="10419080" y="5535930"/>
                    <a:pt x="10482580" y="5634990"/>
                  </a:cubicBezTo>
                  <a:cubicBezTo>
                    <a:pt x="10566400" y="5764530"/>
                    <a:pt x="10690860" y="5915660"/>
                    <a:pt x="10811510" y="6057900"/>
                  </a:cubicBezTo>
                  <a:cubicBezTo>
                    <a:pt x="10943590" y="6212840"/>
                    <a:pt x="11132820" y="6412230"/>
                    <a:pt x="11248390" y="6526530"/>
                  </a:cubicBezTo>
                  <a:cubicBezTo>
                    <a:pt x="11320780" y="6597650"/>
                    <a:pt x="11361420" y="6624320"/>
                    <a:pt x="11430000" y="6691630"/>
                  </a:cubicBezTo>
                  <a:cubicBezTo>
                    <a:pt x="11525250" y="6784340"/>
                    <a:pt x="11662410" y="6945630"/>
                    <a:pt x="11762740" y="7040880"/>
                  </a:cubicBezTo>
                  <a:cubicBezTo>
                    <a:pt x="11838940" y="7112000"/>
                    <a:pt x="11926570" y="7169150"/>
                    <a:pt x="11974830" y="7218680"/>
                  </a:cubicBezTo>
                  <a:cubicBezTo>
                    <a:pt x="12004040" y="7249160"/>
                    <a:pt x="12015470" y="7277100"/>
                    <a:pt x="12038330" y="7299960"/>
                  </a:cubicBezTo>
                  <a:cubicBezTo>
                    <a:pt x="12059920" y="7320280"/>
                    <a:pt x="12089130" y="7331710"/>
                    <a:pt x="12109450" y="7353300"/>
                  </a:cubicBezTo>
                  <a:cubicBezTo>
                    <a:pt x="12132310" y="7376160"/>
                    <a:pt x="12157710" y="7410450"/>
                    <a:pt x="12166600" y="7437120"/>
                  </a:cubicBezTo>
                  <a:cubicBezTo>
                    <a:pt x="12172950" y="7458710"/>
                    <a:pt x="12172950" y="7482840"/>
                    <a:pt x="12166600" y="7500620"/>
                  </a:cubicBezTo>
                  <a:cubicBezTo>
                    <a:pt x="12162790" y="7514590"/>
                    <a:pt x="12153900" y="7527290"/>
                    <a:pt x="12142470" y="7536180"/>
                  </a:cubicBezTo>
                  <a:cubicBezTo>
                    <a:pt x="12132310" y="7546340"/>
                    <a:pt x="12119610" y="7553960"/>
                    <a:pt x="12105640" y="7556500"/>
                  </a:cubicBezTo>
                  <a:cubicBezTo>
                    <a:pt x="12086590" y="7560310"/>
                    <a:pt x="12059920" y="7559040"/>
                    <a:pt x="12042140" y="7550150"/>
                  </a:cubicBezTo>
                  <a:cubicBezTo>
                    <a:pt x="12024360" y="7539990"/>
                    <a:pt x="11996420" y="7505700"/>
                    <a:pt x="11998960" y="7501890"/>
                  </a:cubicBezTo>
                  <a:cubicBezTo>
                    <a:pt x="12000230" y="7500620"/>
                    <a:pt x="12024360" y="7518400"/>
                    <a:pt x="12028170" y="7514590"/>
                  </a:cubicBezTo>
                  <a:cubicBezTo>
                    <a:pt x="12035790" y="7505700"/>
                    <a:pt x="11974830" y="7418070"/>
                    <a:pt x="11948160" y="7350760"/>
                  </a:cubicBezTo>
                  <a:cubicBezTo>
                    <a:pt x="11908790" y="7250430"/>
                    <a:pt x="11863070" y="7086600"/>
                    <a:pt x="11831320" y="6960870"/>
                  </a:cubicBezTo>
                  <a:cubicBezTo>
                    <a:pt x="11800840" y="6845300"/>
                    <a:pt x="11775440" y="6720840"/>
                    <a:pt x="11760200" y="6624320"/>
                  </a:cubicBezTo>
                  <a:cubicBezTo>
                    <a:pt x="11748770" y="6550660"/>
                    <a:pt x="11753850" y="6525260"/>
                    <a:pt x="11741150" y="6430010"/>
                  </a:cubicBezTo>
                  <a:cubicBezTo>
                    <a:pt x="11705590" y="6170930"/>
                    <a:pt x="11576050" y="5377180"/>
                    <a:pt x="11498580" y="4974590"/>
                  </a:cubicBezTo>
                  <a:cubicBezTo>
                    <a:pt x="11442700" y="4686300"/>
                    <a:pt x="11404600" y="4511040"/>
                    <a:pt x="11336020" y="4235450"/>
                  </a:cubicBezTo>
                  <a:cubicBezTo>
                    <a:pt x="11248390" y="3879850"/>
                    <a:pt x="11076940" y="3351530"/>
                    <a:pt x="11002010" y="3020060"/>
                  </a:cubicBezTo>
                  <a:cubicBezTo>
                    <a:pt x="10951210" y="2795270"/>
                    <a:pt x="10947400" y="2660650"/>
                    <a:pt x="10897870" y="2447290"/>
                  </a:cubicBezTo>
                  <a:cubicBezTo>
                    <a:pt x="10833100" y="2171700"/>
                    <a:pt x="10680700" y="1734820"/>
                    <a:pt x="10629900" y="1510030"/>
                  </a:cubicBezTo>
                  <a:cubicBezTo>
                    <a:pt x="10601960" y="1386840"/>
                    <a:pt x="10593070" y="1322070"/>
                    <a:pt x="10582910" y="1220470"/>
                  </a:cubicBezTo>
                  <a:cubicBezTo>
                    <a:pt x="10570210" y="1106170"/>
                    <a:pt x="10557510" y="933450"/>
                    <a:pt x="10563860" y="858520"/>
                  </a:cubicBezTo>
                  <a:cubicBezTo>
                    <a:pt x="10567670" y="824230"/>
                    <a:pt x="10570210" y="805180"/>
                    <a:pt x="10582910" y="783590"/>
                  </a:cubicBezTo>
                  <a:cubicBezTo>
                    <a:pt x="10596880" y="760730"/>
                    <a:pt x="10628630" y="734060"/>
                    <a:pt x="10648950" y="726440"/>
                  </a:cubicBezTo>
                  <a:cubicBezTo>
                    <a:pt x="10664190" y="721360"/>
                    <a:pt x="10678160" y="722630"/>
                    <a:pt x="10692130" y="727710"/>
                  </a:cubicBezTo>
                  <a:cubicBezTo>
                    <a:pt x="10709910" y="732790"/>
                    <a:pt x="10732770" y="749300"/>
                    <a:pt x="10744200" y="763270"/>
                  </a:cubicBezTo>
                  <a:cubicBezTo>
                    <a:pt x="10753090" y="775970"/>
                    <a:pt x="10756900" y="789940"/>
                    <a:pt x="10758170" y="803910"/>
                  </a:cubicBezTo>
                  <a:cubicBezTo>
                    <a:pt x="10759440" y="817880"/>
                    <a:pt x="10758170" y="833120"/>
                    <a:pt x="10753090" y="847090"/>
                  </a:cubicBezTo>
                  <a:cubicBezTo>
                    <a:pt x="10748010" y="859790"/>
                    <a:pt x="10739120" y="872490"/>
                    <a:pt x="10727690" y="881380"/>
                  </a:cubicBezTo>
                  <a:cubicBezTo>
                    <a:pt x="10716260" y="891540"/>
                    <a:pt x="10687050" y="905510"/>
                    <a:pt x="10683240" y="901700"/>
                  </a:cubicBezTo>
                  <a:cubicBezTo>
                    <a:pt x="10679430" y="897890"/>
                    <a:pt x="10735310" y="824230"/>
                    <a:pt x="10742930" y="828040"/>
                  </a:cubicBezTo>
                  <a:cubicBezTo>
                    <a:pt x="10761980" y="839470"/>
                    <a:pt x="10570210" y="1343660"/>
                    <a:pt x="10499090" y="1539240"/>
                  </a:cubicBezTo>
                  <a:cubicBezTo>
                    <a:pt x="10448290" y="1680210"/>
                    <a:pt x="10412730" y="1774190"/>
                    <a:pt x="10361930" y="1897380"/>
                  </a:cubicBezTo>
                  <a:cubicBezTo>
                    <a:pt x="10307320" y="2029460"/>
                    <a:pt x="10242550" y="2176780"/>
                    <a:pt x="10179050" y="2305050"/>
                  </a:cubicBezTo>
                  <a:cubicBezTo>
                    <a:pt x="10120630" y="2424430"/>
                    <a:pt x="10041890" y="2546350"/>
                    <a:pt x="9997440" y="2641600"/>
                  </a:cubicBezTo>
                  <a:cubicBezTo>
                    <a:pt x="9965690" y="2707640"/>
                    <a:pt x="9963150" y="2736850"/>
                    <a:pt x="9926320" y="2815590"/>
                  </a:cubicBezTo>
                  <a:cubicBezTo>
                    <a:pt x="9842500" y="2995930"/>
                    <a:pt x="9618980" y="3397250"/>
                    <a:pt x="9475470" y="3684270"/>
                  </a:cubicBezTo>
                  <a:cubicBezTo>
                    <a:pt x="9335770" y="3959860"/>
                    <a:pt x="9169400" y="4338320"/>
                    <a:pt x="9076690" y="4502150"/>
                  </a:cubicBezTo>
                  <a:cubicBezTo>
                    <a:pt x="9033510" y="4575810"/>
                    <a:pt x="8978900" y="4660900"/>
                    <a:pt x="8973820" y="4658360"/>
                  </a:cubicBezTo>
                  <a:cubicBezTo>
                    <a:pt x="8971280" y="4655820"/>
                    <a:pt x="9001760" y="4573270"/>
                    <a:pt x="9005570" y="4574540"/>
                  </a:cubicBezTo>
                  <a:cubicBezTo>
                    <a:pt x="9009380" y="4575810"/>
                    <a:pt x="9011920" y="4618990"/>
                    <a:pt x="9004300" y="4638040"/>
                  </a:cubicBezTo>
                  <a:cubicBezTo>
                    <a:pt x="8997950" y="4655820"/>
                    <a:pt x="8980170" y="4674870"/>
                    <a:pt x="8962390" y="4683760"/>
                  </a:cubicBezTo>
                  <a:cubicBezTo>
                    <a:pt x="8944610" y="4692650"/>
                    <a:pt x="8917940" y="4695190"/>
                    <a:pt x="8900160" y="4690110"/>
                  </a:cubicBezTo>
                  <a:cubicBezTo>
                    <a:pt x="8881110" y="4685030"/>
                    <a:pt x="8858250" y="4664710"/>
                    <a:pt x="8848090" y="4653280"/>
                  </a:cubicBezTo>
                  <a:cubicBezTo>
                    <a:pt x="8843010" y="4646930"/>
                    <a:pt x="8836660" y="4636770"/>
                    <a:pt x="8839200" y="4634230"/>
                  </a:cubicBezTo>
                  <a:cubicBezTo>
                    <a:pt x="8840470" y="4631690"/>
                    <a:pt x="8860790" y="4643120"/>
                    <a:pt x="8863330" y="4640580"/>
                  </a:cubicBezTo>
                  <a:cubicBezTo>
                    <a:pt x="8867140" y="4634230"/>
                    <a:pt x="8830310" y="4591050"/>
                    <a:pt x="8818880" y="4564380"/>
                  </a:cubicBezTo>
                  <a:cubicBezTo>
                    <a:pt x="8806180" y="4536440"/>
                    <a:pt x="8804910" y="4502150"/>
                    <a:pt x="8790940" y="4475480"/>
                  </a:cubicBezTo>
                  <a:cubicBezTo>
                    <a:pt x="8776970" y="4448810"/>
                    <a:pt x="8733790" y="4403090"/>
                    <a:pt x="8735060" y="4401820"/>
                  </a:cubicBezTo>
                  <a:cubicBezTo>
                    <a:pt x="8736330" y="4401820"/>
                    <a:pt x="8790940" y="4457700"/>
                    <a:pt x="8790940" y="4457700"/>
                  </a:cubicBezTo>
                  <a:cubicBezTo>
                    <a:pt x="8789670" y="4458970"/>
                    <a:pt x="8750300" y="4427220"/>
                    <a:pt x="8728710" y="4403090"/>
                  </a:cubicBezTo>
                  <a:cubicBezTo>
                    <a:pt x="8694420" y="4366260"/>
                    <a:pt x="8652510" y="4301490"/>
                    <a:pt x="8618220" y="4248150"/>
                  </a:cubicBezTo>
                  <a:cubicBezTo>
                    <a:pt x="8582660" y="4192270"/>
                    <a:pt x="8538210" y="4119880"/>
                    <a:pt x="8516620" y="4072890"/>
                  </a:cubicBezTo>
                  <a:cubicBezTo>
                    <a:pt x="8503920" y="4043680"/>
                    <a:pt x="8506460" y="4020820"/>
                    <a:pt x="8492490" y="3999230"/>
                  </a:cubicBezTo>
                  <a:cubicBezTo>
                    <a:pt x="8478520" y="3976370"/>
                    <a:pt x="8454390" y="3964940"/>
                    <a:pt x="8432800" y="3938270"/>
                  </a:cubicBezTo>
                  <a:cubicBezTo>
                    <a:pt x="8402320" y="3900170"/>
                    <a:pt x="8378190" y="3846830"/>
                    <a:pt x="8332470" y="3782060"/>
                  </a:cubicBezTo>
                  <a:cubicBezTo>
                    <a:pt x="8249920" y="3666490"/>
                    <a:pt x="8117840" y="3524250"/>
                    <a:pt x="7964170" y="3319780"/>
                  </a:cubicBezTo>
                  <a:cubicBezTo>
                    <a:pt x="7677150" y="2934970"/>
                    <a:pt x="7078980" y="2122170"/>
                    <a:pt x="6776720" y="1628140"/>
                  </a:cubicBezTo>
                  <a:cubicBezTo>
                    <a:pt x="6555740" y="1270000"/>
                    <a:pt x="6409690" y="906780"/>
                    <a:pt x="6264910" y="662940"/>
                  </a:cubicBezTo>
                  <a:cubicBezTo>
                    <a:pt x="6173470" y="506730"/>
                    <a:pt x="6089650" y="386080"/>
                    <a:pt x="6021070" y="289560"/>
                  </a:cubicBezTo>
                  <a:cubicBezTo>
                    <a:pt x="5976620" y="227330"/>
                    <a:pt x="5924550" y="173990"/>
                    <a:pt x="5905500" y="138430"/>
                  </a:cubicBezTo>
                  <a:cubicBezTo>
                    <a:pt x="5896610" y="120650"/>
                    <a:pt x="5894070" y="110490"/>
                    <a:pt x="5892800" y="97790"/>
                  </a:cubicBezTo>
                  <a:cubicBezTo>
                    <a:pt x="5891530" y="83820"/>
                    <a:pt x="5892800" y="68580"/>
                    <a:pt x="5900420" y="54610"/>
                  </a:cubicBezTo>
                  <a:cubicBezTo>
                    <a:pt x="5908040" y="39370"/>
                    <a:pt x="5928360" y="19050"/>
                    <a:pt x="5944870" y="10160"/>
                  </a:cubicBezTo>
                  <a:cubicBezTo>
                    <a:pt x="5957570" y="3810"/>
                    <a:pt x="5972810" y="1270"/>
                    <a:pt x="5986780" y="2540"/>
                  </a:cubicBezTo>
                  <a:cubicBezTo>
                    <a:pt x="6000750" y="2540"/>
                    <a:pt x="6014720" y="7620"/>
                    <a:pt x="6027420" y="15240"/>
                  </a:cubicBezTo>
                  <a:cubicBezTo>
                    <a:pt x="6041390" y="24130"/>
                    <a:pt x="6054090" y="35560"/>
                    <a:pt x="6064250" y="55880"/>
                  </a:cubicBezTo>
                  <a:cubicBezTo>
                    <a:pt x="6083300" y="93980"/>
                    <a:pt x="6094730" y="160020"/>
                    <a:pt x="6103620" y="238760"/>
                  </a:cubicBezTo>
                  <a:cubicBezTo>
                    <a:pt x="6117590" y="383540"/>
                    <a:pt x="6093460" y="645160"/>
                    <a:pt x="6101080" y="854710"/>
                  </a:cubicBezTo>
                  <a:cubicBezTo>
                    <a:pt x="6108700" y="1071880"/>
                    <a:pt x="6139180" y="1267460"/>
                    <a:pt x="6148070" y="1520190"/>
                  </a:cubicBezTo>
                  <a:cubicBezTo>
                    <a:pt x="6159500" y="1849120"/>
                    <a:pt x="6132830" y="2301240"/>
                    <a:pt x="6145530" y="2659380"/>
                  </a:cubicBezTo>
                  <a:cubicBezTo>
                    <a:pt x="6156960" y="2980690"/>
                    <a:pt x="6188710" y="3429000"/>
                    <a:pt x="6214110" y="3568700"/>
                  </a:cubicBezTo>
                  <a:cubicBezTo>
                    <a:pt x="6221730" y="3611880"/>
                    <a:pt x="6240780" y="3624580"/>
                    <a:pt x="6236970" y="3652520"/>
                  </a:cubicBezTo>
                  <a:cubicBezTo>
                    <a:pt x="6231890" y="3685540"/>
                    <a:pt x="6195060" y="3743960"/>
                    <a:pt x="6169660" y="3755390"/>
                  </a:cubicBezTo>
                  <a:cubicBezTo>
                    <a:pt x="6150610" y="3764280"/>
                    <a:pt x="6125210" y="3756660"/>
                    <a:pt x="6108700" y="3746500"/>
                  </a:cubicBezTo>
                  <a:cubicBezTo>
                    <a:pt x="6090920" y="3737610"/>
                    <a:pt x="6074410" y="3717290"/>
                    <a:pt x="6068060" y="3699510"/>
                  </a:cubicBezTo>
                  <a:cubicBezTo>
                    <a:pt x="6061710" y="3680460"/>
                    <a:pt x="6062980" y="3655060"/>
                    <a:pt x="6070600" y="3637280"/>
                  </a:cubicBezTo>
                  <a:cubicBezTo>
                    <a:pt x="6076950" y="3619500"/>
                    <a:pt x="6099810" y="3600450"/>
                    <a:pt x="6112510" y="3591560"/>
                  </a:cubicBezTo>
                  <a:cubicBezTo>
                    <a:pt x="6120130" y="3587750"/>
                    <a:pt x="6129020" y="3582670"/>
                    <a:pt x="6132830" y="3585210"/>
                  </a:cubicBezTo>
                  <a:cubicBezTo>
                    <a:pt x="6137910" y="3589020"/>
                    <a:pt x="6122670" y="3620770"/>
                    <a:pt x="6130290" y="3630930"/>
                  </a:cubicBezTo>
                  <a:cubicBezTo>
                    <a:pt x="6141720" y="3644900"/>
                    <a:pt x="6207760" y="3632200"/>
                    <a:pt x="6210300" y="3644900"/>
                  </a:cubicBezTo>
                  <a:cubicBezTo>
                    <a:pt x="6214110" y="3662680"/>
                    <a:pt x="6127750" y="3713480"/>
                    <a:pt x="6061710" y="3752850"/>
                  </a:cubicBezTo>
                  <a:cubicBezTo>
                    <a:pt x="5951220" y="3816350"/>
                    <a:pt x="5740400" y="3891280"/>
                    <a:pt x="5590540" y="3964940"/>
                  </a:cubicBezTo>
                  <a:cubicBezTo>
                    <a:pt x="5452110" y="4032250"/>
                    <a:pt x="5325110" y="4109720"/>
                    <a:pt x="5195570" y="4173220"/>
                  </a:cubicBezTo>
                  <a:cubicBezTo>
                    <a:pt x="5073650" y="4232910"/>
                    <a:pt x="4979670" y="4262120"/>
                    <a:pt x="4837430" y="4337050"/>
                  </a:cubicBezTo>
                  <a:cubicBezTo>
                    <a:pt x="4611370" y="4453890"/>
                    <a:pt x="4249420" y="4687570"/>
                    <a:pt x="3980180" y="4838700"/>
                  </a:cubicBezTo>
                  <a:cubicBezTo>
                    <a:pt x="3746500" y="4969510"/>
                    <a:pt x="3535680" y="5067300"/>
                    <a:pt x="3319780" y="5193030"/>
                  </a:cubicBezTo>
                  <a:cubicBezTo>
                    <a:pt x="3105150" y="5318760"/>
                    <a:pt x="2847340" y="5488940"/>
                    <a:pt x="2691130" y="5590540"/>
                  </a:cubicBezTo>
                  <a:cubicBezTo>
                    <a:pt x="2595880" y="5651500"/>
                    <a:pt x="2553970" y="5676900"/>
                    <a:pt x="2463800" y="5739130"/>
                  </a:cubicBezTo>
                  <a:cubicBezTo>
                    <a:pt x="2325370" y="5836920"/>
                    <a:pt x="2133600" y="5979160"/>
                    <a:pt x="1946910" y="6126480"/>
                  </a:cubicBezTo>
                  <a:cubicBezTo>
                    <a:pt x="1714500" y="6308090"/>
                    <a:pt x="1391920" y="6559550"/>
                    <a:pt x="1182370" y="6756400"/>
                  </a:cubicBezTo>
                  <a:cubicBezTo>
                    <a:pt x="1021080" y="6907530"/>
                    <a:pt x="902970" y="7067550"/>
                    <a:pt x="781050" y="7188200"/>
                  </a:cubicBezTo>
                  <a:cubicBezTo>
                    <a:pt x="687070" y="7280910"/>
                    <a:pt x="613410" y="7334250"/>
                    <a:pt x="521970" y="7423150"/>
                  </a:cubicBezTo>
                  <a:cubicBezTo>
                    <a:pt x="412750" y="7529830"/>
                    <a:pt x="228600" y="7797800"/>
                    <a:pt x="173990" y="7787640"/>
                  </a:cubicBezTo>
                  <a:cubicBezTo>
                    <a:pt x="151130" y="7783830"/>
                    <a:pt x="133350" y="7707630"/>
                    <a:pt x="138430" y="7705090"/>
                  </a:cubicBezTo>
                  <a:cubicBezTo>
                    <a:pt x="144780" y="7701280"/>
                    <a:pt x="245110" y="7860030"/>
                    <a:pt x="304800" y="7926070"/>
                  </a:cubicBezTo>
                  <a:cubicBezTo>
                    <a:pt x="363220" y="7989570"/>
                    <a:pt x="430530" y="8028940"/>
                    <a:pt x="492760" y="8097520"/>
                  </a:cubicBezTo>
                  <a:cubicBezTo>
                    <a:pt x="568960" y="8182610"/>
                    <a:pt x="635000" y="8293100"/>
                    <a:pt x="721360" y="8404860"/>
                  </a:cubicBezTo>
                  <a:cubicBezTo>
                    <a:pt x="833120" y="8548370"/>
                    <a:pt x="974090" y="8727440"/>
                    <a:pt x="1107440" y="8881110"/>
                  </a:cubicBezTo>
                  <a:cubicBezTo>
                    <a:pt x="1240790" y="9033510"/>
                    <a:pt x="1414780" y="9220200"/>
                    <a:pt x="1521460" y="9323070"/>
                  </a:cubicBezTo>
                  <a:cubicBezTo>
                    <a:pt x="1583690" y="9382760"/>
                    <a:pt x="1606550" y="9405620"/>
                    <a:pt x="1676400" y="9457690"/>
                  </a:cubicBezTo>
                  <a:cubicBezTo>
                    <a:pt x="1802130" y="9551670"/>
                    <a:pt x="2075180" y="9719310"/>
                    <a:pt x="2231390" y="9813290"/>
                  </a:cubicBezTo>
                  <a:cubicBezTo>
                    <a:pt x="2340610" y="9880600"/>
                    <a:pt x="2423160" y="9916160"/>
                    <a:pt x="2518410" y="9977120"/>
                  </a:cubicBezTo>
                  <a:cubicBezTo>
                    <a:pt x="2617470" y="10041890"/>
                    <a:pt x="2741930" y="10119360"/>
                    <a:pt x="2813050" y="10193020"/>
                  </a:cubicBezTo>
                  <a:cubicBezTo>
                    <a:pt x="2866390" y="10247630"/>
                    <a:pt x="2921000" y="10321290"/>
                    <a:pt x="2927350" y="10359390"/>
                  </a:cubicBezTo>
                  <a:cubicBezTo>
                    <a:pt x="2929890" y="10377170"/>
                    <a:pt x="2924810" y="10388600"/>
                    <a:pt x="2917190" y="10401300"/>
                  </a:cubicBezTo>
                  <a:cubicBezTo>
                    <a:pt x="2907030" y="10416540"/>
                    <a:pt x="2886710" y="10435590"/>
                    <a:pt x="2870200" y="10443210"/>
                  </a:cubicBezTo>
                  <a:cubicBezTo>
                    <a:pt x="2856230" y="10449560"/>
                    <a:pt x="2840990" y="10450830"/>
                    <a:pt x="2827020" y="10448290"/>
                  </a:cubicBezTo>
                  <a:cubicBezTo>
                    <a:pt x="2813050" y="10447020"/>
                    <a:pt x="2799080" y="10443210"/>
                    <a:pt x="2787650" y="10433050"/>
                  </a:cubicBezTo>
                  <a:cubicBezTo>
                    <a:pt x="2772410" y="10421620"/>
                    <a:pt x="2759710" y="10410190"/>
                    <a:pt x="2750820" y="10380980"/>
                  </a:cubicBezTo>
                  <a:cubicBezTo>
                    <a:pt x="2724150" y="10289540"/>
                    <a:pt x="2754630" y="9950450"/>
                    <a:pt x="2768600" y="9756140"/>
                  </a:cubicBezTo>
                  <a:cubicBezTo>
                    <a:pt x="2781300" y="9584690"/>
                    <a:pt x="2801620" y="9444990"/>
                    <a:pt x="2824480" y="9273540"/>
                  </a:cubicBezTo>
                  <a:cubicBezTo>
                    <a:pt x="2851150" y="9076690"/>
                    <a:pt x="2899410" y="8863330"/>
                    <a:pt x="2921000" y="8643620"/>
                  </a:cubicBezTo>
                  <a:cubicBezTo>
                    <a:pt x="2945130" y="8402320"/>
                    <a:pt x="2936240" y="8163560"/>
                    <a:pt x="2959100" y="7882890"/>
                  </a:cubicBezTo>
                  <a:cubicBezTo>
                    <a:pt x="2987040" y="7531100"/>
                    <a:pt x="3055620" y="7071360"/>
                    <a:pt x="3089910" y="6699250"/>
                  </a:cubicBezTo>
                  <a:cubicBezTo>
                    <a:pt x="3120390" y="6366510"/>
                    <a:pt x="3129280" y="6062980"/>
                    <a:pt x="3158490" y="5754370"/>
                  </a:cubicBezTo>
                  <a:cubicBezTo>
                    <a:pt x="3185160" y="5455920"/>
                    <a:pt x="3242310" y="5110480"/>
                    <a:pt x="3255010" y="4875530"/>
                  </a:cubicBezTo>
                  <a:cubicBezTo>
                    <a:pt x="3263900" y="4718050"/>
                    <a:pt x="3252470" y="4617720"/>
                    <a:pt x="3255010" y="4481830"/>
                  </a:cubicBezTo>
                  <a:cubicBezTo>
                    <a:pt x="3258820" y="4337050"/>
                    <a:pt x="3244850" y="4041140"/>
                    <a:pt x="3275330" y="4032250"/>
                  </a:cubicBezTo>
                  <a:cubicBezTo>
                    <a:pt x="3290570" y="4028440"/>
                    <a:pt x="3342640" y="4121150"/>
                    <a:pt x="3338830" y="4124960"/>
                  </a:cubicBezTo>
                  <a:cubicBezTo>
                    <a:pt x="3335020" y="4127500"/>
                    <a:pt x="3299460" y="4102100"/>
                    <a:pt x="3289300" y="4088130"/>
                  </a:cubicBezTo>
                  <a:cubicBezTo>
                    <a:pt x="3280410" y="4076700"/>
                    <a:pt x="3276600" y="4061460"/>
                    <a:pt x="3276600" y="4048760"/>
                  </a:cubicBezTo>
                  <a:cubicBezTo>
                    <a:pt x="3275330" y="4034790"/>
                    <a:pt x="3277870" y="4019550"/>
                    <a:pt x="3282950" y="4008120"/>
                  </a:cubicBezTo>
                  <a:cubicBezTo>
                    <a:pt x="3288030" y="3995420"/>
                    <a:pt x="3296920" y="3982720"/>
                    <a:pt x="3307080" y="3975100"/>
                  </a:cubicBezTo>
                  <a:cubicBezTo>
                    <a:pt x="3318510" y="3966210"/>
                    <a:pt x="3331210" y="3959860"/>
                    <a:pt x="3345180" y="3957320"/>
                  </a:cubicBezTo>
                  <a:cubicBezTo>
                    <a:pt x="3359150" y="3953510"/>
                    <a:pt x="3375660" y="3952240"/>
                    <a:pt x="3390900" y="3959860"/>
                  </a:cubicBezTo>
                  <a:cubicBezTo>
                    <a:pt x="3416300" y="3972560"/>
                    <a:pt x="3437890" y="4008120"/>
                    <a:pt x="3470910" y="4050030"/>
                  </a:cubicBezTo>
                  <a:cubicBezTo>
                    <a:pt x="3536950" y="4135120"/>
                    <a:pt x="3643630" y="4311650"/>
                    <a:pt x="3743960" y="4450080"/>
                  </a:cubicBezTo>
                  <a:cubicBezTo>
                    <a:pt x="3856990" y="4605020"/>
                    <a:pt x="3981450" y="4759960"/>
                    <a:pt x="4116070" y="4932680"/>
                  </a:cubicBezTo>
                  <a:cubicBezTo>
                    <a:pt x="4273550" y="5133340"/>
                    <a:pt x="4545330" y="5490210"/>
                    <a:pt x="4635500" y="5581650"/>
                  </a:cubicBezTo>
                  <a:cubicBezTo>
                    <a:pt x="4662170" y="5609590"/>
                    <a:pt x="4667250" y="5603240"/>
                    <a:pt x="4693920" y="5631180"/>
                  </a:cubicBezTo>
                  <a:cubicBezTo>
                    <a:pt x="4784090" y="5723890"/>
                    <a:pt x="5005070" y="6060440"/>
                    <a:pt x="5209540" y="6296660"/>
                  </a:cubicBezTo>
                  <a:cubicBezTo>
                    <a:pt x="5468620" y="6592570"/>
                    <a:pt x="5953760" y="7023100"/>
                    <a:pt x="6145530" y="7249160"/>
                  </a:cubicBezTo>
                  <a:cubicBezTo>
                    <a:pt x="6240780" y="7362190"/>
                    <a:pt x="6294120" y="7440930"/>
                    <a:pt x="6342380" y="7519670"/>
                  </a:cubicBezTo>
                  <a:cubicBezTo>
                    <a:pt x="6377940" y="7575550"/>
                    <a:pt x="6424930" y="7623810"/>
                    <a:pt x="6421120" y="7668260"/>
                  </a:cubicBezTo>
                  <a:cubicBezTo>
                    <a:pt x="6418580" y="7708900"/>
                    <a:pt x="6358890" y="7768590"/>
                    <a:pt x="6337300" y="7778750"/>
                  </a:cubicBezTo>
                  <a:cubicBezTo>
                    <a:pt x="6329680" y="7781290"/>
                    <a:pt x="6324600" y="7778750"/>
                    <a:pt x="6315710" y="7776210"/>
                  </a:cubicBezTo>
                  <a:cubicBezTo>
                    <a:pt x="6301740" y="7771130"/>
                    <a:pt x="6273800" y="7755890"/>
                    <a:pt x="6262370" y="7741920"/>
                  </a:cubicBezTo>
                  <a:cubicBezTo>
                    <a:pt x="6252210" y="7730490"/>
                    <a:pt x="6247130" y="7716520"/>
                    <a:pt x="6245860" y="7702550"/>
                  </a:cubicBezTo>
                  <a:cubicBezTo>
                    <a:pt x="6243320" y="7688580"/>
                    <a:pt x="6244590" y="7672070"/>
                    <a:pt x="6248400" y="7659370"/>
                  </a:cubicBezTo>
                  <a:cubicBezTo>
                    <a:pt x="6253480" y="7645400"/>
                    <a:pt x="6261100" y="7632700"/>
                    <a:pt x="6272530" y="7622540"/>
                  </a:cubicBezTo>
                  <a:cubicBezTo>
                    <a:pt x="6286500" y="7611110"/>
                    <a:pt x="6328410" y="7594600"/>
                    <a:pt x="6330950" y="7598410"/>
                  </a:cubicBezTo>
                  <a:cubicBezTo>
                    <a:pt x="6333490" y="7600950"/>
                    <a:pt x="6303010" y="7626350"/>
                    <a:pt x="6304280" y="7627620"/>
                  </a:cubicBezTo>
                  <a:cubicBezTo>
                    <a:pt x="6305550" y="7628890"/>
                    <a:pt x="6355080" y="7586980"/>
                    <a:pt x="6396990" y="7550150"/>
                  </a:cubicBezTo>
                  <a:cubicBezTo>
                    <a:pt x="6489700" y="7466330"/>
                    <a:pt x="6697980" y="7273290"/>
                    <a:pt x="6838950" y="7127240"/>
                  </a:cubicBezTo>
                  <a:cubicBezTo>
                    <a:pt x="6981190" y="6981190"/>
                    <a:pt x="7082790" y="6845300"/>
                    <a:pt x="7247890" y="6672580"/>
                  </a:cubicBezTo>
                  <a:cubicBezTo>
                    <a:pt x="7481570" y="6428740"/>
                    <a:pt x="7844790" y="6097270"/>
                    <a:pt x="8120380" y="5814060"/>
                  </a:cubicBezTo>
                  <a:cubicBezTo>
                    <a:pt x="8379460" y="5548630"/>
                    <a:pt x="8736330" y="5125720"/>
                    <a:pt x="8858250" y="5025390"/>
                  </a:cubicBezTo>
                  <a:cubicBezTo>
                    <a:pt x="8892540" y="4996180"/>
                    <a:pt x="8905240" y="4988560"/>
                    <a:pt x="8930640" y="4978400"/>
                  </a:cubicBezTo>
                  <a:cubicBezTo>
                    <a:pt x="8957310" y="4968240"/>
                    <a:pt x="8989060" y="4955540"/>
                    <a:pt x="9013190" y="4963160"/>
                  </a:cubicBezTo>
                  <a:cubicBezTo>
                    <a:pt x="9037320" y="4970780"/>
                    <a:pt x="9057640" y="4992370"/>
                    <a:pt x="9072880" y="5021580"/>
                  </a:cubicBezTo>
                  <a:cubicBezTo>
                    <a:pt x="9097010" y="5066030"/>
                    <a:pt x="9093200" y="5119370"/>
                    <a:pt x="9108440" y="5220970"/>
                  </a:cubicBezTo>
                  <a:cubicBezTo>
                    <a:pt x="9159240" y="5549900"/>
                    <a:pt x="9331960" y="6889750"/>
                    <a:pt x="9376410" y="7310120"/>
                  </a:cubicBezTo>
                  <a:cubicBezTo>
                    <a:pt x="9395460" y="7490460"/>
                    <a:pt x="9400540" y="7532370"/>
                    <a:pt x="9409430" y="7700010"/>
                  </a:cubicBezTo>
                  <a:cubicBezTo>
                    <a:pt x="9425940" y="8001000"/>
                    <a:pt x="9423400" y="8540750"/>
                    <a:pt x="9442450" y="8967470"/>
                  </a:cubicBezTo>
                  <a:cubicBezTo>
                    <a:pt x="9460230" y="9403080"/>
                    <a:pt x="9511030" y="9904730"/>
                    <a:pt x="9522460" y="10289540"/>
                  </a:cubicBezTo>
                  <a:cubicBezTo>
                    <a:pt x="9530080" y="10587990"/>
                    <a:pt x="9549130" y="10930890"/>
                    <a:pt x="9517380" y="11085830"/>
                  </a:cubicBezTo>
                  <a:cubicBezTo>
                    <a:pt x="9503410" y="11154410"/>
                    <a:pt x="9455150" y="11193780"/>
                    <a:pt x="9458960" y="11228070"/>
                  </a:cubicBezTo>
                  <a:cubicBezTo>
                    <a:pt x="9461500" y="11250930"/>
                    <a:pt x="9490710" y="11261090"/>
                    <a:pt x="9494520" y="11278870"/>
                  </a:cubicBezTo>
                  <a:cubicBezTo>
                    <a:pt x="9499600" y="11297920"/>
                    <a:pt x="9497060" y="11324590"/>
                    <a:pt x="9488170" y="11342370"/>
                  </a:cubicBezTo>
                  <a:cubicBezTo>
                    <a:pt x="9479280" y="11358880"/>
                    <a:pt x="9460230" y="11376660"/>
                    <a:pt x="9441180" y="11384280"/>
                  </a:cubicBezTo>
                  <a:cubicBezTo>
                    <a:pt x="9423400" y="11390630"/>
                    <a:pt x="9410700" y="11391900"/>
                    <a:pt x="9378950" y="11384280"/>
                  </a:cubicBezTo>
                  <a:cubicBezTo>
                    <a:pt x="9249410" y="11353800"/>
                    <a:pt x="8681720" y="11037570"/>
                    <a:pt x="8451850" y="10897870"/>
                  </a:cubicBezTo>
                  <a:cubicBezTo>
                    <a:pt x="8307070" y="10810240"/>
                    <a:pt x="8225790" y="10728960"/>
                    <a:pt x="8111490" y="10661650"/>
                  </a:cubicBezTo>
                  <a:cubicBezTo>
                    <a:pt x="8004810" y="10599420"/>
                    <a:pt x="7894320" y="10563860"/>
                    <a:pt x="7787640" y="10506710"/>
                  </a:cubicBezTo>
                  <a:cubicBezTo>
                    <a:pt x="7679690" y="10449560"/>
                    <a:pt x="7592060" y="10379710"/>
                    <a:pt x="7468870" y="10320020"/>
                  </a:cubicBezTo>
                  <a:cubicBezTo>
                    <a:pt x="7315200" y="10245090"/>
                    <a:pt x="7091680" y="10161270"/>
                    <a:pt x="6931660" y="10105390"/>
                  </a:cubicBezTo>
                  <a:cubicBezTo>
                    <a:pt x="6804660" y="10060940"/>
                    <a:pt x="6657340" y="10030460"/>
                    <a:pt x="6584950" y="9999980"/>
                  </a:cubicBezTo>
                  <a:cubicBezTo>
                    <a:pt x="6550660" y="9986010"/>
                    <a:pt x="6543040" y="9973310"/>
                    <a:pt x="6510020" y="9959340"/>
                  </a:cubicBezTo>
                  <a:cubicBezTo>
                    <a:pt x="6457950" y="9936480"/>
                    <a:pt x="6365240" y="9917430"/>
                    <a:pt x="6295390" y="9889490"/>
                  </a:cubicBezTo>
                  <a:cubicBezTo>
                    <a:pt x="6225540" y="9860280"/>
                    <a:pt x="6136640" y="9822180"/>
                    <a:pt x="6090920" y="9789160"/>
                  </a:cubicBezTo>
                  <a:cubicBezTo>
                    <a:pt x="6064250" y="9767570"/>
                    <a:pt x="6047740" y="9751060"/>
                    <a:pt x="6035040" y="9725660"/>
                  </a:cubicBezTo>
                  <a:cubicBezTo>
                    <a:pt x="6021070" y="9698990"/>
                    <a:pt x="6005830" y="9659620"/>
                    <a:pt x="6013450" y="9630410"/>
                  </a:cubicBezTo>
                  <a:cubicBezTo>
                    <a:pt x="6021070" y="9599930"/>
                    <a:pt x="6046470" y="9579610"/>
                    <a:pt x="6085840" y="9546590"/>
                  </a:cubicBezTo>
                  <a:cubicBezTo>
                    <a:pt x="6182360" y="9462770"/>
                    <a:pt x="6474460" y="9328150"/>
                    <a:pt x="6650990" y="9196070"/>
                  </a:cubicBezTo>
                  <a:cubicBezTo>
                    <a:pt x="6827520" y="9063990"/>
                    <a:pt x="7033260" y="8846820"/>
                    <a:pt x="7146290" y="8752840"/>
                  </a:cubicBezTo>
                  <a:cubicBezTo>
                    <a:pt x="7202170" y="8707120"/>
                    <a:pt x="7219950" y="8703310"/>
                    <a:pt x="7274560" y="8655050"/>
                  </a:cubicBezTo>
                  <a:cubicBezTo>
                    <a:pt x="7390130" y="8553450"/>
                    <a:pt x="7660640" y="8286750"/>
                    <a:pt x="7778750" y="8147050"/>
                  </a:cubicBezTo>
                  <a:cubicBezTo>
                    <a:pt x="7851140" y="8059420"/>
                    <a:pt x="7880350" y="7995920"/>
                    <a:pt x="7938770" y="7918450"/>
                  </a:cubicBezTo>
                  <a:cubicBezTo>
                    <a:pt x="8004810" y="7833360"/>
                    <a:pt x="8083550" y="7686040"/>
                    <a:pt x="8155940" y="7659370"/>
                  </a:cubicBezTo>
                  <a:cubicBezTo>
                    <a:pt x="8202930" y="7640320"/>
                    <a:pt x="8277860" y="7660640"/>
                    <a:pt x="8298180" y="7679690"/>
                  </a:cubicBezTo>
                  <a:cubicBezTo>
                    <a:pt x="8308340" y="7691120"/>
                    <a:pt x="8307070" y="7708900"/>
                    <a:pt x="8305800" y="7722870"/>
                  </a:cubicBezTo>
                  <a:cubicBezTo>
                    <a:pt x="8305800" y="7736840"/>
                    <a:pt x="8300720" y="7752080"/>
                    <a:pt x="8293100" y="7764780"/>
                  </a:cubicBezTo>
                  <a:cubicBezTo>
                    <a:pt x="8286750" y="7776210"/>
                    <a:pt x="8275320" y="7788910"/>
                    <a:pt x="8262620" y="7795260"/>
                  </a:cubicBezTo>
                  <a:cubicBezTo>
                    <a:pt x="8251190" y="7802880"/>
                    <a:pt x="8237220" y="7809230"/>
                    <a:pt x="8221980" y="7809230"/>
                  </a:cubicBezTo>
                  <a:cubicBezTo>
                    <a:pt x="8202930" y="7809230"/>
                    <a:pt x="8176260" y="7802880"/>
                    <a:pt x="8159750" y="7790180"/>
                  </a:cubicBezTo>
                  <a:cubicBezTo>
                    <a:pt x="8144510" y="7778750"/>
                    <a:pt x="8141970" y="7758430"/>
                    <a:pt x="8126730" y="7738110"/>
                  </a:cubicBezTo>
                  <a:cubicBezTo>
                    <a:pt x="8100060" y="7705090"/>
                    <a:pt x="8059420" y="7668260"/>
                    <a:pt x="8008620" y="7622540"/>
                  </a:cubicBezTo>
                  <a:cubicBezTo>
                    <a:pt x="7926070" y="7547610"/>
                    <a:pt x="7762240" y="7415530"/>
                    <a:pt x="7672070" y="7336790"/>
                  </a:cubicBezTo>
                  <a:cubicBezTo>
                    <a:pt x="7611110" y="7283450"/>
                    <a:pt x="7553960" y="7237730"/>
                    <a:pt x="7519670" y="7198360"/>
                  </a:cubicBezTo>
                  <a:cubicBezTo>
                    <a:pt x="7498080" y="7174230"/>
                    <a:pt x="7496810" y="7160260"/>
                    <a:pt x="7472680" y="7134860"/>
                  </a:cubicBezTo>
                  <a:cubicBezTo>
                    <a:pt x="7428230" y="7084060"/>
                    <a:pt x="7321550" y="7011670"/>
                    <a:pt x="7247890" y="6939280"/>
                  </a:cubicBezTo>
                  <a:cubicBezTo>
                    <a:pt x="7169150" y="6860540"/>
                    <a:pt x="7115810" y="6771640"/>
                    <a:pt x="7018020" y="6678930"/>
                  </a:cubicBezTo>
                  <a:cubicBezTo>
                    <a:pt x="6883400" y="6549390"/>
                    <a:pt x="6650990" y="6393180"/>
                    <a:pt x="6493510" y="6254750"/>
                  </a:cubicBezTo>
                  <a:cubicBezTo>
                    <a:pt x="6355080" y="6134100"/>
                    <a:pt x="6250940" y="6009640"/>
                    <a:pt x="6118860" y="5899150"/>
                  </a:cubicBezTo>
                  <a:cubicBezTo>
                    <a:pt x="5986780" y="5788660"/>
                    <a:pt x="5703570" y="5657850"/>
                    <a:pt x="5701030" y="5589270"/>
                  </a:cubicBezTo>
                  <a:cubicBezTo>
                    <a:pt x="5699760" y="5557520"/>
                    <a:pt x="5767070" y="5506720"/>
                    <a:pt x="5784850" y="5515610"/>
                  </a:cubicBezTo>
                  <a:cubicBezTo>
                    <a:pt x="5835650" y="5543550"/>
                    <a:pt x="5681980" y="6285230"/>
                    <a:pt x="5645150" y="6512560"/>
                  </a:cubicBezTo>
                  <a:cubicBezTo>
                    <a:pt x="5624830" y="6631940"/>
                    <a:pt x="5613400" y="6699250"/>
                    <a:pt x="5593080" y="6783070"/>
                  </a:cubicBezTo>
                  <a:cubicBezTo>
                    <a:pt x="5575300" y="6856730"/>
                    <a:pt x="5551170" y="6899910"/>
                    <a:pt x="5530850" y="6991350"/>
                  </a:cubicBezTo>
                  <a:cubicBezTo>
                    <a:pt x="5491480" y="7158990"/>
                    <a:pt x="5427980" y="7526020"/>
                    <a:pt x="5412740" y="7710170"/>
                  </a:cubicBezTo>
                  <a:cubicBezTo>
                    <a:pt x="5402580" y="7823200"/>
                    <a:pt x="5416550" y="7918450"/>
                    <a:pt x="5410200" y="7985760"/>
                  </a:cubicBezTo>
                  <a:cubicBezTo>
                    <a:pt x="5406390" y="8025130"/>
                    <a:pt x="5397500" y="8037830"/>
                    <a:pt x="5394960" y="8077200"/>
                  </a:cubicBezTo>
                  <a:cubicBezTo>
                    <a:pt x="5387340" y="8144510"/>
                    <a:pt x="5394960" y="8244840"/>
                    <a:pt x="5389880" y="8360410"/>
                  </a:cubicBezTo>
                  <a:cubicBezTo>
                    <a:pt x="5382260" y="8544560"/>
                    <a:pt x="5351780" y="8822690"/>
                    <a:pt x="5341620" y="9075420"/>
                  </a:cubicBezTo>
                  <a:cubicBezTo>
                    <a:pt x="5330190" y="9357360"/>
                    <a:pt x="5364480" y="9963150"/>
                    <a:pt x="5327650" y="9973310"/>
                  </a:cubicBezTo>
                  <a:cubicBezTo>
                    <a:pt x="5316220" y="9975850"/>
                    <a:pt x="5281930" y="9899650"/>
                    <a:pt x="5284470" y="9898380"/>
                  </a:cubicBezTo>
                  <a:cubicBezTo>
                    <a:pt x="5285740" y="9897110"/>
                    <a:pt x="5307330" y="9916160"/>
                    <a:pt x="5313680" y="9927590"/>
                  </a:cubicBezTo>
                  <a:cubicBezTo>
                    <a:pt x="5321300" y="9939020"/>
                    <a:pt x="5326380" y="9952990"/>
                    <a:pt x="5327650" y="9966960"/>
                  </a:cubicBezTo>
                  <a:cubicBezTo>
                    <a:pt x="5327650" y="9980930"/>
                    <a:pt x="5325110" y="9996170"/>
                    <a:pt x="5320030" y="10007600"/>
                  </a:cubicBezTo>
                  <a:cubicBezTo>
                    <a:pt x="5314950" y="10020300"/>
                    <a:pt x="5306060" y="10033000"/>
                    <a:pt x="5294630" y="10041890"/>
                  </a:cubicBezTo>
                  <a:cubicBezTo>
                    <a:pt x="5280660" y="10052050"/>
                    <a:pt x="5253990" y="10060940"/>
                    <a:pt x="5236210" y="10060940"/>
                  </a:cubicBezTo>
                  <a:cubicBezTo>
                    <a:pt x="5218430" y="10060940"/>
                    <a:pt x="5209540" y="10058400"/>
                    <a:pt x="5187950" y="10044430"/>
                  </a:cubicBezTo>
                  <a:cubicBezTo>
                    <a:pt x="5110480" y="9992360"/>
                    <a:pt x="4843780" y="9674860"/>
                    <a:pt x="4735830" y="9545320"/>
                  </a:cubicBezTo>
                  <a:cubicBezTo>
                    <a:pt x="4669790" y="9466580"/>
                    <a:pt x="4652010" y="9425940"/>
                    <a:pt x="4585970" y="9348470"/>
                  </a:cubicBezTo>
                  <a:cubicBezTo>
                    <a:pt x="4475480" y="9220200"/>
                    <a:pt x="4272280" y="9017000"/>
                    <a:pt x="4116070" y="8867140"/>
                  </a:cubicBezTo>
                  <a:cubicBezTo>
                    <a:pt x="3970020" y="8727440"/>
                    <a:pt x="3808730" y="8600440"/>
                    <a:pt x="3677920" y="8475980"/>
                  </a:cubicBezTo>
                  <a:cubicBezTo>
                    <a:pt x="3564890" y="8368030"/>
                    <a:pt x="3464560" y="8267700"/>
                    <a:pt x="3373120" y="8166100"/>
                  </a:cubicBezTo>
                  <a:cubicBezTo>
                    <a:pt x="3290570" y="8072120"/>
                    <a:pt x="3237230" y="7988300"/>
                    <a:pt x="3150870" y="7887970"/>
                  </a:cubicBezTo>
                  <a:cubicBezTo>
                    <a:pt x="3041650" y="7762240"/>
                    <a:pt x="2893060" y="7625080"/>
                    <a:pt x="2767330" y="7475220"/>
                  </a:cubicBezTo>
                  <a:cubicBezTo>
                    <a:pt x="2630170" y="7311390"/>
                    <a:pt x="2475230" y="7105650"/>
                    <a:pt x="2363470" y="6938010"/>
                  </a:cubicBezTo>
                  <a:cubicBezTo>
                    <a:pt x="2270760" y="6802120"/>
                    <a:pt x="2174240" y="6630670"/>
                    <a:pt x="2131060" y="6551930"/>
                  </a:cubicBezTo>
                  <a:cubicBezTo>
                    <a:pt x="2112010" y="6518910"/>
                    <a:pt x="2095500" y="6499860"/>
                    <a:pt x="2094230" y="6478270"/>
                  </a:cubicBezTo>
                  <a:cubicBezTo>
                    <a:pt x="2091690" y="6463030"/>
                    <a:pt x="2096770" y="6450330"/>
                    <a:pt x="2104390" y="6437630"/>
                  </a:cubicBezTo>
                  <a:cubicBezTo>
                    <a:pt x="2113280" y="6422390"/>
                    <a:pt x="2134870" y="6403340"/>
                    <a:pt x="2151380" y="6395720"/>
                  </a:cubicBezTo>
                  <a:cubicBezTo>
                    <a:pt x="2164080" y="6389370"/>
                    <a:pt x="2179320" y="6389370"/>
                    <a:pt x="2193290" y="6390640"/>
                  </a:cubicBezTo>
                  <a:cubicBezTo>
                    <a:pt x="2207260" y="6391910"/>
                    <a:pt x="2221230" y="6398260"/>
                    <a:pt x="2232660" y="6405880"/>
                  </a:cubicBezTo>
                  <a:cubicBezTo>
                    <a:pt x="2244090" y="6413500"/>
                    <a:pt x="2254250" y="6422390"/>
                    <a:pt x="2260600" y="6437630"/>
                  </a:cubicBezTo>
                  <a:cubicBezTo>
                    <a:pt x="2272030" y="6464300"/>
                    <a:pt x="2268220" y="6508750"/>
                    <a:pt x="2263140" y="6563360"/>
                  </a:cubicBezTo>
                  <a:cubicBezTo>
                    <a:pt x="2255520" y="6672580"/>
                    <a:pt x="2204720" y="6889750"/>
                    <a:pt x="2185670" y="7040880"/>
                  </a:cubicBezTo>
                  <a:cubicBezTo>
                    <a:pt x="2167890" y="7175500"/>
                    <a:pt x="2166620" y="7283450"/>
                    <a:pt x="2150110" y="7424420"/>
                  </a:cubicBezTo>
                  <a:cubicBezTo>
                    <a:pt x="2128520" y="7600950"/>
                    <a:pt x="2091690" y="7840980"/>
                    <a:pt x="2061210" y="8013700"/>
                  </a:cubicBezTo>
                  <a:cubicBezTo>
                    <a:pt x="2037080" y="8150860"/>
                    <a:pt x="2023110" y="8244840"/>
                    <a:pt x="1986280" y="8382000"/>
                  </a:cubicBezTo>
                  <a:cubicBezTo>
                    <a:pt x="1938020" y="8561070"/>
                    <a:pt x="1858010" y="8813800"/>
                    <a:pt x="1784350" y="8994140"/>
                  </a:cubicBezTo>
                  <a:cubicBezTo>
                    <a:pt x="1720850" y="9147810"/>
                    <a:pt x="1626870" y="9342120"/>
                    <a:pt x="1579880" y="9404350"/>
                  </a:cubicBezTo>
                  <a:cubicBezTo>
                    <a:pt x="1563370" y="9425940"/>
                    <a:pt x="1555750" y="9434830"/>
                    <a:pt x="1539240" y="9441180"/>
                  </a:cubicBezTo>
                  <a:cubicBezTo>
                    <a:pt x="1522730" y="9448800"/>
                    <a:pt x="1499870" y="9448800"/>
                    <a:pt x="1483360" y="9442450"/>
                  </a:cubicBezTo>
                  <a:cubicBezTo>
                    <a:pt x="1466850" y="9437370"/>
                    <a:pt x="1449070" y="9423400"/>
                    <a:pt x="1441450" y="9406890"/>
                  </a:cubicBezTo>
                  <a:cubicBezTo>
                    <a:pt x="1432560" y="9387840"/>
                    <a:pt x="1440180" y="9334500"/>
                    <a:pt x="1440180" y="9334500"/>
                  </a:cubicBezTo>
                </a:path>
              </a:pathLst>
            </a:custGeom>
            <a:solidFill>
              <a:srgbClr val="085A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70255">
            <a:off x="11813538" y="353372"/>
            <a:ext cx="6310941" cy="7727683"/>
          </a:xfrm>
          <a:custGeom>
            <a:avLst/>
            <a:gdLst/>
            <a:ahLst/>
            <a:cxnLst/>
            <a:rect l="l" t="t" r="r" b="b"/>
            <a:pathLst>
              <a:path w="6310941" h="7727683">
                <a:moveTo>
                  <a:pt x="0" y="0"/>
                </a:moveTo>
                <a:lnTo>
                  <a:pt x="6310941" y="0"/>
                </a:lnTo>
                <a:lnTo>
                  <a:pt x="6310941" y="7727683"/>
                </a:lnTo>
                <a:lnTo>
                  <a:pt x="0" y="77276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769977">
            <a:off x="15696795" y="7512828"/>
            <a:ext cx="1377646" cy="997071"/>
          </a:xfrm>
          <a:custGeom>
            <a:avLst/>
            <a:gdLst/>
            <a:ahLst/>
            <a:cxnLst/>
            <a:rect l="l" t="t" r="r" b="b"/>
            <a:pathLst>
              <a:path w="1377646" h="997071">
                <a:moveTo>
                  <a:pt x="0" y="0"/>
                </a:moveTo>
                <a:lnTo>
                  <a:pt x="1377646" y="0"/>
                </a:lnTo>
                <a:lnTo>
                  <a:pt x="1377646" y="997071"/>
                </a:lnTo>
                <a:lnTo>
                  <a:pt x="0" y="997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01178" y="3251434"/>
            <a:ext cx="11038288" cy="536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2"/>
              </a:lnSpc>
            </a:pPr>
            <a:r>
              <a:rPr lang="en-US" sz="5794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 Things I love: </a:t>
            </a:r>
          </a:p>
          <a:p>
            <a:pPr marL="889606" lvl="1" indent="-444803" algn="l">
              <a:lnSpc>
                <a:spcPts val="5768"/>
              </a:lnSpc>
              <a:buFont typeface="Arial"/>
              <a:buChar char="•"/>
            </a:pPr>
            <a:r>
              <a:rPr lang="en-US" sz="412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My brilliant husband Casey</a:t>
            </a:r>
          </a:p>
          <a:p>
            <a:pPr marL="889606" lvl="1" indent="-444803" algn="l">
              <a:lnSpc>
                <a:spcPts val="5768"/>
              </a:lnSpc>
              <a:buFont typeface="Arial"/>
              <a:buChar char="•"/>
            </a:pPr>
            <a:r>
              <a:rPr lang="en-US" sz="412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Being a boy mom to Sam (11) &amp; Will (8)</a:t>
            </a:r>
          </a:p>
          <a:p>
            <a:pPr marL="889606" lvl="1" indent="-444803" algn="l">
              <a:lnSpc>
                <a:spcPts val="5768"/>
              </a:lnSpc>
              <a:buFont typeface="Arial"/>
              <a:buChar char="•"/>
            </a:pPr>
            <a:r>
              <a:rPr lang="en-US" sz="412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Personalized stationery </a:t>
            </a:r>
          </a:p>
          <a:p>
            <a:pPr marL="889606" lvl="1" indent="-444803" algn="l">
              <a:lnSpc>
                <a:spcPts val="5768"/>
              </a:lnSpc>
              <a:buFont typeface="Arial"/>
              <a:buChar char="•"/>
            </a:pPr>
            <a:r>
              <a:rPr lang="en-US" sz="412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Leisurely meals on patios </a:t>
            </a:r>
          </a:p>
          <a:p>
            <a:pPr marL="889606" lvl="1" indent="-444803" algn="l">
              <a:lnSpc>
                <a:spcPts val="5768"/>
              </a:lnSpc>
              <a:buFont typeface="Arial"/>
              <a:buChar char="•"/>
            </a:pPr>
            <a:r>
              <a:rPr lang="en-US" sz="412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Reading multiple books simultaneously</a:t>
            </a:r>
          </a:p>
          <a:p>
            <a:pPr marL="889606" lvl="1" indent="-444803" algn="l">
              <a:lnSpc>
                <a:spcPts val="5768"/>
              </a:lnSpc>
              <a:buFont typeface="Arial"/>
              <a:buChar char="•"/>
            </a:pPr>
            <a:r>
              <a:rPr lang="en-US" sz="412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Helping people understand their magic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152400" y="1675090"/>
            <a:ext cx="11430000" cy="1360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9"/>
              </a:lnSpc>
              <a:spcBef>
                <a:spcPct val="0"/>
              </a:spcBef>
            </a:pPr>
            <a:r>
              <a:rPr lang="en-US" sz="7863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Hello. I'm Kristen.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01954" y="8183892"/>
            <a:ext cx="4574782" cy="1590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1"/>
              </a:lnSpc>
            </a:pPr>
            <a:r>
              <a:rPr lang="en-US" sz="30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Kristen, age 6</a:t>
            </a:r>
          </a:p>
          <a:p>
            <a:pPr algn="ctr">
              <a:lnSpc>
                <a:spcPts val="4201"/>
              </a:lnSpc>
            </a:pPr>
            <a:r>
              <a:rPr lang="en-US" sz="30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{only known Polaroid</a:t>
            </a:r>
          </a:p>
          <a:p>
            <a:pPr algn="ctr">
              <a:lnSpc>
                <a:spcPts val="4201"/>
              </a:lnSpc>
            </a:pPr>
            <a:r>
              <a:rPr lang="en-US" sz="30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from childhood}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40" y="929640"/>
            <a:ext cx="11716702" cy="8617268"/>
            <a:chOff x="0" y="0"/>
            <a:chExt cx="15622270" cy="11489690"/>
          </a:xfrm>
        </p:grpSpPr>
        <p:sp>
          <p:nvSpPr>
            <p:cNvPr id="3" name="Freeform 3"/>
            <p:cNvSpPr/>
            <p:nvPr/>
          </p:nvSpPr>
          <p:spPr>
            <a:xfrm>
              <a:off x="45720" y="48260"/>
              <a:ext cx="15527019" cy="11391900"/>
            </a:xfrm>
            <a:custGeom>
              <a:avLst/>
              <a:gdLst/>
              <a:ahLst/>
              <a:cxnLst/>
              <a:rect l="l" t="t" r="r" b="b"/>
              <a:pathLst>
                <a:path w="15527019" h="11391900">
                  <a:moveTo>
                    <a:pt x="1440180" y="9334500"/>
                  </a:moveTo>
                  <a:cubicBezTo>
                    <a:pt x="1720850" y="8719820"/>
                    <a:pt x="1785620" y="8511540"/>
                    <a:pt x="1838960" y="8286750"/>
                  </a:cubicBezTo>
                  <a:cubicBezTo>
                    <a:pt x="1899920" y="8023860"/>
                    <a:pt x="1945640" y="7672070"/>
                    <a:pt x="1977390" y="7419340"/>
                  </a:cubicBezTo>
                  <a:cubicBezTo>
                    <a:pt x="2002790" y="7222490"/>
                    <a:pt x="2006600" y="7062470"/>
                    <a:pt x="2026920" y="6896100"/>
                  </a:cubicBezTo>
                  <a:cubicBezTo>
                    <a:pt x="2047240" y="6742430"/>
                    <a:pt x="2067560" y="6530340"/>
                    <a:pt x="2096770" y="6456680"/>
                  </a:cubicBezTo>
                  <a:cubicBezTo>
                    <a:pt x="2106930" y="6430010"/>
                    <a:pt x="2115820" y="6416040"/>
                    <a:pt x="2132330" y="6405880"/>
                  </a:cubicBezTo>
                  <a:cubicBezTo>
                    <a:pt x="2148840" y="6394450"/>
                    <a:pt x="2174240" y="6388100"/>
                    <a:pt x="2193290" y="6390640"/>
                  </a:cubicBezTo>
                  <a:cubicBezTo>
                    <a:pt x="2212340" y="6393180"/>
                    <a:pt x="2236470" y="6404610"/>
                    <a:pt x="2249170" y="6419850"/>
                  </a:cubicBezTo>
                  <a:cubicBezTo>
                    <a:pt x="2261870" y="6435090"/>
                    <a:pt x="2259330" y="6461760"/>
                    <a:pt x="2270760" y="6478270"/>
                  </a:cubicBezTo>
                  <a:cubicBezTo>
                    <a:pt x="2284730" y="6498590"/>
                    <a:pt x="2313940" y="6507480"/>
                    <a:pt x="2330450" y="6530340"/>
                  </a:cubicBezTo>
                  <a:cubicBezTo>
                    <a:pt x="2350770" y="6557010"/>
                    <a:pt x="2358390" y="6596380"/>
                    <a:pt x="2381250" y="6637020"/>
                  </a:cubicBezTo>
                  <a:cubicBezTo>
                    <a:pt x="2414270" y="6696710"/>
                    <a:pt x="2463800" y="6772910"/>
                    <a:pt x="2517140" y="6851650"/>
                  </a:cubicBezTo>
                  <a:cubicBezTo>
                    <a:pt x="2586990" y="6955790"/>
                    <a:pt x="2691130" y="7103110"/>
                    <a:pt x="2767330" y="7202170"/>
                  </a:cubicBezTo>
                  <a:cubicBezTo>
                    <a:pt x="2825750" y="7280910"/>
                    <a:pt x="2871470" y="7339330"/>
                    <a:pt x="2932430" y="7406640"/>
                  </a:cubicBezTo>
                  <a:cubicBezTo>
                    <a:pt x="2995930" y="7477760"/>
                    <a:pt x="3063240" y="7533640"/>
                    <a:pt x="3140710" y="7620000"/>
                  </a:cubicBezTo>
                  <a:cubicBezTo>
                    <a:pt x="3248660" y="7739380"/>
                    <a:pt x="3371850" y="7915910"/>
                    <a:pt x="3511550" y="8068310"/>
                  </a:cubicBezTo>
                  <a:cubicBezTo>
                    <a:pt x="3670300" y="8241030"/>
                    <a:pt x="3925570" y="8486140"/>
                    <a:pt x="4051300" y="8596630"/>
                  </a:cubicBezTo>
                  <a:cubicBezTo>
                    <a:pt x="4113530" y="8651240"/>
                    <a:pt x="4136390" y="8657590"/>
                    <a:pt x="4197350" y="8712200"/>
                  </a:cubicBezTo>
                  <a:cubicBezTo>
                    <a:pt x="4321810" y="8823960"/>
                    <a:pt x="4585970" y="9090660"/>
                    <a:pt x="4726940" y="9249410"/>
                  </a:cubicBezTo>
                  <a:cubicBezTo>
                    <a:pt x="4829810" y="9366250"/>
                    <a:pt x="4904740" y="9485630"/>
                    <a:pt x="4977130" y="9565640"/>
                  </a:cubicBezTo>
                  <a:cubicBezTo>
                    <a:pt x="5027930" y="9618980"/>
                    <a:pt x="5067300" y="9641840"/>
                    <a:pt x="5113020" y="9692640"/>
                  </a:cubicBezTo>
                  <a:cubicBezTo>
                    <a:pt x="5171440" y="9756140"/>
                    <a:pt x="5288280" y="9925050"/>
                    <a:pt x="5293360" y="9921240"/>
                  </a:cubicBezTo>
                  <a:cubicBezTo>
                    <a:pt x="5294630" y="9919970"/>
                    <a:pt x="5283200" y="9898380"/>
                    <a:pt x="5284470" y="9898380"/>
                  </a:cubicBezTo>
                  <a:cubicBezTo>
                    <a:pt x="5285740" y="9895840"/>
                    <a:pt x="5307330" y="9913620"/>
                    <a:pt x="5313680" y="9927590"/>
                  </a:cubicBezTo>
                  <a:cubicBezTo>
                    <a:pt x="5322570" y="9942830"/>
                    <a:pt x="5328920" y="9969500"/>
                    <a:pt x="5326380" y="9988550"/>
                  </a:cubicBezTo>
                  <a:cubicBezTo>
                    <a:pt x="5322570" y="10007600"/>
                    <a:pt x="5309870" y="10029190"/>
                    <a:pt x="5294630" y="10041890"/>
                  </a:cubicBezTo>
                  <a:cubicBezTo>
                    <a:pt x="5279390" y="10053320"/>
                    <a:pt x="5253990" y="10060940"/>
                    <a:pt x="5236210" y="10060940"/>
                  </a:cubicBezTo>
                  <a:cubicBezTo>
                    <a:pt x="5220970" y="10060940"/>
                    <a:pt x="5207000" y="10058400"/>
                    <a:pt x="5195570" y="10048240"/>
                  </a:cubicBezTo>
                  <a:cubicBezTo>
                    <a:pt x="5177790" y="10033000"/>
                    <a:pt x="5161280" y="9997440"/>
                    <a:pt x="5153660" y="9955530"/>
                  </a:cubicBezTo>
                  <a:cubicBezTo>
                    <a:pt x="5138420" y="9872980"/>
                    <a:pt x="5171440" y="9711690"/>
                    <a:pt x="5175250" y="9577070"/>
                  </a:cubicBezTo>
                  <a:cubicBezTo>
                    <a:pt x="5180330" y="9420860"/>
                    <a:pt x="5171440" y="9253220"/>
                    <a:pt x="5175250" y="9075420"/>
                  </a:cubicBezTo>
                  <a:cubicBezTo>
                    <a:pt x="5180330" y="8872220"/>
                    <a:pt x="5194300" y="8542020"/>
                    <a:pt x="5208270" y="8427720"/>
                  </a:cubicBezTo>
                  <a:cubicBezTo>
                    <a:pt x="5213350" y="8385810"/>
                    <a:pt x="5219700" y="8384540"/>
                    <a:pt x="5224780" y="8343900"/>
                  </a:cubicBezTo>
                  <a:cubicBezTo>
                    <a:pt x="5236210" y="8230870"/>
                    <a:pt x="5219700" y="7927340"/>
                    <a:pt x="5238750" y="7710170"/>
                  </a:cubicBezTo>
                  <a:cubicBezTo>
                    <a:pt x="5260340" y="7475220"/>
                    <a:pt x="5316220" y="7153910"/>
                    <a:pt x="5354320" y="6981190"/>
                  </a:cubicBezTo>
                  <a:cubicBezTo>
                    <a:pt x="5375910" y="6883400"/>
                    <a:pt x="5400040" y="6835140"/>
                    <a:pt x="5419090" y="6756400"/>
                  </a:cubicBezTo>
                  <a:cubicBezTo>
                    <a:pt x="5439410" y="6672579"/>
                    <a:pt x="5453380" y="6596379"/>
                    <a:pt x="5472430" y="6494779"/>
                  </a:cubicBezTo>
                  <a:cubicBezTo>
                    <a:pt x="5497830" y="6352540"/>
                    <a:pt x="5538470" y="6122670"/>
                    <a:pt x="5554980" y="5982970"/>
                  </a:cubicBezTo>
                  <a:cubicBezTo>
                    <a:pt x="5566410" y="5886450"/>
                    <a:pt x="5563870" y="5795010"/>
                    <a:pt x="5572760" y="5736590"/>
                  </a:cubicBezTo>
                  <a:cubicBezTo>
                    <a:pt x="5579110" y="5703570"/>
                    <a:pt x="5590540" y="5684520"/>
                    <a:pt x="5593080" y="5659120"/>
                  </a:cubicBezTo>
                  <a:cubicBezTo>
                    <a:pt x="5595620" y="5633720"/>
                    <a:pt x="5586730" y="5607050"/>
                    <a:pt x="5589270" y="5581650"/>
                  </a:cubicBezTo>
                  <a:cubicBezTo>
                    <a:pt x="5593080" y="5556250"/>
                    <a:pt x="5596890" y="5529580"/>
                    <a:pt x="5610860" y="5504180"/>
                  </a:cubicBezTo>
                  <a:cubicBezTo>
                    <a:pt x="5627370" y="5473700"/>
                    <a:pt x="5660390" y="5426710"/>
                    <a:pt x="5689600" y="5417820"/>
                  </a:cubicBezTo>
                  <a:cubicBezTo>
                    <a:pt x="5713730" y="5410200"/>
                    <a:pt x="5744210" y="5427980"/>
                    <a:pt x="5769610" y="5439410"/>
                  </a:cubicBezTo>
                  <a:cubicBezTo>
                    <a:pt x="5795010" y="5449570"/>
                    <a:pt x="5808980" y="5459730"/>
                    <a:pt x="5840730" y="5480050"/>
                  </a:cubicBezTo>
                  <a:cubicBezTo>
                    <a:pt x="5913120" y="5527040"/>
                    <a:pt x="6071870" y="5638800"/>
                    <a:pt x="6186170" y="5732780"/>
                  </a:cubicBezTo>
                  <a:cubicBezTo>
                    <a:pt x="6310630" y="5836920"/>
                    <a:pt x="6418580" y="5957570"/>
                    <a:pt x="6558280" y="6079490"/>
                  </a:cubicBezTo>
                  <a:cubicBezTo>
                    <a:pt x="6727190" y="6226810"/>
                    <a:pt x="6987540" y="6413500"/>
                    <a:pt x="7133590" y="6553200"/>
                  </a:cubicBezTo>
                  <a:cubicBezTo>
                    <a:pt x="7233920" y="6649720"/>
                    <a:pt x="7274560" y="6718300"/>
                    <a:pt x="7369810" y="6814820"/>
                  </a:cubicBezTo>
                  <a:cubicBezTo>
                    <a:pt x="7501890" y="6950710"/>
                    <a:pt x="7731760" y="7160260"/>
                    <a:pt x="7863840" y="7277100"/>
                  </a:cubicBezTo>
                  <a:cubicBezTo>
                    <a:pt x="7948930" y="7353300"/>
                    <a:pt x="8008620" y="7395210"/>
                    <a:pt x="8078470" y="7459979"/>
                  </a:cubicBezTo>
                  <a:cubicBezTo>
                    <a:pt x="8152130" y="7527290"/>
                    <a:pt x="8271510" y="7636510"/>
                    <a:pt x="8295640" y="7675879"/>
                  </a:cubicBezTo>
                  <a:cubicBezTo>
                    <a:pt x="8303260" y="7687310"/>
                    <a:pt x="8303260" y="7689850"/>
                    <a:pt x="8304530" y="7701279"/>
                  </a:cubicBezTo>
                  <a:cubicBezTo>
                    <a:pt x="8305800" y="7717790"/>
                    <a:pt x="8304530" y="7747000"/>
                    <a:pt x="8293100" y="7764779"/>
                  </a:cubicBezTo>
                  <a:cubicBezTo>
                    <a:pt x="8282940" y="7782560"/>
                    <a:pt x="8262620" y="7799070"/>
                    <a:pt x="8243570" y="7805420"/>
                  </a:cubicBezTo>
                  <a:cubicBezTo>
                    <a:pt x="8224520" y="7811770"/>
                    <a:pt x="8197850" y="7810500"/>
                    <a:pt x="8178800" y="7801610"/>
                  </a:cubicBezTo>
                  <a:cubicBezTo>
                    <a:pt x="8159750" y="7793990"/>
                    <a:pt x="8129270" y="7763510"/>
                    <a:pt x="8133080" y="7757160"/>
                  </a:cubicBezTo>
                  <a:cubicBezTo>
                    <a:pt x="8136890" y="7748270"/>
                    <a:pt x="8246110" y="7760970"/>
                    <a:pt x="8257540" y="7781290"/>
                  </a:cubicBezTo>
                  <a:cubicBezTo>
                    <a:pt x="8266430" y="7799070"/>
                    <a:pt x="8243570" y="7828279"/>
                    <a:pt x="8225790" y="7857490"/>
                  </a:cubicBezTo>
                  <a:cubicBezTo>
                    <a:pt x="8192770" y="7909560"/>
                    <a:pt x="8086090" y="7999729"/>
                    <a:pt x="8047990" y="8053070"/>
                  </a:cubicBezTo>
                  <a:cubicBezTo>
                    <a:pt x="8026400" y="8083550"/>
                    <a:pt x="8025130" y="8101329"/>
                    <a:pt x="8003540" y="8133079"/>
                  </a:cubicBezTo>
                  <a:cubicBezTo>
                    <a:pt x="7965440" y="8188960"/>
                    <a:pt x="7898130" y="8275320"/>
                    <a:pt x="7829550" y="8351520"/>
                  </a:cubicBezTo>
                  <a:cubicBezTo>
                    <a:pt x="7745730" y="8446770"/>
                    <a:pt x="7632700" y="8557260"/>
                    <a:pt x="7528560" y="8652510"/>
                  </a:cubicBezTo>
                  <a:cubicBezTo>
                    <a:pt x="7425690" y="8747760"/>
                    <a:pt x="7316470" y="8829040"/>
                    <a:pt x="7208520" y="8925560"/>
                  </a:cubicBezTo>
                  <a:cubicBezTo>
                    <a:pt x="7094220" y="9028429"/>
                    <a:pt x="6981190" y="9156700"/>
                    <a:pt x="6860540" y="9254490"/>
                  </a:cubicBezTo>
                  <a:cubicBezTo>
                    <a:pt x="6746240" y="9345929"/>
                    <a:pt x="6628130" y="9417050"/>
                    <a:pt x="6506210" y="9494520"/>
                  </a:cubicBezTo>
                  <a:cubicBezTo>
                    <a:pt x="6381750" y="9573260"/>
                    <a:pt x="6127750" y="9730740"/>
                    <a:pt x="6122670" y="9723120"/>
                  </a:cubicBezTo>
                  <a:cubicBezTo>
                    <a:pt x="6120130" y="9720579"/>
                    <a:pt x="6154420" y="9671050"/>
                    <a:pt x="6187440" y="9663429"/>
                  </a:cubicBezTo>
                  <a:cubicBezTo>
                    <a:pt x="6252210" y="9650729"/>
                    <a:pt x="6421120" y="9744710"/>
                    <a:pt x="6515100" y="9781540"/>
                  </a:cubicBezTo>
                  <a:cubicBezTo>
                    <a:pt x="6586220" y="9810750"/>
                    <a:pt x="6630670" y="9839960"/>
                    <a:pt x="6701790" y="9865360"/>
                  </a:cubicBezTo>
                  <a:cubicBezTo>
                    <a:pt x="6789420" y="9897110"/>
                    <a:pt x="6941820" y="9926320"/>
                    <a:pt x="7005320" y="9951720"/>
                  </a:cubicBezTo>
                  <a:cubicBezTo>
                    <a:pt x="7037070" y="9964420"/>
                    <a:pt x="7043420" y="9974579"/>
                    <a:pt x="7072630" y="9987279"/>
                  </a:cubicBezTo>
                  <a:cubicBezTo>
                    <a:pt x="7122160" y="10007600"/>
                    <a:pt x="7207250" y="10025379"/>
                    <a:pt x="7280910" y="10053320"/>
                  </a:cubicBezTo>
                  <a:cubicBezTo>
                    <a:pt x="7367270" y="10085070"/>
                    <a:pt x="7476490" y="10126979"/>
                    <a:pt x="7557770" y="10171429"/>
                  </a:cubicBezTo>
                  <a:cubicBezTo>
                    <a:pt x="7626350" y="10210800"/>
                    <a:pt x="7664450" y="10256520"/>
                    <a:pt x="7739380" y="10299700"/>
                  </a:cubicBezTo>
                  <a:cubicBezTo>
                    <a:pt x="7844790" y="10359390"/>
                    <a:pt x="8023860" y="10417810"/>
                    <a:pt x="8135620" y="10480040"/>
                  </a:cubicBezTo>
                  <a:cubicBezTo>
                    <a:pt x="8224520" y="10529570"/>
                    <a:pt x="8277860" y="10580370"/>
                    <a:pt x="8364220" y="10634979"/>
                  </a:cubicBezTo>
                  <a:cubicBezTo>
                    <a:pt x="8469630" y="10702290"/>
                    <a:pt x="8582660" y="10770870"/>
                    <a:pt x="8724900" y="10850879"/>
                  </a:cubicBezTo>
                  <a:cubicBezTo>
                    <a:pt x="8923020" y="10960100"/>
                    <a:pt x="9349740" y="11141710"/>
                    <a:pt x="9446260" y="11220450"/>
                  </a:cubicBezTo>
                  <a:cubicBezTo>
                    <a:pt x="9476740" y="11244579"/>
                    <a:pt x="9488170" y="11258550"/>
                    <a:pt x="9494520" y="11278870"/>
                  </a:cubicBezTo>
                  <a:cubicBezTo>
                    <a:pt x="9500870" y="11299190"/>
                    <a:pt x="9495790" y="11325860"/>
                    <a:pt x="9488170" y="11342370"/>
                  </a:cubicBezTo>
                  <a:cubicBezTo>
                    <a:pt x="9481820" y="11355070"/>
                    <a:pt x="9471660" y="11366500"/>
                    <a:pt x="9460230" y="11374120"/>
                  </a:cubicBezTo>
                  <a:cubicBezTo>
                    <a:pt x="9448800" y="11381740"/>
                    <a:pt x="9436100" y="11388090"/>
                    <a:pt x="9420860" y="11389360"/>
                  </a:cubicBezTo>
                  <a:cubicBezTo>
                    <a:pt x="9403080" y="11390629"/>
                    <a:pt x="9373870" y="11390629"/>
                    <a:pt x="9359900" y="11375390"/>
                  </a:cubicBezTo>
                  <a:cubicBezTo>
                    <a:pt x="9335770" y="11347450"/>
                    <a:pt x="9345930" y="11264900"/>
                    <a:pt x="9344660" y="11196320"/>
                  </a:cubicBezTo>
                  <a:cubicBezTo>
                    <a:pt x="9344660" y="11099800"/>
                    <a:pt x="9363710" y="10982960"/>
                    <a:pt x="9367520" y="10854690"/>
                  </a:cubicBezTo>
                  <a:cubicBezTo>
                    <a:pt x="9372600" y="10689590"/>
                    <a:pt x="9368790" y="10466070"/>
                    <a:pt x="9366250" y="10289540"/>
                  </a:cubicBezTo>
                  <a:cubicBezTo>
                    <a:pt x="9362440" y="10133329"/>
                    <a:pt x="9359900" y="10020300"/>
                    <a:pt x="9349740" y="9848850"/>
                  </a:cubicBezTo>
                  <a:cubicBezTo>
                    <a:pt x="9335770" y="9606279"/>
                    <a:pt x="9297670" y="9292590"/>
                    <a:pt x="9279890" y="8972550"/>
                  </a:cubicBezTo>
                  <a:cubicBezTo>
                    <a:pt x="9259570" y="8587740"/>
                    <a:pt x="9276080" y="8164829"/>
                    <a:pt x="9243060" y="7700010"/>
                  </a:cubicBezTo>
                  <a:cubicBezTo>
                    <a:pt x="9202420" y="7131050"/>
                    <a:pt x="9085580" y="6230620"/>
                    <a:pt x="9025890" y="5810250"/>
                  </a:cubicBezTo>
                  <a:cubicBezTo>
                    <a:pt x="8995410" y="5598160"/>
                    <a:pt x="8961120" y="5461000"/>
                    <a:pt x="8943340" y="5334000"/>
                  </a:cubicBezTo>
                  <a:cubicBezTo>
                    <a:pt x="8931910" y="5250180"/>
                    <a:pt x="8896350" y="5162550"/>
                    <a:pt x="8921750" y="5123180"/>
                  </a:cubicBezTo>
                  <a:cubicBezTo>
                    <a:pt x="8939530" y="5093970"/>
                    <a:pt x="9022080" y="5074920"/>
                    <a:pt x="9029700" y="5086350"/>
                  </a:cubicBezTo>
                  <a:cubicBezTo>
                    <a:pt x="9055100" y="5126990"/>
                    <a:pt x="8418830" y="5748020"/>
                    <a:pt x="8130540" y="6043930"/>
                  </a:cubicBezTo>
                  <a:cubicBezTo>
                    <a:pt x="7871460" y="6308090"/>
                    <a:pt x="7590790" y="6558279"/>
                    <a:pt x="7381240" y="6779260"/>
                  </a:cubicBezTo>
                  <a:cubicBezTo>
                    <a:pt x="7217410" y="6950710"/>
                    <a:pt x="7106920" y="7098030"/>
                    <a:pt x="6963410" y="7249160"/>
                  </a:cubicBezTo>
                  <a:cubicBezTo>
                    <a:pt x="6821170" y="7397750"/>
                    <a:pt x="6642100" y="7586980"/>
                    <a:pt x="6522720" y="7675879"/>
                  </a:cubicBezTo>
                  <a:cubicBezTo>
                    <a:pt x="6454140" y="7727950"/>
                    <a:pt x="6380480" y="7769860"/>
                    <a:pt x="6344920" y="7777479"/>
                  </a:cubicBezTo>
                  <a:cubicBezTo>
                    <a:pt x="6332220" y="7781290"/>
                    <a:pt x="6327140" y="7780020"/>
                    <a:pt x="6315710" y="7776210"/>
                  </a:cubicBezTo>
                  <a:cubicBezTo>
                    <a:pt x="6300470" y="7771129"/>
                    <a:pt x="6273800" y="7758429"/>
                    <a:pt x="6262370" y="7741920"/>
                  </a:cubicBezTo>
                  <a:cubicBezTo>
                    <a:pt x="6249670" y="7725410"/>
                    <a:pt x="6243320" y="7700010"/>
                    <a:pt x="6244590" y="7680960"/>
                  </a:cubicBezTo>
                  <a:cubicBezTo>
                    <a:pt x="6245860" y="7660640"/>
                    <a:pt x="6257290" y="7636510"/>
                    <a:pt x="6272530" y="7622540"/>
                  </a:cubicBezTo>
                  <a:cubicBezTo>
                    <a:pt x="6286500" y="7608570"/>
                    <a:pt x="6328410" y="7593329"/>
                    <a:pt x="6330950" y="7598410"/>
                  </a:cubicBezTo>
                  <a:cubicBezTo>
                    <a:pt x="6334760" y="7603490"/>
                    <a:pt x="6278880" y="7691120"/>
                    <a:pt x="6247130" y="7688579"/>
                  </a:cubicBezTo>
                  <a:cubicBezTo>
                    <a:pt x="6193790" y="7684770"/>
                    <a:pt x="6118860" y="7490460"/>
                    <a:pt x="6051550" y="7402829"/>
                  </a:cubicBezTo>
                  <a:cubicBezTo>
                    <a:pt x="5989320" y="7322820"/>
                    <a:pt x="5944870" y="7277100"/>
                    <a:pt x="5857240" y="7183120"/>
                  </a:cubicBezTo>
                  <a:cubicBezTo>
                    <a:pt x="5695950" y="7007860"/>
                    <a:pt x="5321300" y="6644640"/>
                    <a:pt x="5138420" y="6443980"/>
                  </a:cubicBezTo>
                  <a:cubicBezTo>
                    <a:pt x="5019040" y="6313170"/>
                    <a:pt x="4942840" y="6221730"/>
                    <a:pt x="4852670" y="6109970"/>
                  </a:cubicBezTo>
                  <a:cubicBezTo>
                    <a:pt x="4765040" y="5999480"/>
                    <a:pt x="4704080" y="5901690"/>
                    <a:pt x="4602480" y="5775960"/>
                  </a:cubicBezTo>
                  <a:cubicBezTo>
                    <a:pt x="4464050" y="5603240"/>
                    <a:pt x="4258310" y="5386070"/>
                    <a:pt x="4088130" y="5175250"/>
                  </a:cubicBezTo>
                  <a:cubicBezTo>
                    <a:pt x="3909060" y="4953000"/>
                    <a:pt x="3689350" y="4658360"/>
                    <a:pt x="3556000" y="4472940"/>
                  </a:cubicBezTo>
                  <a:cubicBezTo>
                    <a:pt x="3472180" y="4354830"/>
                    <a:pt x="3401060" y="4250690"/>
                    <a:pt x="3355340" y="4178300"/>
                  </a:cubicBezTo>
                  <a:cubicBezTo>
                    <a:pt x="3329940" y="4137660"/>
                    <a:pt x="3295650" y="4081780"/>
                    <a:pt x="3298190" y="4079240"/>
                  </a:cubicBezTo>
                  <a:cubicBezTo>
                    <a:pt x="3299460" y="4077970"/>
                    <a:pt x="3340100" y="4123690"/>
                    <a:pt x="3338830" y="4124960"/>
                  </a:cubicBezTo>
                  <a:cubicBezTo>
                    <a:pt x="3337560" y="4126230"/>
                    <a:pt x="3299460" y="4104640"/>
                    <a:pt x="3289300" y="4088130"/>
                  </a:cubicBezTo>
                  <a:cubicBezTo>
                    <a:pt x="3279140" y="4071620"/>
                    <a:pt x="3274060" y="4046220"/>
                    <a:pt x="3276600" y="4027170"/>
                  </a:cubicBezTo>
                  <a:cubicBezTo>
                    <a:pt x="3280410" y="4009390"/>
                    <a:pt x="3294380" y="3986530"/>
                    <a:pt x="3307080" y="3975100"/>
                  </a:cubicBezTo>
                  <a:cubicBezTo>
                    <a:pt x="3318510" y="3964940"/>
                    <a:pt x="3331210" y="3959860"/>
                    <a:pt x="3345180" y="3957320"/>
                  </a:cubicBezTo>
                  <a:cubicBezTo>
                    <a:pt x="3357880" y="3953510"/>
                    <a:pt x="3373120" y="3950970"/>
                    <a:pt x="3385820" y="3958590"/>
                  </a:cubicBezTo>
                  <a:cubicBezTo>
                    <a:pt x="3408680" y="3972560"/>
                    <a:pt x="3431540" y="4011930"/>
                    <a:pt x="3445510" y="4069080"/>
                  </a:cubicBezTo>
                  <a:cubicBezTo>
                    <a:pt x="3479800" y="4211320"/>
                    <a:pt x="3446780" y="4602480"/>
                    <a:pt x="3429000" y="4876800"/>
                  </a:cubicBezTo>
                  <a:cubicBezTo>
                    <a:pt x="3411220" y="5165090"/>
                    <a:pt x="3359150" y="5461000"/>
                    <a:pt x="3331210" y="5760720"/>
                  </a:cubicBezTo>
                  <a:cubicBezTo>
                    <a:pt x="3302000" y="6069330"/>
                    <a:pt x="3290570" y="6370320"/>
                    <a:pt x="3258820" y="6703060"/>
                  </a:cubicBezTo>
                  <a:cubicBezTo>
                    <a:pt x="3224530" y="7077710"/>
                    <a:pt x="3150870" y="7583170"/>
                    <a:pt x="3126740" y="7898129"/>
                  </a:cubicBezTo>
                  <a:cubicBezTo>
                    <a:pt x="3111500" y="8103870"/>
                    <a:pt x="3116580" y="8252460"/>
                    <a:pt x="3107690" y="8409940"/>
                  </a:cubicBezTo>
                  <a:cubicBezTo>
                    <a:pt x="3098800" y="8545829"/>
                    <a:pt x="3091180" y="8655050"/>
                    <a:pt x="3074670" y="8790940"/>
                  </a:cubicBezTo>
                  <a:cubicBezTo>
                    <a:pt x="3055620" y="8947150"/>
                    <a:pt x="3016250" y="9133840"/>
                    <a:pt x="2994660" y="9295129"/>
                  </a:cubicBezTo>
                  <a:cubicBezTo>
                    <a:pt x="2973070" y="9443720"/>
                    <a:pt x="2952750" y="9594850"/>
                    <a:pt x="2945130" y="9721850"/>
                  </a:cubicBezTo>
                  <a:cubicBezTo>
                    <a:pt x="2938780" y="9822179"/>
                    <a:pt x="2948940" y="9919970"/>
                    <a:pt x="2942590" y="9993629"/>
                  </a:cubicBezTo>
                  <a:cubicBezTo>
                    <a:pt x="2938780" y="10044429"/>
                    <a:pt x="2926080" y="10072370"/>
                    <a:pt x="2922270" y="10121900"/>
                  </a:cubicBezTo>
                  <a:cubicBezTo>
                    <a:pt x="2917190" y="10187940"/>
                    <a:pt x="2932430" y="10313670"/>
                    <a:pt x="2927350" y="10359390"/>
                  </a:cubicBezTo>
                  <a:cubicBezTo>
                    <a:pt x="2924810" y="10379710"/>
                    <a:pt x="2924810" y="10388600"/>
                    <a:pt x="2917190" y="10401300"/>
                  </a:cubicBezTo>
                  <a:cubicBezTo>
                    <a:pt x="2907030" y="10416540"/>
                    <a:pt x="2886710" y="10435590"/>
                    <a:pt x="2870200" y="10443210"/>
                  </a:cubicBezTo>
                  <a:cubicBezTo>
                    <a:pt x="2856230" y="10449560"/>
                    <a:pt x="2840990" y="10450829"/>
                    <a:pt x="2827020" y="10448290"/>
                  </a:cubicBezTo>
                  <a:cubicBezTo>
                    <a:pt x="2813050" y="10447020"/>
                    <a:pt x="2799080" y="10441940"/>
                    <a:pt x="2787650" y="10433050"/>
                  </a:cubicBezTo>
                  <a:cubicBezTo>
                    <a:pt x="2776220" y="10425429"/>
                    <a:pt x="2764790" y="10414000"/>
                    <a:pt x="2758440" y="10401300"/>
                  </a:cubicBezTo>
                  <a:cubicBezTo>
                    <a:pt x="2752090" y="10388600"/>
                    <a:pt x="2744470" y="10361929"/>
                    <a:pt x="2748280" y="10359390"/>
                  </a:cubicBezTo>
                  <a:cubicBezTo>
                    <a:pt x="2755900" y="10355579"/>
                    <a:pt x="2828290" y="10424160"/>
                    <a:pt x="2825750" y="10427970"/>
                  </a:cubicBezTo>
                  <a:cubicBezTo>
                    <a:pt x="2823210" y="10431779"/>
                    <a:pt x="2758440" y="10402570"/>
                    <a:pt x="2734310" y="10382250"/>
                  </a:cubicBezTo>
                  <a:cubicBezTo>
                    <a:pt x="2712720" y="10364470"/>
                    <a:pt x="2706370" y="10340340"/>
                    <a:pt x="2683510" y="10317479"/>
                  </a:cubicBezTo>
                  <a:cubicBezTo>
                    <a:pt x="2653030" y="10287000"/>
                    <a:pt x="2603500" y="10255250"/>
                    <a:pt x="2557780" y="10222229"/>
                  </a:cubicBezTo>
                  <a:cubicBezTo>
                    <a:pt x="2506980" y="10185400"/>
                    <a:pt x="2467610" y="10154920"/>
                    <a:pt x="2395220" y="10107929"/>
                  </a:cubicBezTo>
                  <a:cubicBezTo>
                    <a:pt x="2263140" y="10021570"/>
                    <a:pt x="1953260" y="9852660"/>
                    <a:pt x="1821180" y="9762490"/>
                  </a:cubicBezTo>
                  <a:cubicBezTo>
                    <a:pt x="1748790" y="9712960"/>
                    <a:pt x="1706880" y="9668510"/>
                    <a:pt x="1658620" y="9636760"/>
                  </a:cubicBezTo>
                  <a:cubicBezTo>
                    <a:pt x="1624330" y="9615170"/>
                    <a:pt x="1590040" y="9607550"/>
                    <a:pt x="1563370" y="9587229"/>
                  </a:cubicBezTo>
                  <a:cubicBezTo>
                    <a:pt x="1539240" y="9568179"/>
                    <a:pt x="1527810" y="9542779"/>
                    <a:pt x="1503680" y="9522460"/>
                  </a:cubicBezTo>
                  <a:cubicBezTo>
                    <a:pt x="1477010" y="9498329"/>
                    <a:pt x="1451610" y="9490710"/>
                    <a:pt x="1409700" y="9453879"/>
                  </a:cubicBezTo>
                  <a:cubicBezTo>
                    <a:pt x="1308100" y="9363710"/>
                    <a:pt x="1084580" y="9114790"/>
                    <a:pt x="920750" y="8921750"/>
                  </a:cubicBezTo>
                  <a:cubicBezTo>
                    <a:pt x="740410" y="8708390"/>
                    <a:pt x="529590" y="8398510"/>
                    <a:pt x="377190" y="8221979"/>
                  </a:cubicBezTo>
                  <a:cubicBezTo>
                    <a:pt x="276860" y="8106410"/>
                    <a:pt x="177800" y="8031479"/>
                    <a:pt x="113030" y="7947660"/>
                  </a:cubicBezTo>
                  <a:cubicBezTo>
                    <a:pt x="64770" y="7886700"/>
                    <a:pt x="13970" y="7824470"/>
                    <a:pt x="5080" y="7774940"/>
                  </a:cubicBezTo>
                  <a:cubicBezTo>
                    <a:pt x="0" y="7740650"/>
                    <a:pt x="12700" y="7711440"/>
                    <a:pt x="25400" y="7684770"/>
                  </a:cubicBezTo>
                  <a:cubicBezTo>
                    <a:pt x="38100" y="7658100"/>
                    <a:pt x="50800" y="7646670"/>
                    <a:pt x="80010" y="7614920"/>
                  </a:cubicBezTo>
                  <a:cubicBezTo>
                    <a:pt x="167640" y="7522210"/>
                    <a:pt x="478790" y="7255510"/>
                    <a:pt x="628650" y="7104379"/>
                  </a:cubicBezTo>
                  <a:cubicBezTo>
                    <a:pt x="739140" y="6992620"/>
                    <a:pt x="807720" y="6899910"/>
                    <a:pt x="905510" y="6799579"/>
                  </a:cubicBezTo>
                  <a:cubicBezTo>
                    <a:pt x="1007110" y="6695440"/>
                    <a:pt x="1116330" y="6586220"/>
                    <a:pt x="1225550" y="6492240"/>
                  </a:cubicBezTo>
                  <a:cubicBezTo>
                    <a:pt x="1328420" y="6403340"/>
                    <a:pt x="1435100" y="6337299"/>
                    <a:pt x="1543050" y="6250940"/>
                  </a:cubicBezTo>
                  <a:cubicBezTo>
                    <a:pt x="1659890" y="6156960"/>
                    <a:pt x="1758950" y="6059170"/>
                    <a:pt x="1899920" y="5948680"/>
                  </a:cubicBezTo>
                  <a:cubicBezTo>
                    <a:pt x="2091690" y="5798820"/>
                    <a:pt x="2369820" y="5601970"/>
                    <a:pt x="2599690" y="5448299"/>
                  </a:cubicBezTo>
                  <a:cubicBezTo>
                    <a:pt x="2811780" y="5304790"/>
                    <a:pt x="3011170" y="5176520"/>
                    <a:pt x="3227070" y="5052060"/>
                  </a:cubicBezTo>
                  <a:cubicBezTo>
                    <a:pt x="3445510" y="4926330"/>
                    <a:pt x="3674110" y="4825999"/>
                    <a:pt x="3902710" y="4697730"/>
                  </a:cubicBezTo>
                  <a:cubicBezTo>
                    <a:pt x="4144010" y="4563110"/>
                    <a:pt x="4382770" y="4403090"/>
                    <a:pt x="4636770" y="4263390"/>
                  </a:cubicBezTo>
                  <a:cubicBezTo>
                    <a:pt x="4900930" y="4117340"/>
                    <a:pt x="5220970" y="3958590"/>
                    <a:pt x="5462270" y="3844290"/>
                  </a:cubicBezTo>
                  <a:cubicBezTo>
                    <a:pt x="5646420" y="3756660"/>
                    <a:pt x="5834380" y="3689349"/>
                    <a:pt x="5953760" y="3623310"/>
                  </a:cubicBezTo>
                  <a:cubicBezTo>
                    <a:pt x="6027420" y="3583940"/>
                    <a:pt x="6069330" y="3525520"/>
                    <a:pt x="6123940" y="3511549"/>
                  </a:cubicBezTo>
                  <a:cubicBezTo>
                    <a:pt x="6168390" y="3500120"/>
                    <a:pt x="6224270" y="3506470"/>
                    <a:pt x="6253480" y="3524249"/>
                  </a:cubicBezTo>
                  <a:cubicBezTo>
                    <a:pt x="6276340" y="3538220"/>
                    <a:pt x="6294120" y="3567430"/>
                    <a:pt x="6299200" y="3592830"/>
                  </a:cubicBezTo>
                  <a:cubicBezTo>
                    <a:pt x="6303010" y="3619499"/>
                    <a:pt x="6292850" y="3656330"/>
                    <a:pt x="6275070" y="3681730"/>
                  </a:cubicBezTo>
                  <a:cubicBezTo>
                    <a:pt x="6254750" y="3710940"/>
                    <a:pt x="6205220" y="3745230"/>
                    <a:pt x="6177280" y="3754120"/>
                  </a:cubicBezTo>
                  <a:cubicBezTo>
                    <a:pt x="6158230" y="3760470"/>
                    <a:pt x="6141720" y="3757930"/>
                    <a:pt x="6127750" y="3754120"/>
                  </a:cubicBezTo>
                  <a:cubicBezTo>
                    <a:pt x="6113780" y="3751580"/>
                    <a:pt x="6101080" y="3743960"/>
                    <a:pt x="6090920" y="3733799"/>
                  </a:cubicBezTo>
                  <a:cubicBezTo>
                    <a:pt x="6080760" y="3724910"/>
                    <a:pt x="6071870" y="3713480"/>
                    <a:pt x="6068060" y="3699510"/>
                  </a:cubicBezTo>
                  <a:cubicBezTo>
                    <a:pt x="6064250" y="3681730"/>
                    <a:pt x="6064250" y="3653790"/>
                    <a:pt x="6070600" y="3637280"/>
                  </a:cubicBezTo>
                  <a:cubicBezTo>
                    <a:pt x="6074410" y="3623310"/>
                    <a:pt x="6084570" y="3611880"/>
                    <a:pt x="6094730" y="3602990"/>
                  </a:cubicBezTo>
                  <a:cubicBezTo>
                    <a:pt x="6104890" y="3595370"/>
                    <a:pt x="6130290" y="3582670"/>
                    <a:pt x="6132830" y="3585210"/>
                  </a:cubicBezTo>
                  <a:cubicBezTo>
                    <a:pt x="6136640" y="3590290"/>
                    <a:pt x="6079490" y="3674110"/>
                    <a:pt x="6062980" y="3670299"/>
                  </a:cubicBezTo>
                  <a:cubicBezTo>
                    <a:pt x="6041390" y="3663949"/>
                    <a:pt x="6046470" y="3562349"/>
                    <a:pt x="6038850" y="3474720"/>
                  </a:cubicBezTo>
                  <a:cubicBezTo>
                    <a:pt x="6022340" y="3296920"/>
                    <a:pt x="5996940" y="2957830"/>
                    <a:pt x="5988050" y="2664460"/>
                  </a:cubicBezTo>
                  <a:cubicBezTo>
                    <a:pt x="5975350" y="2315210"/>
                    <a:pt x="5995670" y="1854200"/>
                    <a:pt x="5981700" y="1520190"/>
                  </a:cubicBezTo>
                  <a:cubicBezTo>
                    <a:pt x="5971540" y="1258570"/>
                    <a:pt x="5939790" y="1046480"/>
                    <a:pt x="5930900" y="824230"/>
                  </a:cubicBezTo>
                  <a:cubicBezTo>
                    <a:pt x="5922010" y="621030"/>
                    <a:pt x="5942330" y="367030"/>
                    <a:pt x="5925820" y="238760"/>
                  </a:cubicBezTo>
                  <a:cubicBezTo>
                    <a:pt x="5918200" y="175260"/>
                    <a:pt x="5891530" y="134620"/>
                    <a:pt x="5892800" y="97790"/>
                  </a:cubicBezTo>
                  <a:cubicBezTo>
                    <a:pt x="5892800" y="72390"/>
                    <a:pt x="5900420" y="52070"/>
                    <a:pt x="5911850" y="36830"/>
                  </a:cubicBezTo>
                  <a:cubicBezTo>
                    <a:pt x="5919470" y="24130"/>
                    <a:pt x="5932170" y="16510"/>
                    <a:pt x="5944870" y="10160"/>
                  </a:cubicBezTo>
                  <a:cubicBezTo>
                    <a:pt x="5957570" y="5080"/>
                    <a:pt x="5971540" y="0"/>
                    <a:pt x="5986780" y="2540"/>
                  </a:cubicBezTo>
                  <a:cubicBezTo>
                    <a:pt x="6004560" y="5080"/>
                    <a:pt x="6023610" y="11430"/>
                    <a:pt x="6045200" y="27940"/>
                  </a:cubicBezTo>
                  <a:cubicBezTo>
                    <a:pt x="6080760" y="57150"/>
                    <a:pt x="6125210" y="124460"/>
                    <a:pt x="6167120" y="184150"/>
                  </a:cubicBezTo>
                  <a:cubicBezTo>
                    <a:pt x="6220460" y="259080"/>
                    <a:pt x="6266180" y="326390"/>
                    <a:pt x="6333490" y="444500"/>
                  </a:cubicBezTo>
                  <a:cubicBezTo>
                    <a:pt x="6464300" y="674370"/>
                    <a:pt x="6724650" y="1245870"/>
                    <a:pt x="6864350" y="1485900"/>
                  </a:cubicBezTo>
                  <a:cubicBezTo>
                    <a:pt x="6941820" y="1619250"/>
                    <a:pt x="6988810" y="1680210"/>
                    <a:pt x="7063740" y="1788160"/>
                  </a:cubicBezTo>
                  <a:cubicBezTo>
                    <a:pt x="7152640" y="1915160"/>
                    <a:pt x="7259320" y="2045970"/>
                    <a:pt x="7367270" y="2198370"/>
                  </a:cubicBezTo>
                  <a:cubicBezTo>
                    <a:pt x="7498080" y="2382520"/>
                    <a:pt x="7666990" y="2654300"/>
                    <a:pt x="7788910" y="2819400"/>
                  </a:cubicBezTo>
                  <a:cubicBezTo>
                    <a:pt x="7872730" y="2934970"/>
                    <a:pt x="7964170" y="3032760"/>
                    <a:pt x="8013700" y="3103880"/>
                  </a:cubicBezTo>
                  <a:cubicBezTo>
                    <a:pt x="8040370" y="3144520"/>
                    <a:pt x="8040370" y="3158490"/>
                    <a:pt x="8072120" y="3202940"/>
                  </a:cubicBezTo>
                  <a:cubicBezTo>
                    <a:pt x="8144510" y="3308350"/>
                    <a:pt x="8382000" y="3576320"/>
                    <a:pt x="8486140" y="3716020"/>
                  </a:cubicBezTo>
                  <a:cubicBezTo>
                    <a:pt x="8554720" y="3807460"/>
                    <a:pt x="8601710" y="3878580"/>
                    <a:pt x="8644890" y="3950970"/>
                  </a:cubicBezTo>
                  <a:cubicBezTo>
                    <a:pt x="8680450" y="4008120"/>
                    <a:pt x="8695690" y="4050030"/>
                    <a:pt x="8732520" y="4110990"/>
                  </a:cubicBezTo>
                  <a:cubicBezTo>
                    <a:pt x="8784590" y="4198620"/>
                    <a:pt x="8886190" y="4335780"/>
                    <a:pt x="8934450" y="4422140"/>
                  </a:cubicBezTo>
                  <a:cubicBezTo>
                    <a:pt x="8967470" y="4480560"/>
                    <a:pt x="8996680" y="4538980"/>
                    <a:pt x="9005570" y="4574540"/>
                  </a:cubicBezTo>
                  <a:cubicBezTo>
                    <a:pt x="9010650" y="4592320"/>
                    <a:pt x="9013190" y="4602480"/>
                    <a:pt x="9010650" y="4616450"/>
                  </a:cubicBezTo>
                  <a:cubicBezTo>
                    <a:pt x="9006840" y="4634230"/>
                    <a:pt x="8992870" y="4659630"/>
                    <a:pt x="8980170" y="4672330"/>
                  </a:cubicBezTo>
                  <a:cubicBezTo>
                    <a:pt x="8970010" y="4682490"/>
                    <a:pt x="8956040" y="4687570"/>
                    <a:pt x="8942070" y="4691380"/>
                  </a:cubicBezTo>
                  <a:cubicBezTo>
                    <a:pt x="8928100" y="4693920"/>
                    <a:pt x="8912860" y="4693920"/>
                    <a:pt x="8900160" y="4690110"/>
                  </a:cubicBezTo>
                  <a:cubicBezTo>
                    <a:pt x="8886190" y="4686300"/>
                    <a:pt x="8872220" y="4678680"/>
                    <a:pt x="8862060" y="4669790"/>
                  </a:cubicBezTo>
                  <a:cubicBezTo>
                    <a:pt x="8851900" y="4660900"/>
                    <a:pt x="8841740" y="4649470"/>
                    <a:pt x="8839200" y="4634230"/>
                  </a:cubicBezTo>
                  <a:cubicBezTo>
                    <a:pt x="8835390" y="4610100"/>
                    <a:pt x="8848090" y="4583430"/>
                    <a:pt x="8867140" y="4536440"/>
                  </a:cubicBezTo>
                  <a:cubicBezTo>
                    <a:pt x="8923020" y="4386580"/>
                    <a:pt x="9152890" y="3940810"/>
                    <a:pt x="9302750" y="3643630"/>
                  </a:cubicBezTo>
                  <a:cubicBezTo>
                    <a:pt x="9455150" y="3342640"/>
                    <a:pt x="9673590" y="2947670"/>
                    <a:pt x="9771380" y="2741930"/>
                  </a:cubicBezTo>
                  <a:cubicBezTo>
                    <a:pt x="9820910" y="2636520"/>
                    <a:pt x="9834880" y="2581910"/>
                    <a:pt x="9875520" y="2499360"/>
                  </a:cubicBezTo>
                  <a:cubicBezTo>
                    <a:pt x="9919970" y="2410460"/>
                    <a:pt x="9973310" y="2336800"/>
                    <a:pt x="10027920" y="2226310"/>
                  </a:cubicBezTo>
                  <a:cubicBezTo>
                    <a:pt x="10109200" y="2062480"/>
                    <a:pt x="10223500" y="1799590"/>
                    <a:pt x="10295890" y="1602740"/>
                  </a:cubicBezTo>
                  <a:cubicBezTo>
                    <a:pt x="10359390" y="1432560"/>
                    <a:pt x="10400030" y="1252220"/>
                    <a:pt x="10448290" y="1115060"/>
                  </a:cubicBezTo>
                  <a:cubicBezTo>
                    <a:pt x="10483850" y="1013460"/>
                    <a:pt x="10519410" y="915670"/>
                    <a:pt x="10552430" y="850900"/>
                  </a:cubicBezTo>
                  <a:cubicBezTo>
                    <a:pt x="10572750" y="808990"/>
                    <a:pt x="10594340" y="774700"/>
                    <a:pt x="10613390" y="753110"/>
                  </a:cubicBezTo>
                  <a:cubicBezTo>
                    <a:pt x="10626090" y="740410"/>
                    <a:pt x="10636250" y="731520"/>
                    <a:pt x="10648950" y="726440"/>
                  </a:cubicBezTo>
                  <a:cubicBezTo>
                    <a:pt x="10662920" y="722630"/>
                    <a:pt x="10678160" y="722630"/>
                    <a:pt x="10692130" y="727710"/>
                  </a:cubicBezTo>
                  <a:cubicBezTo>
                    <a:pt x="10709910" y="732790"/>
                    <a:pt x="10732770" y="749300"/>
                    <a:pt x="10744200" y="763270"/>
                  </a:cubicBezTo>
                  <a:cubicBezTo>
                    <a:pt x="10753090" y="775970"/>
                    <a:pt x="10756900" y="789940"/>
                    <a:pt x="10758170" y="803910"/>
                  </a:cubicBezTo>
                  <a:cubicBezTo>
                    <a:pt x="10759440" y="817880"/>
                    <a:pt x="10758170" y="833120"/>
                    <a:pt x="10753090" y="847090"/>
                  </a:cubicBezTo>
                  <a:cubicBezTo>
                    <a:pt x="10748010" y="859790"/>
                    <a:pt x="10737850" y="872490"/>
                    <a:pt x="10727690" y="881380"/>
                  </a:cubicBezTo>
                  <a:cubicBezTo>
                    <a:pt x="10717530" y="890270"/>
                    <a:pt x="10690860" y="902970"/>
                    <a:pt x="10689590" y="900430"/>
                  </a:cubicBezTo>
                  <a:cubicBezTo>
                    <a:pt x="10687050" y="897890"/>
                    <a:pt x="10732770" y="838200"/>
                    <a:pt x="10744200" y="842010"/>
                  </a:cubicBezTo>
                  <a:cubicBezTo>
                    <a:pt x="10760710" y="848360"/>
                    <a:pt x="10739120" y="952500"/>
                    <a:pt x="10742930" y="1026160"/>
                  </a:cubicBezTo>
                  <a:cubicBezTo>
                    <a:pt x="10749280" y="1137920"/>
                    <a:pt x="10759440" y="1282700"/>
                    <a:pt x="10792460" y="1450340"/>
                  </a:cubicBezTo>
                  <a:cubicBezTo>
                    <a:pt x="10843260" y="1704340"/>
                    <a:pt x="11009630" y="2167890"/>
                    <a:pt x="11057890" y="2396490"/>
                  </a:cubicBezTo>
                  <a:cubicBezTo>
                    <a:pt x="11084560" y="2524760"/>
                    <a:pt x="11083290" y="2595880"/>
                    <a:pt x="11102340" y="2700020"/>
                  </a:cubicBezTo>
                  <a:cubicBezTo>
                    <a:pt x="11122660" y="2809240"/>
                    <a:pt x="11140440" y="2899410"/>
                    <a:pt x="11176000" y="3037840"/>
                  </a:cubicBezTo>
                  <a:cubicBezTo>
                    <a:pt x="11231880" y="3258820"/>
                    <a:pt x="11367770" y="3683000"/>
                    <a:pt x="11423650" y="3896360"/>
                  </a:cubicBezTo>
                  <a:cubicBezTo>
                    <a:pt x="11456670" y="4020820"/>
                    <a:pt x="11466830" y="4067810"/>
                    <a:pt x="11496040" y="4194810"/>
                  </a:cubicBezTo>
                  <a:cubicBezTo>
                    <a:pt x="11546840" y="4420870"/>
                    <a:pt x="11626850" y="4775200"/>
                    <a:pt x="11695430" y="5138420"/>
                  </a:cubicBezTo>
                  <a:cubicBezTo>
                    <a:pt x="11786870" y="5628640"/>
                    <a:pt x="11913870" y="6555740"/>
                    <a:pt x="11983720" y="6874510"/>
                  </a:cubicBezTo>
                  <a:cubicBezTo>
                    <a:pt x="12010390" y="6998970"/>
                    <a:pt x="12023090" y="7039610"/>
                    <a:pt x="12052300" y="7128510"/>
                  </a:cubicBezTo>
                  <a:cubicBezTo>
                    <a:pt x="12084050" y="7232650"/>
                    <a:pt x="12165330" y="7399020"/>
                    <a:pt x="12171680" y="7458710"/>
                  </a:cubicBezTo>
                  <a:cubicBezTo>
                    <a:pt x="12174220" y="7479029"/>
                    <a:pt x="12171680" y="7487920"/>
                    <a:pt x="12166600" y="7500620"/>
                  </a:cubicBezTo>
                  <a:cubicBezTo>
                    <a:pt x="12162790" y="7513320"/>
                    <a:pt x="12153900" y="7527290"/>
                    <a:pt x="12142470" y="7536179"/>
                  </a:cubicBezTo>
                  <a:cubicBezTo>
                    <a:pt x="12132310" y="7546340"/>
                    <a:pt x="12119610" y="7553960"/>
                    <a:pt x="12105640" y="7556500"/>
                  </a:cubicBezTo>
                  <a:cubicBezTo>
                    <a:pt x="12086590" y="7560310"/>
                    <a:pt x="12066270" y="7561579"/>
                    <a:pt x="12042140" y="7550150"/>
                  </a:cubicBezTo>
                  <a:cubicBezTo>
                    <a:pt x="11992610" y="7524750"/>
                    <a:pt x="11918950" y="7410450"/>
                    <a:pt x="11855450" y="7350760"/>
                  </a:cubicBezTo>
                  <a:cubicBezTo>
                    <a:pt x="11794490" y="7293610"/>
                    <a:pt x="11736070" y="7261860"/>
                    <a:pt x="11667490" y="7195820"/>
                  </a:cubicBezTo>
                  <a:cubicBezTo>
                    <a:pt x="11568430" y="7103110"/>
                    <a:pt x="11437620" y="6936740"/>
                    <a:pt x="11334750" y="6832600"/>
                  </a:cubicBezTo>
                  <a:cubicBezTo>
                    <a:pt x="11250930" y="6748779"/>
                    <a:pt x="11188700" y="6703060"/>
                    <a:pt x="11099800" y="6615429"/>
                  </a:cubicBezTo>
                  <a:cubicBezTo>
                    <a:pt x="10975340" y="6489700"/>
                    <a:pt x="10772140" y="6268720"/>
                    <a:pt x="10664190" y="6144260"/>
                  </a:cubicBezTo>
                  <a:cubicBezTo>
                    <a:pt x="10595610" y="6065520"/>
                    <a:pt x="10556240" y="6013450"/>
                    <a:pt x="10502900" y="5946140"/>
                  </a:cubicBezTo>
                  <a:cubicBezTo>
                    <a:pt x="10448290" y="5877560"/>
                    <a:pt x="10387330" y="5808980"/>
                    <a:pt x="10340340" y="5732780"/>
                  </a:cubicBezTo>
                  <a:cubicBezTo>
                    <a:pt x="10293350" y="5657850"/>
                    <a:pt x="10264140" y="5574030"/>
                    <a:pt x="10220960" y="5495290"/>
                  </a:cubicBezTo>
                  <a:cubicBezTo>
                    <a:pt x="10176510" y="5411470"/>
                    <a:pt x="10133330" y="5337810"/>
                    <a:pt x="10072370" y="5246370"/>
                  </a:cubicBezTo>
                  <a:cubicBezTo>
                    <a:pt x="9991090" y="5123180"/>
                    <a:pt x="9824720" y="4909820"/>
                    <a:pt x="9770110" y="4827270"/>
                  </a:cubicBezTo>
                  <a:cubicBezTo>
                    <a:pt x="9748520" y="4792980"/>
                    <a:pt x="9724390" y="4756150"/>
                    <a:pt x="9726930" y="4754880"/>
                  </a:cubicBezTo>
                  <a:cubicBezTo>
                    <a:pt x="9729470" y="4752340"/>
                    <a:pt x="9787890" y="4815840"/>
                    <a:pt x="9785350" y="4819650"/>
                  </a:cubicBezTo>
                  <a:cubicBezTo>
                    <a:pt x="9782810" y="4822190"/>
                    <a:pt x="9738360" y="4799330"/>
                    <a:pt x="9724390" y="4782820"/>
                  </a:cubicBezTo>
                  <a:cubicBezTo>
                    <a:pt x="9712960" y="4767580"/>
                    <a:pt x="9705340" y="4740910"/>
                    <a:pt x="9707880" y="4721860"/>
                  </a:cubicBezTo>
                  <a:cubicBezTo>
                    <a:pt x="9709150" y="4701540"/>
                    <a:pt x="9720580" y="4678680"/>
                    <a:pt x="9735820" y="4664710"/>
                  </a:cubicBezTo>
                  <a:cubicBezTo>
                    <a:pt x="9749790" y="4650740"/>
                    <a:pt x="9762490" y="4646930"/>
                    <a:pt x="9794240" y="4640580"/>
                  </a:cubicBezTo>
                  <a:cubicBezTo>
                    <a:pt x="9899650" y="4620260"/>
                    <a:pt x="10335260" y="4654550"/>
                    <a:pt x="10502900" y="4644390"/>
                  </a:cubicBezTo>
                  <a:cubicBezTo>
                    <a:pt x="10595610" y="4638040"/>
                    <a:pt x="10624820" y="4624070"/>
                    <a:pt x="10720070" y="4616450"/>
                  </a:cubicBezTo>
                  <a:cubicBezTo>
                    <a:pt x="10900410" y="4599940"/>
                    <a:pt x="11313160" y="4591050"/>
                    <a:pt x="11506200" y="4580890"/>
                  </a:cubicBezTo>
                  <a:cubicBezTo>
                    <a:pt x="11620500" y="4574540"/>
                    <a:pt x="11684000" y="4573270"/>
                    <a:pt x="11777980" y="4563110"/>
                  </a:cubicBezTo>
                  <a:cubicBezTo>
                    <a:pt x="11880850" y="4551680"/>
                    <a:pt x="12026900" y="4505960"/>
                    <a:pt x="12100560" y="4509770"/>
                  </a:cubicBezTo>
                  <a:cubicBezTo>
                    <a:pt x="12139930" y="4512310"/>
                    <a:pt x="12188190" y="4522470"/>
                    <a:pt x="12189460" y="4533900"/>
                  </a:cubicBezTo>
                  <a:cubicBezTo>
                    <a:pt x="12190730" y="4546600"/>
                    <a:pt x="12094210" y="4591050"/>
                    <a:pt x="12090400" y="4585970"/>
                  </a:cubicBezTo>
                  <a:cubicBezTo>
                    <a:pt x="12085320" y="4579620"/>
                    <a:pt x="12134850" y="4525010"/>
                    <a:pt x="12157710" y="4500880"/>
                  </a:cubicBezTo>
                  <a:cubicBezTo>
                    <a:pt x="12178030" y="4481830"/>
                    <a:pt x="12195810" y="4464050"/>
                    <a:pt x="12221210" y="4451350"/>
                  </a:cubicBezTo>
                  <a:cubicBezTo>
                    <a:pt x="12250420" y="4437380"/>
                    <a:pt x="12272010" y="4431030"/>
                    <a:pt x="12326620" y="4424680"/>
                  </a:cubicBezTo>
                  <a:cubicBezTo>
                    <a:pt x="12506960" y="4401820"/>
                    <a:pt x="13229591" y="4432300"/>
                    <a:pt x="13508991" y="4428490"/>
                  </a:cubicBezTo>
                  <a:cubicBezTo>
                    <a:pt x="13662660" y="4425950"/>
                    <a:pt x="13722350" y="4424680"/>
                    <a:pt x="13865860" y="4417060"/>
                  </a:cubicBezTo>
                  <a:cubicBezTo>
                    <a:pt x="14083030" y="4406900"/>
                    <a:pt x="14458950" y="4385310"/>
                    <a:pt x="14687550" y="4361180"/>
                  </a:cubicBezTo>
                  <a:cubicBezTo>
                    <a:pt x="14850110" y="4344670"/>
                    <a:pt x="14991080" y="4314190"/>
                    <a:pt x="15105380" y="4305300"/>
                  </a:cubicBezTo>
                  <a:cubicBezTo>
                    <a:pt x="15186660" y="4297680"/>
                    <a:pt x="15256510" y="4305300"/>
                    <a:pt x="15312391" y="4298950"/>
                  </a:cubicBezTo>
                  <a:cubicBezTo>
                    <a:pt x="15353030" y="4295140"/>
                    <a:pt x="15413991" y="4279900"/>
                    <a:pt x="15413991" y="4279900"/>
                  </a:cubicBezTo>
                  <a:cubicBezTo>
                    <a:pt x="15413991" y="4279900"/>
                    <a:pt x="15388591" y="4286250"/>
                    <a:pt x="15388591" y="4284980"/>
                  </a:cubicBezTo>
                  <a:cubicBezTo>
                    <a:pt x="15387319" y="4283710"/>
                    <a:pt x="15397480" y="4276090"/>
                    <a:pt x="15403830" y="4273550"/>
                  </a:cubicBezTo>
                  <a:cubicBezTo>
                    <a:pt x="15412719" y="4268470"/>
                    <a:pt x="15426691" y="4260850"/>
                    <a:pt x="15440660" y="4262120"/>
                  </a:cubicBezTo>
                  <a:cubicBezTo>
                    <a:pt x="15460980" y="4263390"/>
                    <a:pt x="15495269" y="4278630"/>
                    <a:pt x="15509241" y="4295140"/>
                  </a:cubicBezTo>
                  <a:cubicBezTo>
                    <a:pt x="15521941" y="4309110"/>
                    <a:pt x="15527019" y="4331970"/>
                    <a:pt x="15525750" y="4349750"/>
                  </a:cubicBezTo>
                  <a:cubicBezTo>
                    <a:pt x="15524480" y="4367530"/>
                    <a:pt x="15504160" y="4381500"/>
                    <a:pt x="15500350" y="4401820"/>
                  </a:cubicBezTo>
                  <a:cubicBezTo>
                    <a:pt x="15496541" y="4429760"/>
                    <a:pt x="15515591" y="4460240"/>
                    <a:pt x="15514319" y="4504690"/>
                  </a:cubicBezTo>
                  <a:cubicBezTo>
                    <a:pt x="15513050" y="4588510"/>
                    <a:pt x="15468600" y="4734560"/>
                    <a:pt x="15449550" y="4860290"/>
                  </a:cubicBezTo>
                  <a:cubicBezTo>
                    <a:pt x="15427960" y="4998720"/>
                    <a:pt x="15411450" y="5133340"/>
                    <a:pt x="15397480" y="5300980"/>
                  </a:cubicBezTo>
                  <a:cubicBezTo>
                    <a:pt x="15378430" y="5523230"/>
                    <a:pt x="15386050" y="5811520"/>
                    <a:pt x="15359380" y="6078220"/>
                  </a:cubicBezTo>
                  <a:cubicBezTo>
                    <a:pt x="15331441" y="6363970"/>
                    <a:pt x="15274291" y="6697979"/>
                    <a:pt x="15224760" y="6962140"/>
                  </a:cubicBezTo>
                  <a:cubicBezTo>
                    <a:pt x="15184119" y="7180579"/>
                    <a:pt x="15140941" y="7322820"/>
                    <a:pt x="15091410" y="7553960"/>
                  </a:cubicBezTo>
                  <a:cubicBezTo>
                    <a:pt x="15021560" y="7882890"/>
                    <a:pt x="14886941" y="8495029"/>
                    <a:pt x="14853919" y="8745220"/>
                  </a:cubicBezTo>
                  <a:cubicBezTo>
                    <a:pt x="14838680" y="8858250"/>
                    <a:pt x="14847569" y="8902700"/>
                    <a:pt x="14837410" y="8994140"/>
                  </a:cubicBezTo>
                  <a:cubicBezTo>
                    <a:pt x="14824710" y="9109710"/>
                    <a:pt x="14804391" y="9251950"/>
                    <a:pt x="14777719" y="9382760"/>
                  </a:cubicBezTo>
                  <a:cubicBezTo>
                    <a:pt x="14749780" y="9519920"/>
                    <a:pt x="14698980" y="9676129"/>
                    <a:pt x="14672310" y="9799320"/>
                  </a:cubicBezTo>
                  <a:cubicBezTo>
                    <a:pt x="14650719" y="9897110"/>
                    <a:pt x="14648180" y="9977120"/>
                    <a:pt x="14624050" y="10064750"/>
                  </a:cubicBezTo>
                  <a:cubicBezTo>
                    <a:pt x="14599919" y="10157460"/>
                    <a:pt x="14518641" y="10339070"/>
                    <a:pt x="14524991" y="10342879"/>
                  </a:cubicBezTo>
                  <a:cubicBezTo>
                    <a:pt x="14527530" y="10344150"/>
                    <a:pt x="14537691" y="10323829"/>
                    <a:pt x="14540230" y="10323829"/>
                  </a:cubicBezTo>
                  <a:cubicBezTo>
                    <a:pt x="14542769" y="10325100"/>
                    <a:pt x="14537691" y="10351770"/>
                    <a:pt x="14530069" y="10364470"/>
                  </a:cubicBezTo>
                  <a:cubicBezTo>
                    <a:pt x="14521180" y="10379710"/>
                    <a:pt x="14502130" y="10398760"/>
                    <a:pt x="14483080" y="10405110"/>
                  </a:cubicBezTo>
                  <a:cubicBezTo>
                    <a:pt x="14465300" y="10412729"/>
                    <a:pt x="14438630" y="10410190"/>
                    <a:pt x="14422119" y="10405110"/>
                  </a:cubicBezTo>
                  <a:cubicBezTo>
                    <a:pt x="14408150" y="10401300"/>
                    <a:pt x="14396719" y="10392410"/>
                    <a:pt x="14387830" y="10382250"/>
                  </a:cubicBezTo>
                  <a:cubicBezTo>
                    <a:pt x="14378941" y="10372090"/>
                    <a:pt x="14373860" y="10364470"/>
                    <a:pt x="14368780" y="10344150"/>
                  </a:cubicBezTo>
                  <a:cubicBezTo>
                    <a:pt x="14349730" y="10283190"/>
                    <a:pt x="14344650" y="10067290"/>
                    <a:pt x="14324330" y="9946640"/>
                  </a:cubicBezTo>
                  <a:cubicBezTo>
                    <a:pt x="14307819" y="9842500"/>
                    <a:pt x="14291310" y="9768840"/>
                    <a:pt x="14264641" y="9659620"/>
                  </a:cubicBezTo>
                  <a:cubicBezTo>
                    <a:pt x="14229080" y="9511029"/>
                    <a:pt x="14177010" y="9319260"/>
                    <a:pt x="14122400" y="9138920"/>
                  </a:cubicBezTo>
                  <a:cubicBezTo>
                    <a:pt x="14062710" y="8940800"/>
                    <a:pt x="13961110" y="8676640"/>
                    <a:pt x="13915391" y="8519160"/>
                  </a:cubicBezTo>
                  <a:cubicBezTo>
                    <a:pt x="13888719" y="8425179"/>
                    <a:pt x="13878560" y="8389620"/>
                    <a:pt x="13858241" y="8290560"/>
                  </a:cubicBezTo>
                  <a:cubicBezTo>
                    <a:pt x="13820141" y="8108950"/>
                    <a:pt x="13759180" y="7776210"/>
                    <a:pt x="13729969" y="7519670"/>
                  </a:cubicBezTo>
                  <a:cubicBezTo>
                    <a:pt x="13700760" y="7269479"/>
                    <a:pt x="13690600" y="7026910"/>
                    <a:pt x="13680441" y="6769100"/>
                  </a:cubicBezTo>
                  <a:cubicBezTo>
                    <a:pt x="13670280" y="6494779"/>
                    <a:pt x="13679169" y="6113780"/>
                    <a:pt x="13671550" y="5922010"/>
                  </a:cubicBezTo>
                  <a:cubicBezTo>
                    <a:pt x="13666469" y="5822950"/>
                    <a:pt x="13657580" y="5805170"/>
                    <a:pt x="13653769" y="5697220"/>
                  </a:cubicBezTo>
                  <a:cubicBezTo>
                    <a:pt x="13642341" y="5430520"/>
                    <a:pt x="13661391" y="4484370"/>
                    <a:pt x="13642341" y="4301490"/>
                  </a:cubicBezTo>
                  <a:cubicBezTo>
                    <a:pt x="13638530" y="4255770"/>
                    <a:pt x="13629641" y="4257040"/>
                    <a:pt x="13625830" y="4216400"/>
                  </a:cubicBezTo>
                  <a:cubicBezTo>
                    <a:pt x="13615669" y="4108450"/>
                    <a:pt x="13615669" y="3708400"/>
                    <a:pt x="13630910" y="3620770"/>
                  </a:cubicBezTo>
                  <a:cubicBezTo>
                    <a:pt x="13635991" y="3594100"/>
                    <a:pt x="13635991" y="3583940"/>
                    <a:pt x="13647419" y="3571240"/>
                  </a:cubicBezTo>
                  <a:cubicBezTo>
                    <a:pt x="13662660" y="3554730"/>
                    <a:pt x="13696950" y="3539490"/>
                    <a:pt x="13717269" y="3538220"/>
                  </a:cubicBezTo>
                  <a:cubicBezTo>
                    <a:pt x="13735050" y="3538220"/>
                    <a:pt x="13754100" y="3545840"/>
                    <a:pt x="13766800" y="3557270"/>
                  </a:cubicBezTo>
                  <a:cubicBezTo>
                    <a:pt x="13782041" y="3572510"/>
                    <a:pt x="13796010" y="3608070"/>
                    <a:pt x="13794741" y="3629660"/>
                  </a:cubicBezTo>
                  <a:cubicBezTo>
                    <a:pt x="13794741" y="3647440"/>
                    <a:pt x="13785850" y="3665220"/>
                    <a:pt x="13773150" y="3676650"/>
                  </a:cubicBezTo>
                  <a:cubicBezTo>
                    <a:pt x="13756641" y="3690620"/>
                    <a:pt x="13722350" y="3704590"/>
                    <a:pt x="13699491" y="3702050"/>
                  </a:cubicBezTo>
                  <a:cubicBezTo>
                    <a:pt x="13677900" y="3698240"/>
                    <a:pt x="13648691" y="3674110"/>
                    <a:pt x="13638530" y="3655060"/>
                  </a:cubicBezTo>
                  <a:cubicBezTo>
                    <a:pt x="13629641" y="3639820"/>
                    <a:pt x="13629641" y="3619500"/>
                    <a:pt x="13633450" y="3602990"/>
                  </a:cubicBezTo>
                  <a:cubicBezTo>
                    <a:pt x="13635991" y="3586480"/>
                    <a:pt x="13647419" y="3568700"/>
                    <a:pt x="13660119" y="3557270"/>
                  </a:cubicBezTo>
                  <a:cubicBezTo>
                    <a:pt x="13672819" y="3547110"/>
                    <a:pt x="13691869" y="3539490"/>
                    <a:pt x="13708380" y="3538220"/>
                  </a:cubicBezTo>
                  <a:cubicBezTo>
                    <a:pt x="13724891" y="3536950"/>
                    <a:pt x="13745210" y="3542030"/>
                    <a:pt x="13759180" y="3552190"/>
                  </a:cubicBezTo>
                  <a:cubicBezTo>
                    <a:pt x="13775691" y="3566160"/>
                    <a:pt x="13785850" y="3585210"/>
                    <a:pt x="13796010" y="3620770"/>
                  </a:cubicBezTo>
                  <a:cubicBezTo>
                    <a:pt x="13820141" y="3718560"/>
                    <a:pt x="13790930" y="4102100"/>
                    <a:pt x="13801091" y="4212590"/>
                  </a:cubicBezTo>
                  <a:cubicBezTo>
                    <a:pt x="13804900" y="4254500"/>
                    <a:pt x="13812519" y="4250690"/>
                    <a:pt x="13817600" y="4301490"/>
                  </a:cubicBezTo>
                  <a:cubicBezTo>
                    <a:pt x="13841730" y="4568190"/>
                    <a:pt x="13799819" y="6291580"/>
                    <a:pt x="13817600" y="6861810"/>
                  </a:cubicBezTo>
                  <a:cubicBezTo>
                    <a:pt x="13825219" y="7146290"/>
                    <a:pt x="13835380" y="7303770"/>
                    <a:pt x="13856969" y="7503160"/>
                  </a:cubicBezTo>
                  <a:cubicBezTo>
                    <a:pt x="13874750" y="7678420"/>
                    <a:pt x="13901419" y="7833360"/>
                    <a:pt x="13931900" y="7997190"/>
                  </a:cubicBezTo>
                  <a:cubicBezTo>
                    <a:pt x="13961110" y="8159750"/>
                    <a:pt x="13990319" y="8310880"/>
                    <a:pt x="14038580" y="8479790"/>
                  </a:cubicBezTo>
                  <a:cubicBezTo>
                    <a:pt x="14094460" y="8675370"/>
                    <a:pt x="14188441" y="8878570"/>
                    <a:pt x="14258291" y="9102090"/>
                  </a:cubicBezTo>
                  <a:cubicBezTo>
                    <a:pt x="14339569" y="9358630"/>
                    <a:pt x="14443710" y="9707880"/>
                    <a:pt x="14489430" y="9933940"/>
                  </a:cubicBezTo>
                  <a:cubicBezTo>
                    <a:pt x="14519910" y="10087610"/>
                    <a:pt x="14544041" y="10261600"/>
                    <a:pt x="14540230" y="10323830"/>
                  </a:cubicBezTo>
                  <a:cubicBezTo>
                    <a:pt x="14538960" y="10345420"/>
                    <a:pt x="14537691" y="10351770"/>
                    <a:pt x="14530069" y="10364470"/>
                  </a:cubicBezTo>
                  <a:cubicBezTo>
                    <a:pt x="14521180" y="10379710"/>
                    <a:pt x="14502130" y="10398760"/>
                    <a:pt x="14483080" y="10405110"/>
                  </a:cubicBezTo>
                  <a:cubicBezTo>
                    <a:pt x="14465300" y="10412730"/>
                    <a:pt x="14439900" y="10412730"/>
                    <a:pt x="14422119" y="10405110"/>
                  </a:cubicBezTo>
                  <a:cubicBezTo>
                    <a:pt x="14404341" y="10398760"/>
                    <a:pt x="14385291" y="10379710"/>
                    <a:pt x="14375130" y="10364470"/>
                  </a:cubicBezTo>
                  <a:cubicBezTo>
                    <a:pt x="14367510" y="10350500"/>
                    <a:pt x="14364969" y="10341610"/>
                    <a:pt x="14366241" y="10320020"/>
                  </a:cubicBezTo>
                  <a:cubicBezTo>
                    <a:pt x="14368780" y="10257790"/>
                    <a:pt x="14438630" y="10099040"/>
                    <a:pt x="14472919" y="9973310"/>
                  </a:cubicBezTo>
                  <a:cubicBezTo>
                    <a:pt x="14513560" y="9824720"/>
                    <a:pt x="14552930" y="9648190"/>
                    <a:pt x="14587219" y="9485630"/>
                  </a:cubicBezTo>
                  <a:cubicBezTo>
                    <a:pt x="14620241" y="9321800"/>
                    <a:pt x="14655800" y="9131300"/>
                    <a:pt x="14674850" y="8990330"/>
                  </a:cubicBezTo>
                  <a:cubicBezTo>
                    <a:pt x="14687550" y="8888730"/>
                    <a:pt x="14678660" y="8851900"/>
                    <a:pt x="14698980" y="8723630"/>
                  </a:cubicBezTo>
                  <a:cubicBezTo>
                    <a:pt x="14749780" y="8392160"/>
                    <a:pt x="14999969" y="7430770"/>
                    <a:pt x="15083791" y="6940550"/>
                  </a:cubicBezTo>
                  <a:cubicBezTo>
                    <a:pt x="15142210" y="6601460"/>
                    <a:pt x="15172691" y="6352540"/>
                    <a:pt x="15196819" y="6073140"/>
                  </a:cubicBezTo>
                  <a:cubicBezTo>
                    <a:pt x="15218410" y="5814060"/>
                    <a:pt x="15209519" y="5535930"/>
                    <a:pt x="15227300" y="5321300"/>
                  </a:cubicBezTo>
                  <a:cubicBezTo>
                    <a:pt x="15240000" y="5161280"/>
                    <a:pt x="15256510" y="5043170"/>
                    <a:pt x="15278100" y="4900930"/>
                  </a:cubicBezTo>
                  <a:cubicBezTo>
                    <a:pt x="15300960" y="4752340"/>
                    <a:pt x="15353030" y="4540250"/>
                    <a:pt x="15361919" y="4446270"/>
                  </a:cubicBezTo>
                  <a:cubicBezTo>
                    <a:pt x="15365730" y="4405630"/>
                    <a:pt x="15356841" y="4386580"/>
                    <a:pt x="15363191" y="4358640"/>
                  </a:cubicBezTo>
                  <a:cubicBezTo>
                    <a:pt x="15369541" y="4329430"/>
                    <a:pt x="15383510" y="4287520"/>
                    <a:pt x="15403830" y="4273550"/>
                  </a:cubicBezTo>
                  <a:cubicBezTo>
                    <a:pt x="15419069" y="4262120"/>
                    <a:pt x="15443200" y="4260850"/>
                    <a:pt x="15460980" y="4263390"/>
                  </a:cubicBezTo>
                  <a:cubicBezTo>
                    <a:pt x="15477491" y="4267200"/>
                    <a:pt x="15497810" y="4279900"/>
                    <a:pt x="15509241" y="4293870"/>
                  </a:cubicBezTo>
                  <a:cubicBezTo>
                    <a:pt x="15520669" y="4309110"/>
                    <a:pt x="15527019" y="4331970"/>
                    <a:pt x="15525750" y="4349750"/>
                  </a:cubicBezTo>
                  <a:cubicBezTo>
                    <a:pt x="15524480" y="4367530"/>
                    <a:pt x="15516860" y="4386580"/>
                    <a:pt x="15500350" y="4401820"/>
                  </a:cubicBezTo>
                  <a:cubicBezTo>
                    <a:pt x="15474950" y="4425950"/>
                    <a:pt x="15417800" y="4445000"/>
                    <a:pt x="15361919" y="4456430"/>
                  </a:cubicBezTo>
                  <a:cubicBezTo>
                    <a:pt x="15281910" y="4471670"/>
                    <a:pt x="15167610" y="4452620"/>
                    <a:pt x="15063469" y="4460240"/>
                  </a:cubicBezTo>
                  <a:cubicBezTo>
                    <a:pt x="14949169" y="4467860"/>
                    <a:pt x="14860269" y="4491990"/>
                    <a:pt x="14705330" y="4507230"/>
                  </a:cubicBezTo>
                  <a:cubicBezTo>
                    <a:pt x="14423391" y="4536440"/>
                    <a:pt x="13897610" y="4578350"/>
                    <a:pt x="13508991" y="4593590"/>
                  </a:cubicBezTo>
                  <a:cubicBezTo>
                    <a:pt x="13140691" y="4607560"/>
                    <a:pt x="12588240" y="4608830"/>
                    <a:pt x="12429490" y="4599940"/>
                  </a:cubicBezTo>
                  <a:cubicBezTo>
                    <a:pt x="12385040" y="4597400"/>
                    <a:pt x="12373610" y="4584700"/>
                    <a:pt x="12344400" y="4588510"/>
                  </a:cubicBezTo>
                  <a:cubicBezTo>
                    <a:pt x="12310110" y="4594860"/>
                    <a:pt x="12275820" y="4624070"/>
                    <a:pt x="12236450" y="4638040"/>
                  </a:cubicBezTo>
                  <a:cubicBezTo>
                    <a:pt x="12192000" y="4654550"/>
                    <a:pt x="12091670" y="4679950"/>
                    <a:pt x="12090400" y="4676140"/>
                  </a:cubicBezTo>
                  <a:cubicBezTo>
                    <a:pt x="12089130" y="4673600"/>
                    <a:pt x="12164060" y="4644390"/>
                    <a:pt x="12164060" y="4643120"/>
                  </a:cubicBezTo>
                  <a:cubicBezTo>
                    <a:pt x="12162790" y="4641850"/>
                    <a:pt x="12082780" y="4682490"/>
                    <a:pt x="12019280" y="4697730"/>
                  </a:cubicBezTo>
                  <a:cubicBezTo>
                    <a:pt x="11910060" y="4723130"/>
                    <a:pt x="11723370" y="4733290"/>
                    <a:pt x="11558270" y="4744720"/>
                  </a:cubicBezTo>
                  <a:cubicBezTo>
                    <a:pt x="11365230" y="4757420"/>
                    <a:pt x="11122660" y="4754880"/>
                    <a:pt x="10928350" y="4767580"/>
                  </a:cubicBezTo>
                  <a:cubicBezTo>
                    <a:pt x="10759440" y="4780280"/>
                    <a:pt x="10628630" y="4806950"/>
                    <a:pt x="10457180" y="4815840"/>
                  </a:cubicBezTo>
                  <a:cubicBezTo>
                    <a:pt x="10252710" y="4826000"/>
                    <a:pt x="9875520" y="4846320"/>
                    <a:pt x="9777730" y="4817110"/>
                  </a:cubicBezTo>
                  <a:cubicBezTo>
                    <a:pt x="9748520" y="4808220"/>
                    <a:pt x="9737090" y="4796790"/>
                    <a:pt x="9724390" y="4782820"/>
                  </a:cubicBezTo>
                  <a:cubicBezTo>
                    <a:pt x="9715500" y="4771390"/>
                    <a:pt x="9710420" y="4757420"/>
                    <a:pt x="9707880" y="4743450"/>
                  </a:cubicBezTo>
                  <a:cubicBezTo>
                    <a:pt x="9706610" y="4729480"/>
                    <a:pt x="9707880" y="4714240"/>
                    <a:pt x="9711690" y="4700270"/>
                  </a:cubicBezTo>
                  <a:cubicBezTo>
                    <a:pt x="9716770" y="4687570"/>
                    <a:pt x="9725660" y="4673600"/>
                    <a:pt x="9735820" y="4664710"/>
                  </a:cubicBezTo>
                  <a:cubicBezTo>
                    <a:pt x="9745980" y="4654550"/>
                    <a:pt x="9758680" y="4646930"/>
                    <a:pt x="9772650" y="4643120"/>
                  </a:cubicBezTo>
                  <a:cubicBezTo>
                    <a:pt x="9787890" y="4639310"/>
                    <a:pt x="9805670" y="4636770"/>
                    <a:pt x="9823450" y="4644390"/>
                  </a:cubicBezTo>
                  <a:cubicBezTo>
                    <a:pt x="9850120" y="4654550"/>
                    <a:pt x="9876790" y="4683760"/>
                    <a:pt x="9909810" y="4720590"/>
                  </a:cubicBezTo>
                  <a:cubicBezTo>
                    <a:pt x="9969500" y="4786630"/>
                    <a:pt x="10058400" y="4921250"/>
                    <a:pt x="10129520" y="5026660"/>
                  </a:cubicBezTo>
                  <a:cubicBezTo>
                    <a:pt x="10201910" y="5133340"/>
                    <a:pt x="10276840" y="5250180"/>
                    <a:pt x="10339070" y="5356860"/>
                  </a:cubicBezTo>
                  <a:cubicBezTo>
                    <a:pt x="10393680" y="5452110"/>
                    <a:pt x="10419080" y="5535930"/>
                    <a:pt x="10482580" y="5634990"/>
                  </a:cubicBezTo>
                  <a:cubicBezTo>
                    <a:pt x="10566400" y="5764530"/>
                    <a:pt x="10690860" y="5915660"/>
                    <a:pt x="10811510" y="6057900"/>
                  </a:cubicBezTo>
                  <a:cubicBezTo>
                    <a:pt x="10943590" y="6212840"/>
                    <a:pt x="11132820" y="6412230"/>
                    <a:pt x="11248390" y="6526530"/>
                  </a:cubicBezTo>
                  <a:cubicBezTo>
                    <a:pt x="11320780" y="6597650"/>
                    <a:pt x="11361420" y="6624320"/>
                    <a:pt x="11430000" y="6691630"/>
                  </a:cubicBezTo>
                  <a:cubicBezTo>
                    <a:pt x="11525250" y="6784340"/>
                    <a:pt x="11662410" y="6945630"/>
                    <a:pt x="11762740" y="7040880"/>
                  </a:cubicBezTo>
                  <a:cubicBezTo>
                    <a:pt x="11838940" y="7112000"/>
                    <a:pt x="11926570" y="7169150"/>
                    <a:pt x="11974830" y="7218680"/>
                  </a:cubicBezTo>
                  <a:cubicBezTo>
                    <a:pt x="12004040" y="7249160"/>
                    <a:pt x="12015470" y="7277100"/>
                    <a:pt x="12038330" y="7299960"/>
                  </a:cubicBezTo>
                  <a:cubicBezTo>
                    <a:pt x="12059920" y="7320280"/>
                    <a:pt x="12089130" y="7331710"/>
                    <a:pt x="12109450" y="7353300"/>
                  </a:cubicBezTo>
                  <a:cubicBezTo>
                    <a:pt x="12132310" y="7376160"/>
                    <a:pt x="12157710" y="7410450"/>
                    <a:pt x="12166600" y="7437120"/>
                  </a:cubicBezTo>
                  <a:cubicBezTo>
                    <a:pt x="12172950" y="7458710"/>
                    <a:pt x="12172950" y="7482840"/>
                    <a:pt x="12166600" y="7500620"/>
                  </a:cubicBezTo>
                  <a:cubicBezTo>
                    <a:pt x="12162790" y="7514590"/>
                    <a:pt x="12153900" y="7527290"/>
                    <a:pt x="12142470" y="7536180"/>
                  </a:cubicBezTo>
                  <a:cubicBezTo>
                    <a:pt x="12132310" y="7546340"/>
                    <a:pt x="12119610" y="7553960"/>
                    <a:pt x="12105640" y="7556500"/>
                  </a:cubicBezTo>
                  <a:cubicBezTo>
                    <a:pt x="12086590" y="7560310"/>
                    <a:pt x="12059920" y="7559040"/>
                    <a:pt x="12042140" y="7550150"/>
                  </a:cubicBezTo>
                  <a:cubicBezTo>
                    <a:pt x="12024360" y="7539990"/>
                    <a:pt x="11996420" y="7505700"/>
                    <a:pt x="11998960" y="7501890"/>
                  </a:cubicBezTo>
                  <a:cubicBezTo>
                    <a:pt x="12000230" y="7500620"/>
                    <a:pt x="12024360" y="7518400"/>
                    <a:pt x="12028170" y="7514590"/>
                  </a:cubicBezTo>
                  <a:cubicBezTo>
                    <a:pt x="12035790" y="7505700"/>
                    <a:pt x="11974830" y="7418070"/>
                    <a:pt x="11948160" y="7350760"/>
                  </a:cubicBezTo>
                  <a:cubicBezTo>
                    <a:pt x="11908790" y="7250430"/>
                    <a:pt x="11863070" y="7086600"/>
                    <a:pt x="11831320" y="6960870"/>
                  </a:cubicBezTo>
                  <a:cubicBezTo>
                    <a:pt x="11800840" y="6845300"/>
                    <a:pt x="11775440" y="6720840"/>
                    <a:pt x="11760200" y="6624320"/>
                  </a:cubicBezTo>
                  <a:cubicBezTo>
                    <a:pt x="11748770" y="6550660"/>
                    <a:pt x="11753850" y="6525260"/>
                    <a:pt x="11741150" y="6430010"/>
                  </a:cubicBezTo>
                  <a:cubicBezTo>
                    <a:pt x="11705590" y="6170930"/>
                    <a:pt x="11576050" y="5377180"/>
                    <a:pt x="11498580" y="4974590"/>
                  </a:cubicBezTo>
                  <a:cubicBezTo>
                    <a:pt x="11442700" y="4686300"/>
                    <a:pt x="11404600" y="4511040"/>
                    <a:pt x="11336020" y="4235450"/>
                  </a:cubicBezTo>
                  <a:cubicBezTo>
                    <a:pt x="11248390" y="3879850"/>
                    <a:pt x="11076940" y="3351530"/>
                    <a:pt x="11002010" y="3020060"/>
                  </a:cubicBezTo>
                  <a:cubicBezTo>
                    <a:pt x="10951210" y="2795270"/>
                    <a:pt x="10947400" y="2660650"/>
                    <a:pt x="10897870" y="2447290"/>
                  </a:cubicBezTo>
                  <a:cubicBezTo>
                    <a:pt x="10833100" y="2171700"/>
                    <a:pt x="10680700" y="1734820"/>
                    <a:pt x="10629900" y="1510030"/>
                  </a:cubicBezTo>
                  <a:cubicBezTo>
                    <a:pt x="10601960" y="1386840"/>
                    <a:pt x="10593070" y="1322070"/>
                    <a:pt x="10582910" y="1220470"/>
                  </a:cubicBezTo>
                  <a:cubicBezTo>
                    <a:pt x="10570210" y="1106170"/>
                    <a:pt x="10557510" y="933450"/>
                    <a:pt x="10563860" y="858520"/>
                  </a:cubicBezTo>
                  <a:cubicBezTo>
                    <a:pt x="10567670" y="824230"/>
                    <a:pt x="10570210" y="805180"/>
                    <a:pt x="10582910" y="783590"/>
                  </a:cubicBezTo>
                  <a:cubicBezTo>
                    <a:pt x="10596880" y="760730"/>
                    <a:pt x="10628630" y="734060"/>
                    <a:pt x="10648950" y="726440"/>
                  </a:cubicBezTo>
                  <a:cubicBezTo>
                    <a:pt x="10664190" y="721360"/>
                    <a:pt x="10678160" y="722630"/>
                    <a:pt x="10692130" y="727710"/>
                  </a:cubicBezTo>
                  <a:cubicBezTo>
                    <a:pt x="10709910" y="732790"/>
                    <a:pt x="10732770" y="749300"/>
                    <a:pt x="10744200" y="763270"/>
                  </a:cubicBezTo>
                  <a:cubicBezTo>
                    <a:pt x="10753090" y="775970"/>
                    <a:pt x="10756900" y="789940"/>
                    <a:pt x="10758170" y="803910"/>
                  </a:cubicBezTo>
                  <a:cubicBezTo>
                    <a:pt x="10759440" y="817880"/>
                    <a:pt x="10758170" y="833120"/>
                    <a:pt x="10753090" y="847090"/>
                  </a:cubicBezTo>
                  <a:cubicBezTo>
                    <a:pt x="10748010" y="859790"/>
                    <a:pt x="10739120" y="872490"/>
                    <a:pt x="10727690" y="881380"/>
                  </a:cubicBezTo>
                  <a:cubicBezTo>
                    <a:pt x="10716260" y="891540"/>
                    <a:pt x="10687050" y="905510"/>
                    <a:pt x="10683240" y="901700"/>
                  </a:cubicBezTo>
                  <a:cubicBezTo>
                    <a:pt x="10679430" y="897890"/>
                    <a:pt x="10735310" y="824230"/>
                    <a:pt x="10742930" y="828040"/>
                  </a:cubicBezTo>
                  <a:cubicBezTo>
                    <a:pt x="10761980" y="839470"/>
                    <a:pt x="10570210" y="1343660"/>
                    <a:pt x="10499090" y="1539240"/>
                  </a:cubicBezTo>
                  <a:cubicBezTo>
                    <a:pt x="10448290" y="1680210"/>
                    <a:pt x="10412730" y="1774190"/>
                    <a:pt x="10361930" y="1897380"/>
                  </a:cubicBezTo>
                  <a:cubicBezTo>
                    <a:pt x="10307320" y="2029460"/>
                    <a:pt x="10242550" y="2176780"/>
                    <a:pt x="10179050" y="2305050"/>
                  </a:cubicBezTo>
                  <a:cubicBezTo>
                    <a:pt x="10120630" y="2424430"/>
                    <a:pt x="10041890" y="2546350"/>
                    <a:pt x="9997440" y="2641600"/>
                  </a:cubicBezTo>
                  <a:cubicBezTo>
                    <a:pt x="9965690" y="2707640"/>
                    <a:pt x="9963150" y="2736850"/>
                    <a:pt x="9926320" y="2815590"/>
                  </a:cubicBezTo>
                  <a:cubicBezTo>
                    <a:pt x="9842500" y="2995930"/>
                    <a:pt x="9618980" y="3397250"/>
                    <a:pt x="9475470" y="3684270"/>
                  </a:cubicBezTo>
                  <a:cubicBezTo>
                    <a:pt x="9335770" y="3959860"/>
                    <a:pt x="9169400" y="4338320"/>
                    <a:pt x="9076690" y="4502150"/>
                  </a:cubicBezTo>
                  <a:cubicBezTo>
                    <a:pt x="9033510" y="4575810"/>
                    <a:pt x="8978900" y="4660900"/>
                    <a:pt x="8973820" y="4658360"/>
                  </a:cubicBezTo>
                  <a:cubicBezTo>
                    <a:pt x="8971280" y="4655820"/>
                    <a:pt x="9001760" y="4573270"/>
                    <a:pt x="9005570" y="4574540"/>
                  </a:cubicBezTo>
                  <a:cubicBezTo>
                    <a:pt x="9009380" y="4575810"/>
                    <a:pt x="9011920" y="4618990"/>
                    <a:pt x="9004300" y="4638040"/>
                  </a:cubicBezTo>
                  <a:cubicBezTo>
                    <a:pt x="8997950" y="4655820"/>
                    <a:pt x="8980170" y="4674870"/>
                    <a:pt x="8962390" y="4683760"/>
                  </a:cubicBezTo>
                  <a:cubicBezTo>
                    <a:pt x="8944610" y="4692650"/>
                    <a:pt x="8917940" y="4695190"/>
                    <a:pt x="8900160" y="4690110"/>
                  </a:cubicBezTo>
                  <a:cubicBezTo>
                    <a:pt x="8881110" y="4685030"/>
                    <a:pt x="8858250" y="4664710"/>
                    <a:pt x="8848090" y="4653280"/>
                  </a:cubicBezTo>
                  <a:cubicBezTo>
                    <a:pt x="8843010" y="4646930"/>
                    <a:pt x="8836660" y="4636770"/>
                    <a:pt x="8839200" y="4634230"/>
                  </a:cubicBezTo>
                  <a:cubicBezTo>
                    <a:pt x="8840470" y="4631690"/>
                    <a:pt x="8860790" y="4643120"/>
                    <a:pt x="8863330" y="4640580"/>
                  </a:cubicBezTo>
                  <a:cubicBezTo>
                    <a:pt x="8867140" y="4634230"/>
                    <a:pt x="8830310" y="4591050"/>
                    <a:pt x="8818880" y="4564380"/>
                  </a:cubicBezTo>
                  <a:cubicBezTo>
                    <a:pt x="8806180" y="4536440"/>
                    <a:pt x="8804910" y="4502150"/>
                    <a:pt x="8790940" y="4475480"/>
                  </a:cubicBezTo>
                  <a:cubicBezTo>
                    <a:pt x="8776970" y="4448810"/>
                    <a:pt x="8733790" y="4403090"/>
                    <a:pt x="8735060" y="4401820"/>
                  </a:cubicBezTo>
                  <a:cubicBezTo>
                    <a:pt x="8736330" y="4401820"/>
                    <a:pt x="8790940" y="4457700"/>
                    <a:pt x="8790940" y="4457700"/>
                  </a:cubicBezTo>
                  <a:cubicBezTo>
                    <a:pt x="8789670" y="4458970"/>
                    <a:pt x="8750300" y="4427220"/>
                    <a:pt x="8728710" y="4403090"/>
                  </a:cubicBezTo>
                  <a:cubicBezTo>
                    <a:pt x="8694420" y="4366260"/>
                    <a:pt x="8652510" y="4301490"/>
                    <a:pt x="8618220" y="4248150"/>
                  </a:cubicBezTo>
                  <a:cubicBezTo>
                    <a:pt x="8582660" y="4192270"/>
                    <a:pt x="8538210" y="4119880"/>
                    <a:pt x="8516620" y="4072890"/>
                  </a:cubicBezTo>
                  <a:cubicBezTo>
                    <a:pt x="8503920" y="4043680"/>
                    <a:pt x="8506460" y="4020820"/>
                    <a:pt x="8492490" y="3999230"/>
                  </a:cubicBezTo>
                  <a:cubicBezTo>
                    <a:pt x="8478520" y="3976370"/>
                    <a:pt x="8454390" y="3964940"/>
                    <a:pt x="8432800" y="3938270"/>
                  </a:cubicBezTo>
                  <a:cubicBezTo>
                    <a:pt x="8402320" y="3900170"/>
                    <a:pt x="8378190" y="3846830"/>
                    <a:pt x="8332470" y="3782060"/>
                  </a:cubicBezTo>
                  <a:cubicBezTo>
                    <a:pt x="8249920" y="3666490"/>
                    <a:pt x="8117840" y="3524250"/>
                    <a:pt x="7964170" y="3319780"/>
                  </a:cubicBezTo>
                  <a:cubicBezTo>
                    <a:pt x="7677150" y="2934970"/>
                    <a:pt x="7078980" y="2122170"/>
                    <a:pt x="6776720" y="1628140"/>
                  </a:cubicBezTo>
                  <a:cubicBezTo>
                    <a:pt x="6555740" y="1270000"/>
                    <a:pt x="6409690" y="906780"/>
                    <a:pt x="6264910" y="662940"/>
                  </a:cubicBezTo>
                  <a:cubicBezTo>
                    <a:pt x="6173470" y="506730"/>
                    <a:pt x="6089650" y="386080"/>
                    <a:pt x="6021070" y="289560"/>
                  </a:cubicBezTo>
                  <a:cubicBezTo>
                    <a:pt x="5976620" y="227330"/>
                    <a:pt x="5924550" y="173990"/>
                    <a:pt x="5905500" y="138430"/>
                  </a:cubicBezTo>
                  <a:cubicBezTo>
                    <a:pt x="5896610" y="120650"/>
                    <a:pt x="5894070" y="110490"/>
                    <a:pt x="5892800" y="97790"/>
                  </a:cubicBezTo>
                  <a:cubicBezTo>
                    <a:pt x="5891530" y="83820"/>
                    <a:pt x="5892800" y="68580"/>
                    <a:pt x="5900420" y="54610"/>
                  </a:cubicBezTo>
                  <a:cubicBezTo>
                    <a:pt x="5908040" y="39370"/>
                    <a:pt x="5928360" y="19050"/>
                    <a:pt x="5944870" y="10160"/>
                  </a:cubicBezTo>
                  <a:cubicBezTo>
                    <a:pt x="5957570" y="3810"/>
                    <a:pt x="5972810" y="1270"/>
                    <a:pt x="5986780" y="2540"/>
                  </a:cubicBezTo>
                  <a:cubicBezTo>
                    <a:pt x="6000750" y="2540"/>
                    <a:pt x="6014720" y="7620"/>
                    <a:pt x="6027420" y="15240"/>
                  </a:cubicBezTo>
                  <a:cubicBezTo>
                    <a:pt x="6041390" y="24130"/>
                    <a:pt x="6054090" y="35560"/>
                    <a:pt x="6064250" y="55880"/>
                  </a:cubicBezTo>
                  <a:cubicBezTo>
                    <a:pt x="6083300" y="93980"/>
                    <a:pt x="6094730" y="160020"/>
                    <a:pt x="6103620" y="238760"/>
                  </a:cubicBezTo>
                  <a:cubicBezTo>
                    <a:pt x="6117590" y="383540"/>
                    <a:pt x="6093460" y="645160"/>
                    <a:pt x="6101080" y="854710"/>
                  </a:cubicBezTo>
                  <a:cubicBezTo>
                    <a:pt x="6108700" y="1071880"/>
                    <a:pt x="6139180" y="1267460"/>
                    <a:pt x="6148070" y="1520190"/>
                  </a:cubicBezTo>
                  <a:cubicBezTo>
                    <a:pt x="6159500" y="1849120"/>
                    <a:pt x="6132830" y="2301240"/>
                    <a:pt x="6145530" y="2659380"/>
                  </a:cubicBezTo>
                  <a:cubicBezTo>
                    <a:pt x="6156960" y="2980690"/>
                    <a:pt x="6188710" y="3429000"/>
                    <a:pt x="6214110" y="3568700"/>
                  </a:cubicBezTo>
                  <a:cubicBezTo>
                    <a:pt x="6221730" y="3611880"/>
                    <a:pt x="6240780" y="3624580"/>
                    <a:pt x="6236970" y="3652520"/>
                  </a:cubicBezTo>
                  <a:cubicBezTo>
                    <a:pt x="6231890" y="3685540"/>
                    <a:pt x="6195060" y="3743960"/>
                    <a:pt x="6169660" y="3755390"/>
                  </a:cubicBezTo>
                  <a:cubicBezTo>
                    <a:pt x="6150610" y="3764280"/>
                    <a:pt x="6125210" y="3756660"/>
                    <a:pt x="6108700" y="3746500"/>
                  </a:cubicBezTo>
                  <a:cubicBezTo>
                    <a:pt x="6090920" y="3737610"/>
                    <a:pt x="6074410" y="3717290"/>
                    <a:pt x="6068060" y="3699510"/>
                  </a:cubicBezTo>
                  <a:cubicBezTo>
                    <a:pt x="6061710" y="3680460"/>
                    <a:pt x="6062980" y="3655060"/>
                    <a:pt x="6070600" y="3637280"/>
                  </a:cubicBezTo>
                  <a:cubicBezTo>
                    <a:pt x="6076950" y="3619500"/>
                    <a:pt x="6099810" y="3600450"/>
                    <a:pt x="6112510" y="3591560"/>
                  </a:cubicBezTo>
                  <a:cubicBezTo>
                    <a:pt x="6120130" y="3587750"/>
                    <a:pt x="6129020" y="3582670"/>
                    <a:pt x="6132830" y="3585210"/>
                  </a:cubicBezTo>
                  <a:cubicBezTo>
                    <a:pt x="6137910" y="3589020"/>
                    <a:pt x="6122670" y="3620770"/>
                    <a:pt x="6130290" y="3630930"/>
                  </a:cubicBezTo>
                  <a:cubicBezTo>
                    <a:pt x="6141720" y="3644900"/>
                    <a:pt x="6207760" y="3632200"/>
                    <a:pt x="6210300" y="3644900"/>
                  </a:cubicBezTo>
                  <a:cubicBezTo>
                    <a:pt x="6214110" y="3662680"/>
                    <a:pt x="6127750" y="3713480"/>
                    <a:pt x="6061710" y="3752850"/>
                  </a:cubicBezTo>
                  <a:cubicBezTo>
                    <a:pt x="5951220" y="3816350"/>
                    <a:pt x="5740400" y="3891280"/>
                    <a:pt x="5590540" y="3964940"/>
                  </a:cubicBezTo>
                  <a:cubicBezTo>
                    <a:pt x="5452110" y="4032250"/>
                    <a:pt x="5325110" y="4109720"/>
                    <a:pt x="5195570" y="4173220"/>
                  </a:cubicBezTo>
                  <a:cubicBezTo>
                    <a:pt x="5073650" y="4232910"/>
                    <a:pt x="4979670" y="4262120"/>
                    <a:pt x="4837430" y="4337050"/>
                  </a:cubicBezTo>
                  <a:cubicBezTo>
                    <a:pt x="4611370" y="4453890"/>
                    <a:pt x="4249420" y="4687570"/>
                    <a:pt x="3980180" y="4838700"/>
                  </a:cubicBezTo>
                  <a:cubicBezTo>
                    <a:pt x="3746500" y="4969510"/>
                    <a:pt x="3535680" y="5067300"/>
                    <a:pt x="3319780" y="5193030"/>
                  </a:cubicBezTo>
                  <a:cubicBezTo>
                    <a:pt x="3105150" y="5318760"/>
                    <a:pt x="2847340" y="5488940"/>
                    <a:pt x="2691130" y="5590540"/>
                  </a:cubicBezTo>
                  <a:cubicBezTo>
                    <a:pt x="2595880" y="5651500"/>
                    <a:pt x="2553970" y="5676900"/>
                    <a:pt x="2463800" y="5739130"/>
                  </a:cubicBezTo>
                  <a:cubicBezTo>
                    <a:pt x="2325370" y="5836920"/>
                    <a:pt x="2133600" y="5979160"/>
                    <a:pt x="1946910" y="6126480"/>
                  </a:cubicBezTo>
                  <a:cubicBezTo>
                    <a:pt x="1714500" y="6308090"/>
                    <a:pt x="1391920" y="6559550"/>
                    <a:pt x="1182370" y="6756400"/>
                  </a:cubicBezTo>
                  <a:cubicBezTo>
                    <a:pt x="1021080" y="6907530"/>
                    <a:pt x="902970" y="7067550"/>
                    <a:pt x="781050" y="7188200"/>
                  </a:cubicBezTo>
                  <a:cubicBezTo>
                    <a:pt x="687070" y="7280910"/>
                    <a:pt x="613410" y="7334250"/>
                    <a:pt x="521970" y="7423150"/>
                  </a:cubicBezTo>
                  <a:cubicBezTo>
                    <a:pt x="412750" y="7529830"/>
                    <a:pt x="228600" y="7797800"/>
                    <a:pt x="173990" y="7787640"/>
                  </a:cubicBezTo>
                  <a:cubicBezTo>
                    <a:pt x="151130" y="7783830"/>
                    <a:pt x="133350" y="7707630"/>
                    <a:pt x="138430" y="7705090"/>
                  </a:cubicBezTo>
                  <a:cubicBezTo>
                    <a:pt x="144780" y="7701280"/>
                    <a:pt x="245110" y="7860030"/>
                    <a:pt x="304800" y="7926070"/>
                  </a:cubicBezTo>
                  <a:cubicBezTo>
                    <a:pt x="363220" y="7989570"/>
                    <a:pt x="430530" y="8028940"/>
                    <a:pt x="492760" y="8097520"/>
                  </a:cubicBezTo>
                  <a:cubicBezTo>
                    <a:pt x="568960" y="8182610"/>
                    <a:pt x="635000" y="8293100"/>
                    <a:pt x="721360" y="8404860"/>
                  </a:cubicBezTo>
                  <a:cubicBezTo>
                    <a:pt x="833120" y="8548370"/>
                    <a:pt x="974090" y="8727440"/>
                    <a:pt x="1107440" y="8881110"/>
                  </a:cubicBezTo>
                  <a:cubicBezTo>
                    <a:pt x="1240790" y="9033510"/>
                    <a:pt x="1414780" y="9220200"/>
                    <a:pt x="1521460" y="9323070"/>
                  </a:cubicBezTo>
                  <a:cubicBezTo>
                    <a:pt x="1583690" y="9382760"/>
                    <a:pt x="1606550" y="9405620"/>
                    <a:pt x="1676400" y="9457690"/>
                  </a:cubicBezTo>
                  <a:cubicBezTo>
                    <a:pt x="1802130" y="9551670"/>
                    <a:pt x="2075180" y="9719310"/>
                    <a:pt x="2231390" y="9813290"/>
                  </a:cubicBezTo>
                  <a:cubicBezTo>
                    <a:pt x="2340610" y="9880600"/>
                    <a:pt x="2423160" y="9916160"/>
                    <a:pt x="2518410" y="9977120"/>
                  </a:cubicBezTo>
                  <a:cubicBezTo>
                    <a:pt x="2617470" y="10041890"/>
                    <a:pt x="2741930" y="10119360"/>
                    <a:pt x="2813050" y="10193020"/>
                  </a:cubicBezTo>
                  <a:cubicBezTo>
                    <a:pt x="2866390" y="10247630"/>
                    <a:pt x="2921000" y="10321290"/>
                    <a:pt x="2927350" y="10359390"/>
                  </a:cubicBezTo>
                  <a:cubicBezTo>
                    <a:pt x="2929890" y="10377170"/>
                    <a:pt x="2924810" y="10388600"/>
                    <a:pt x="2917190" y="10401300"/>
                  </a:cubicBezTo>
                  <a:cubicBezTo>
                    <a:pt x="2907030" y="10416540"/>
                    <a:pt x="2886710" y="10435590"/>
                    <a:pt x="2870200" y="10443210"/>
                  </a:cubicBezTo>
                  <a:cubicBezTo>
                    <a:pt x="2856230" y="10449560"/>
                    <a:pt x="2840990" y="10450830"/>
                    <a:pt x="2827020" y="10448290"/>
                  </a:cubicBezTo>
                  <a:cubicBezTo>
                    <a:pt x="2813050" y="10447020"/>
                    <a:pt x="2799080" y="10443210"/>
                    <a:pt x="2787650" y="10433050"/>
                  </a:cubicBezTo>
                  <a:cubicBezTo>
                    <a:pt x="2772410" y="10421620"/>
                    <a:pt x="2759710" y="10410190"/>
                    <a:pt x="2750820" y="10380980"/>
                  </a:cubicBezTo>
                  <a:cubicBezTo>
                    <a:pt x="2724150" y="10289540"/>
                    <a:pt x="2754630" y="9950450"/>
                    <a:pt x="2768600" y="9756140"/>
                  </a:cubicBezTo>
                  <a:cubicBezTo>
                    <a:pt x="2781300" y="9584690"/>
                    <a:pt x="2801620" y="9444990"/>
                    <a:pt x="2824480" y="9273540"/>
                  </a:cubicBezTo>
                  <a:cubicBezTo>
                    <a:pt x="2851150" y="9076690"/>
                    <a:pt x="2899410" y="8863330"/>
                    <a:pt x="2921000" y="8643620"/>
                  </a:cubicBezTo>
                  <a:cubicBezTo>
                    <a:pt x="2945130" y="8402320"/>
                    <a:pt x="2936240" y="8163560"/>
                    <a:pt x="2959100" y="7882890"/>
                  </a:cubicBezTo>
                  <a:cubicBezTo>
                    <a:pt x="2987040" y="7531100"/>
                    <a:pt x="3055620" y="7071360"/>
                    <a:pt x="3089910" y="6699250"/>
                  </a:cubicBezTo>
                  <a:cubicBezTo>
                    <a:pt x="3120390" y="6366510"/>
                    <a:pt x="3129280" y="6062980"/>
                    <a:pt x="3158490" y="5754370"/>
                  </a:cubicBezTo>
                  <a:cubicBezTo>
                    <a:pt x="3185160" y="5455920"/>
                    <a:pt x="3242310" y="5110480"/>
                    <a:pt x="3255010" y="4875530"/>
                  </a:cubicBezTo>
                  <a:cubicBezTo>
                    <a:pt x="3263900" y="4718050"/>
                    <a:pt x="3252470" y="4617720"/>
                    <a:pt x="3255010" y="4481830"/>
                  </a:cubicBezTo>
                  <a:cubicBezTo>
                    <a:pt x="3258820" y="4337050"/>
                    <a:pt x="3244850" y="4041140"/>
                    <a:pt x="3275330" y="4032250"/>
                  </a:cubicBezTo>
                  <a:cubicBezTo>
                    <a:pt x="3290570" y="4028440"/>
                    <a:pt x="3342640" y="4121150"/>
                    <a:pt x="3338830" y="4124960"/>
                  </a:cubicBezTo>
                  <a:cubicBezTo>
                    <a:pt x="3335020" y="4127500"/>
                    <a:pt x="3299460" y="4102100"/>
                    <a:pt x="3289300" y="4088130"/>
                  </a:cubicBezTo>
                  <a:cubicBezTo>
                    <a:pt x="3280410" y="4076700"/>
                    <a:pt x="3276600" y="4061460"/>
                    <a:pt x="3276600" y="4048760"/>
                  </a:cubicBezTo>
                  <a:cubicBezTo>
                    <a:pt x="3275330" y="4034790"/>
                    <a:pt x="3277870" y="4019550"/>
                    <a:pt x="3282950" y="4008120"/>
                  </a:cubicBezTo>
                  <a:cubicBezTo>
                    <a:pt x="3288030" y="3995420"/>
                    <a:pt x="3296920" y="3982720"/>
                    <a:pt x="3307080" y="3975100"/>
                  </a:cubicBezTo>
                  <a:cubicBezTo>
                    <a:pt x="3318510" y="3966210"/>
                    <a:pt x="3331210" y="3959860"/>
                    <a:pt x="3345180" y="3957320"/>
                  </a:cubicBezTo>
                  <a:cubicBezTo>
                    <a:pt x="3359150" y="3953510"/>
                    <a:pt x="3375660" y="3952240"/>
                    <a:pt x="3390900" y="3959860"/>
                  </a:cubicBezTo>
                  <a:cubicBezTo>
                    <a:pt x="3416300" y="3972560"/>
                    <a:pt x="3437890" y="4008120"/>
                    <a:pt x="3470910" y="4050030"/>
                  </a:cubicBezTo>
                  <a:cubicBezTo>
                    <a:pt x="3536950" y="4135120"/>
                    <a:pt x="3643630" y="4311650"/>
                    <a:pt x="3743960" y="4450080"/>
                  </a:cubicBezTo>
                  <a:cubicBezTo>
                    <a:pt x="3856990" y="4605020"/>
                    <a:pt x="3981450" y="4759960"/>
                    <a:pt x="4116070" y="4932680"/>
                  </a:cubicBezTo>
                  <a:cubicBezTo>
                    <a:pt x="4273550" y="5133340"/>
                    <a:pt x="4545330" y="5490210"/>
                    <a:pt x="4635500" y="5581650"/>
                  </a:cubicBezTo>
                  <a:cubicBezTo>
                    <a:pt x="4662170" y="5609590"/>
                    <a:pt x="4667250" y="5603240"/>
                    <a:pt x="4693920" y="5631180"/>
                  </a:cubicBezTo>
                  <a:cubicBezTo>
                    <a:pt x="4784090" y="5723890"/>
                    <a:pt x="5005070" y="6060440"/>
                    <a:pt x="5209540" y="6296660"/>
                  </a:cubicBezTo>
                  <a:cubicBezTo>
                    <a:pt x="5468620" y="6592570"/>
                    <a:pt x="5953760" y="7023100"/>
                    <a:pt x="6145530" y="7249160"/>
                  </a:cubicBezTo>
                  <a:cubicBezTo>
                    <a:pt x="6240780" y="7362190"/>
                    <a:pt x="6294120" y="7440930"/>
                    <a:pt x="6342380" y="7519670"/>
                  </a:cubicBezTo>
                  <a:cubicBezTo>
                    <a:pt x="6377940" y="7575550"/>
                    <a:pt x="6424930" y="7623810"/>
                    <a:pt x="6421120" y="7668260"/>
                  </a:cubicBezTo>
                  <a:cubicBezTo>
                    <a:pt x="6418580" y="7708900"/>
                    <a:pt x="6358890" y="7768590"/>
                    <a:pt x="6337300" y="7778750"/>
                  </a:cubicBezTo>
                  <a:cubicBezTo>
                    <a:pt x="6329680" y="7781290"/>
                    <a:pt x="6324600" y="7778750"/>
                    <a:pt x="6315710" y="7776210"/>
                  </a:cubicBezTo>
                  <a:cubicBezTo>
                    <a:pt x="6301740" y="7771130"/>
                    <a:pt x="6273800" y="7755890"/>
                    <a:pt x="6262370" y="7741920"/>
                  </a:cubicBezTo>
                  <a:cubicBezTo>
                    <a:pt x="6252210" y="7730490"/>
                    <a:pt x="6247130" y="7716520"/>
                    <a:pt x="6245860" y="7702550"/>
                  </a:cubicBezTo>
                  <a:cubicBezTo>
                    <a:pt x="6243320" y="7688580"/>
                    <a:pt x="6244590" y="7672070"/>
                    <a:pt x="6248400" y="7659370"/>
                  </a:cubicBezTo>
                  <a:cubicBezTo>
                    <a:pt x="6253480" y="7645400"/>
                    <a:pt x="6261100" y="7632700"/>
                    <a:pt x="6272530" y="7622540"/>
                  </a:cubicBezTo>
                  <a:cubicBezTo>
                    <a:pt x="6286500" y="7611110"/>
                    <a:pt x="6328410" y="7594600"/>
                    <a:pt x="6330950" y="7598410"/>
                  </a:cubicBezTo>
                  <a:cubicBezTo>
                    <a:pt x="6333490" y="7600950"/>
                    <a:pt x="6303010" y="7626350"/>
                    <a:pt x="6304280" y="7627620"/>
                  </a:cubicBezTo>
                  <a:cubicBezTo>
                    <a:pt x="6305550" y="7628890"/>
                    <a:pt x="6355080" y="7586980"/>
                    <a:pt x="6396990" y="7550150"/>
                  </a:cubicBezTo>
                  <a:cubicBezTo>
                    <a:pt x="6489700" y="7466330"/>
                    <a:pt x="6697980" y="7273290"/>
                    <a:pt x="6838950" y="7127240"/>
                  </a:cubicBezTo>
                  <a:cubicBezTo>
                    <a:pt x="6981190" y="6981190"/>
                    <a:pt x="7082790" y="6845300"/>
                    <a:pt x="7247890" y="6672580"/>
                  </a:cubicBezTo>
                  <a:cubicBezTo>
                    <a:pt x="7481570" y="6428740"/>
                    <a:pt x="7844790" y="6097270"/>
                    <a:pt x="8120380" y="5814060"/>
                  </a:cubicBezTo>
                  <a:cubicBezTo>
                    <a:pt x="8379460" y="5548630"/>
                    <a:pt x="8736330" y="5125720"/>
                    <a:pt x="8858250" y="5025390"/>
                  </a:cubicBezTo>
                  <a:cubicBezTo>
                    <a:pt x="8892540" y="4996180"/>
                    <a:pt x="8905240" y="4988560"/>
                    <a:pt x="8930640" y="4978400"/>
                  </a:cubicBezTo>
                  <a:cubicBezTo>
                    <a:pt x="8957310" y="4968240"/>
                    <a:pt x="8989060" y="4955540"/>
                    <a:pt x="9013190" y="4963160"/>
                  </a:cubicBezTo>
                  <a:cubicBezTo>
                    <a:pt x="9037320" y="4970780"/>
                    <a:pt x="9057640" y="4992370"/>
                    <a:pt x="9072880" y="5021580"/>
                  </a:cubicBezTo>
                  <a:cubicBezTo>
                    <a:pt x="9097010" y="5066030"/>
                    <a:pt x="9093200" y="5119370"/>
                    <a:pt x="9108440" y="5220970"/>
                  </a:cubicBezTo>
                  <a:cubicBezTo>
                    <a:pt x="9159240" y="5549900"/>
                    <a:pt x="9331960" y="6889750"/>
                    <a:pt x="9376410" y="7310120"/>
                  </a:cubicBezTo>
                  <a:cubicBezTo>
                    <a:pt x="9395460" y="7490460"/>
                    <a:pt x="9400540" y="7532370"/>
                    <a:pt x="9409430" y="7700010"/>
                  </a:cubicBezTo>
                  <a:cubicBezTo>
                    <a:pt x="9425940" y="8001000"/>
                    <a:pt x="9423400" y="8540750"/>
                    <a:pt x="9442450" y="8967470"/>
                  </a:cubicBezTo>
                  <a:cubicBezTo>
                    <a:pt x="9460230" y="9403080"/>
                    <a:pt x="9511030" y="9904730"/>
                    <a:pt x="9522460" y="10289540"/>
                  </a:cubicBezTo>
                  <a:cubicBezTo>
                    <a:pt x="9530080" y="10587990"/>
                    <a:pt x="9549130" y="10930890"/>
                    <a:pt x="9517380" y="11085830"/>
                  </a:cubicBezTo>
                  <a:cubicBezTo>
                    <a:pt x="9503410" y="11154410"/>
                    <a:pt x="9455150" y="11193780"/>
                    <a:pt x="9458960" y="11228070"/>
                  </a:cubicBezTo>
                  <a:cubicBezTo>
                    <a:pt x="9461500" y="11250930"/>
                    <a:pt x="9490710" y="11261090"/>
                    <a:pt x="9494520" y="11278870"/>
                  </a:cubicBezTo>
                  <a:cubicBezTo>
                    <a:pt x="9499600" y="11297920"/>
                    <a:pt x="9497060" y="11324590"/>
                    <a:pt x="9488170" y="11342370"/>
                  </a:cubicBezTo>
                  <a:cubicBezTo>
                    <a:pt x="9479280" y="11358880"/>
                    <a:pt x="9460230" y="11376660"/>
                    <a:pt x="9441180" y="11384280"/>
                  </a:cubicBezTo>
                  <a:cubicBezTo>
                    <a:pt x="9423400" y="11390630"/>
                    <a:pt x="9410700" y="11391900"/>
                    <a:pt x="9378950" y="11384280"/>
                  </a:cubicBezTo>
                  <a:cubicBezTo>
                    <a:pt x="9249410" y="11353800"/>
                    <a:pt x="8681720" y="11037570"/>
                    <a:pt x="8451850" y="10897870"/>
                  </a:cubicBezTo>
                  <a:cubicBezTo>
                    <a:pt x="8307070" y="10810240"/>
                    <a:pt x="8225790" y="10728960"/>
                    <a:pt x="8111490" y="10661650"/>
                  </a:cubicBezTo>
                  <a:cubicBezTo>
                    <a:pt x="8004810" y="10599420"/>
                    <a:pt x="7894320" y="10563860"/>
                    <a:pt x="7787640" y="10506710"/>
                  </a:cubicBezTo>
                  <a:cubicBezTo>
                    <a:pt x="7679690" y="10449560"/>
                    <a:pt x="7592060" y="10379710"/>
                    <a:pt x="7468870" y="10320020"/>
                  </a:cubicBezTo>
                  <a:cubicBezTo>
                    <a:pt x="7315200" y="10245090"/>
                    <a:pt x="7091680" y="10161270"/>
                    <a:pt x="6931660" y="10105390"/>
                  </a:cubicBezTo>
                  <a:cubicBezTo>
                    <a:pt x="6804660" y="10060940"/>
                    <a:pt x="6657340" y="10030460"/>
                    <a:pt x="6584950" y="9999980"/>
                  </a:cubicBezTo>
                  <a:cubicBezTo>
                    <a:pt x="6550660" y="9986010"/>
                    <a:pt x="6543040" y="9973310"/>
                    <a:pt x="6510020" y="9959340"/>
                  </a:cubicBezTo>
                  <a:cubicBezTo>
                    <a:pt x="6457950" y="9936480"/>
                    <a:pt x="6365240" y="9917430"/>
                    <a:pt x="6295390" y="9889490"/>
                  </a:cubicBezTo>
                  <a:cubicBezTo>
                    <a:pt x="6225540" y="9860280"/>
                    <a:pt x="6136640" y="9822180"/>
                    <a:pt x="6090920" y="9789160"/>
                  </a:cubicBezTo>
                  <a:cubicBezTo>
                    <a:pt x="6064250" y="9767570"/>
                    <a:pt x="6047740" y="9751060"/>
                    <a:pt x="6035040" y="9725660"/>
                  </a:cubicBezTo>
                  <a:cubicBezTo>
                    <a:pt x="6021070" y="9698990"/>
                    <a:pt x="6005830" y="9659620"/>
                    <a:pt x="6013450" y="9630410"/>
                  </a:cubicBezTo>
                  <a:cubicBezTo>
                    <a:pt x="6021070" y="9599930"/>
                    <a:pt x="6046470" y="9579610"/>
                    <a:pt x="6085840" y="9546590"/>
                  </a:cubicBezTo>
                  <a:cubicBezTo>
                    <a:pt x="6182360" y="9462770"/>
                    <a:pt x="6474460" y="9328150"/>
                    <a:pt x="6650990" y="9196070"/>
                  </a:cubicBezTo>
                  <a:cubicBezTo>
                    <a:pt x="6827520" y="9063990"/>
                    <a:pt x="7033260" y="8846820"/>
                    <a:pt x="7146290" y="8752840"/>
                  </a:cubicBezTo>
                  <a:cubicBezTo>
                    <a:pt x="7202170" y="8707120"/>
                    <a:pt x="7219950" y="8703310"/>
                    <a:pt x="7274560" y="8655050"/>
                  </a:cubicBezTo>
                  <a:cubicBezTo>
                    <a:pt x="7390130" y="8553450"/>
                    <a:pt x="7660640" y="8286750"/>
                    <a:pt x="7778750" y="8147050"/>
                  </a:cubicBezTo>
                  <a:cubicBezTo>
                    <a:pt x="7851140" y="8059420"/>
                    <a:pt x="7880350" y="7995920"/>
                    <a:pt x="7938770" y="7918450"/>
                  </a:cubicBezTo>
                  <a:cubicBezTo>
                    <a:pt x="8004810" y="7833360"/>
                    <a:pt x="8083550" y="7686040"/>
                    <a:pt x="8155940" y="7659370"/>
                  </a:cubicBezTo>
                  <a:cubicBezTo>
                    <a:pt x="8202930" y="7640320"/>
                    <a:pt x="8277860" y="7660640"/>
                    <a:pt x="8298180" y="7679690"/>
                  </a:cubicBezTo>
                  <a:cubicBezTo>
                    <a:pt x="8308340" y="7691120"/>
                    <a:pt x="8307070" y="7708900"/>
                    <a:pt x="8305800" y="7722870"/>
                  </a:cubicBezTo>
                  <a:cubicBezTo>
                    <a:pt x="8305800" y="7736840"/>
                    <a:pt x="8300720" y="7752080"/>
                    <a:pt x="8293100" y="7764780"/>
                  </a:cubicBezTo>
                  <a:cubicBezTo>
                    <a:pt x="8286750" y="7776210"/>
                    <a:pt x="8275320" y="7788910"/>
                    <a:pt x="8262620" y="7795260"/>
                  </a:cubicBezTo>
                  <a:cubicBezTo>
                    <a:pt x="8251190" y="7802880"/>
                    <a:pt x="8237220" y="7809230"/>
                    <a:pt x="8221980" y="7809230"/>
                  </a:cubicBezTo>
                  <a:cubicBezTo>
                    <a:pt x="8202930" y="7809230"/>
                    <a:pt x="8176260" y="7802880"/>
                    <a:pt x="8159750" y="7790180"/>
                  </a:cubicBezTo>
                  <a:cubicBezTo>
                    <a:pt x="8144510" y="7778750"/>
                    <a:pt x="8141970" y="7758430"/>
                    <a:pt x="8126730" y="7738110"/>
                  </a:cubicBezTo>
                  <a:cubicBezTo>
                    <a:pt x="8100060" y="7705090"/>
                    <a:pt x="8059420" y="7668260"/>
                    <a:pt x="8008620" y="7622540"/>
                  </a:cubicBezTo>
                  <a:cubicBezTo>
                    <a:pt x="7926070" y="7547610"/>
                    <a:pt x="7762240" y="7415530"/>
                    <a:pt x="7672070" y="7336790"/>
                  </a:cubicBezTo>
                  <a:cubicBezTo>
                    <a:pt x="7611110" y="7283450"/>
                    <a:pt x="7553960" y="7237730"/>
                    <a:pt x="7519670" y="7198360"/>
                  </a:cubicBezTo>
                  <a:cubicBezTo>
                    <a:pt x="7498080" y="7174230"/>
                    <a:pt x="7496810" y="7160260"/>
                    <a:pt x="7472680" y="7134860"/>
                  </a:cubicBezTo>
                  <a:cubicBezTo>
                    <a:pt x="7428230" y="7084060"/>
                    <a:pt x="7321550" y="7011670"/>
                    <a:pt x="7247890" y="6939280"/>
                  </a:cubicBezTo>
                  <a:cubicBezTo>
                    <a:pt x="7169150" y="6860540"/>
                    <a:pt x="7115810" y="6771640"/>
                    <a:pt x="7018020" y="6678930"/>
                  </a:cubicBezTo>
                  <a:cubicBezTo>
                    <a:pt x="6883400" y="6549390"/>
                    <a:pt x="6650990" y="6393180"/>
                    <a:pt x="6493510" y="6254750"/>
                  </a:cubicBezTo>
                  <a:cubicBezTo>
                    <a:pt x="6355080" y="6134100"/>
                    <a:pt x="6250940" y="6009640"/>
                    <a:pt x="6118860" y="5899150"/>
                  </a:cubicBezTo>
                  <a:cubicBezTo>
                    <a:pt x="5986780" y="5788660"/>
                    <a:pt x="5703570" y="5657850"/>
                    <a:pt x="5701030" y="5589270"/>
                  </a:cubicBezTo>
                  <a:cubicBezTo>
                    <a:pt x="5699760" y="5557520"/>
                    <a:pt x="5767070" y="5506720"/>
                    <a:pt x="5784850" y="5515610"/>
                  </a:cubicBezTo>
                  <a:cubicBezTo>
                    <a:pt x="5835650" y="5543550"/>
                    <a:pt x="5681980" y="6285230"/>
                    <a:pt x="5645150" y="6512560"/>
                  </a:cubicBezTo>
                  <a:cubicBezTo>
                    <a:pt x="5624830" y="6631940"/>
                    <a:pt x="5613400" y="6699250"/>
                    <a:pt x="5593080" y="6783070"/>
                  </a:cubicBezTo>
                  <a:cubicBezTo>
                    <a:pt x="5575300" y="6856730"/>
                    <a:pt x="5551170" y="6899910"/>
                    <a:pt x="5530850" y="6991350"/>
                  </a:cubicBezTo>
                  <a:cubicBezTo>
                    <a:pt x="5491480" y="7158990"/>
                    <a:pt x="5427980" y="7526020"/>
                    <a:pt x="5412740" y="7710170"/>
                  </a:cubicBezTo>
                  <a:cubicBezTo>
                    <a:pt x="5402580" y="7823200"/>
                    <a:pt x="5416550" y="7918450"/>
                    <a:pt x="5410200" y="7985760"/>
                  </a:cubicBezTo>
                  <a:cubicBezTo>
                    <a:pt x="5406390" y="8025130"/>
                    <a:pt x="5397500" y="8037830"/>
                    <a:pt x="5394960" y="8077200"/>
                  </a:cubicBezTo>
                  <a:cubicBezTo>
                    <a:pt x="5387340" y="8144510"/>
                    <a:pt x="5394960" y="8244840"/>
                    <a:pt x="5389880" y="8360410"/>
                  </a:cubicBezTo>
                  <a:cubicBezTo>
                    <a:pt x="5382260" y="8544560"/>
                    <a:pt x="5351780" y="8822690"/>
                    <a:pt x="5341620" y="9075420"/>
                  </a:cubicBezTo>
                  <a:cubicBezTo>
                    <a:pt x="5330190" y="9357360"/>
                    <a:pt x="5364480" y="9963150"/>
                    <a:pt x="5327650" y="9973310"/>
                  </a:cubicBezTo>
                  <a:cubicBezTo>
                    <a:pt x="5316220" y="9975850"/>
                    <a:pt x="5281930" y="9899650"/>
                    <a:pt x="5284470" y="9898380"/>
                  </a:cubicBezTo>
                  <a:cubicBezTo>
                    <a:pt x="5285740" y="9897110"/>
                    <a:pt x="5307330" y="9916160"/>
                    <a:pt x="5313680" y="9927590"/>
                  </a:cubicBezTo>
                  <a:cubicBezTo>
                    <a:pt x="5321300" y="9939020"/>
                    <a:pt x="5326380" y="9952990"/>
                    <a:pt x="5327650" y="9966960"/>
                  </a:cubicBezTo>
                  <a:cubicBezTo>
                    <a:pt x="5327650" y="9980930"/>
                    <a:pt x="5325110" y="9996170"/>
                    <a:pt x="5320030" y="10007600"/>
                  </a:cubicBezTo>
                  <a:cubicBezTo>
                    <a:pt x="5314950" y="10020300"/>
                    <a:pt x="5306060" y="10033000"/>
                    <a:pt x="5294630" y="10041890"/>
                  </a:cubicBezTo>
                  <a:cubicBezTo>
                    <a:pt x="5280660" y="10052050"/>
                    <a:pt x="5253990" y="10060940"/>
                    <a:pt x="5236210" y="10060940"/>
                  </a:cubicBezTo>
                  <a:cubicBezTo>
                    <a:pt x="5218430" y="10060940"/>
                    <a:pt x="5209540" y="10058400"/>
                    <a:pt x="5187950" y="10044430"/>
                  </a:cubicBezTo>
                  <a:cubicBezTo>
                    <a:pt x="5110480" y="9992360"/>
                    <a:pt x="4843780" y="9674860"/>
                    <a:pt x="4735830" y="9545320"/>
                  </a:cubicBezTo>
                  <a:cubicBezTo>
                    <a:pt x="4669790" y="9466580"/>
                    <a:pt x="4652010" y="9425940"/>
                    <a:pt x="4585970" y="9348470"/>
                  </a:cubicBezTo>
                  <a:cubicBezTo>
                    <a:pt x="4475480" y="9220200"/>
                    <a:pt x="4272280" y="9017000"/>
                    <a:pt x="4116070" y="8867140"/>
                  </a:cubicBezTo>
                  <a:cubicBezTo>
                    <a:pt x="3970020" y="8727440"/>
                    <a:pt x="3808730" y="8600440"/>
                    <a:pt x="3677920" y="8475980"/>
                  </a:cubicBezTo>
                  <a:cubicBezTo>
                    <a:pt x="3564890" y="8368030"/>
                    <a:pt x="3464560" y="8267700"/>
                    <a:pt x="3373120" y="8166100"/>
                  </a:cubicBezTo>
                  <a:cubicBezTo>
                    <a:pt x="3290570" y="8072120"/>
                    <a:pt x="3237230" y="7988300"/>
                    <a:pt x="3150870" y="7887970"/>
                  </a:cubicBezTo>
                  <a:cubicBezTo>
                    <a:pt x="3041650" y="7762240"/>
                    <a:pt x="2893060" y="7625080"/>
                    <a:pt x="2767330" y="7475220"/>
                  </a:cubicBezTo>
                  <a:cubicBezTo>
                    <a:pt x="2630170" y="7311390"/>
                    <a:pt x="2475230" y="7105650"/>
                    <a:pt x="2363470" y="6938010"/>
                  </a:cubicBezTo>
                  <a:cubicBezTo>
                    <a:pt x="2270760" y="6802120"/>
                    <a:pt x="2174240" y="6630670"/>
                    <a:pt x="2131060" y="6551930"/>
                  </a:cubicBezTo>
                  <a:cubicBezTo>
                    <a:pt x="2112010" y="6518910"/>
                    <a:pt x="2095500" y="6499860"/>
                    <a:pt x="2094230" y="6478270"/>
                  </a:cubicBezTo>
                  <a:cubicBezTo>
                    <a:pt x="2091690" y="6463030"/>
                    <a:pt x="2096770" y="6450330"/>
                    <a:pt x="2104390" y="6437630"/>
                  </a:cubicBezTo>
                  <a:cubicBezTo>
                    <a:pt x="2113280" y="6422390"/>
                    <a:pt x="2134870" y="6403340"/>
                    <a:pt x="2151380" y="6395720"/>
                  </a:cubicBezTo>
                  <a:cubicBezTo>
                    <a:pt x="2164080" y="6389370"/>
                    <a:pt x="2179320" y="6389370"/>
                    <a:pt x="2193290" y="6390640"/>
                  </a:cubicBezTo>
                  <a:cubicBezTo>
                    <a:pt x="2207260" y="6391910"/>
                    <a:pt x="2221230" y="6398260"/>
                    <a:pt x="2232660" y="6405880"/>
                  </a:cubicBezTo>
                  <a:cubicBezTo>
                    <a:pt x="2244090" y="6413500"/>
                    <a:pt x="2254250" y="6422390"/>
                    <a:pt x="2260600" y="6437630"/>
                  </a:cubicBezTo>
                  <a:cubicBezTo>
                    <a:pt x="2272030" y="6464300"/>
                    <a:pt x="2268220" y="6508750"/>
                    <a:pt x="2263140" y="6563360"/>
                  </a:cubicBezTo>
                  <a:cubicBezTo>
                    <a:pt x="2255520" y="6672580"/>
                    <a:pt x="2204720" y="6889750"/>
                    <a:pt x="2185670" y="7040880"/>
                  </a:cubicBezTo>
                  <a:cubicBezTo>
                    <a:pt x="2167890" y="7175500"/>
                    <a:pt x="2166620" y="7283450"/>
                    <a:pt x="2150110" y="7424420"/>
                  </a:cubicBezTo>
                  <a:cubicBezTo>
                    <a:pt x="2128520" y="7600950"/>
                    <a:pt x="2091690" y="7840980"/>
                    <a:pt x="2061210" y="8013700"/>
                  </a:cubicBezTo>
                  <a:cubicBezTo>
                    <a:pt x="2037080" y="8150860"/>
                    <a:pt x="2023110" y="8244840"/>
                    <a:pt x="1986280" y="8382000"/>
                  </a:cubicBezTo>
                  <a:cubicBezTo>
                    <a:pt x="1938020" y="8561070"/>
                    <a:pt x="1858010" y="8813800"/>
                    <a:pt x="1784350" y="8994140"/>
                  </a:cubicBezTo>
                  <a:cubicBezTo>
                    <a:pt x="1720850" y="9147810"/>
                    <a:pt x="1626870" y="9342120"/>
                    <a:pt x="1579880" y="9404350"/>
                  </a:cubicBezTo>
                  <a:cubicBezTo>
                    <a:pt x="1563370" y="9425940"/>
                    <a:pt x="1555750" y="9434830"/>
                    <a:pt x="1539240" y="9441180"/>
                  </a:cubicBezTo>
                  <a:cubicBezTo>
                    <a:pt x="1522730" y="9448800"/>
                    <a:pt x="1499870" y="9448800"/>
                    <a:pt x="1483360" y="9442450"/>
                  </a:cubicBezTo>
                  <a:cubicBezTo>
                    <a:pt x="1466850" y="9437370"/>
                    <a:pt x="1449070" y="9423400"/>
                    <a:pt x="1441450" y="9406890"/>
                  </a:cubicBezTo>
                  <a:cubicBezTo>
                    <a:pt x="1432560" y="9387840"/>
                    <a:pt x="1440180" y="9334500"/>
                    <a:pt x="1440180" y="9334500"/>
                  </a:cubicBezTo>
                </a:path>
              </a:pathLst>
            </a:custGeom>
            <a:solidFill>
              <a:srgbClr val="085A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91590" y="6041708"/>
            <a:ext cx="1172527" cy="2648902"/>
            <a:chOff x="0" y="0"/>
            <a:chExt cx="1563370" cy="3531870"/>
          </a:xfrm>
        </p:grpSpPr>
        <p:sp>
          <p:nvSpPr>
            <p:cNvPr id="5" name="Freeform 5"/>
            <p:cNvSpPr/>
            <p:nvPr/>
          </p:nvSpPr>
          <p:spPr>
            <a:xfrm>
              <a:off x="50800" y="35560"/>
              <a:ext cx="1475740" cy="3445510"/>
            </a:xfrm>
            <a:custGeom>
              <a:avLst/>
              <a:gdLst/>
              <a:ahLst/>
              <a:cxnLst/>
              <a:rect l="l" t="t" r="r" b="b"/>
              <a:pathLst>
                <a:path w="1475740" h="3445510">
                  <a:moveTo>
                    <a:pt x="0" y="2529840"/>
                  </a:moveTo>
                  <a:cubicBezTo>
                    <a:pt x="0" y="2528570"/>
                    <a:pt x="2540" y="2510790"/>
                    <a:pt x="3810" y="2501900"/>
                  </a:cubicBezTo>
                  <a:cubicBezTo>
                    <a:pt x="5080" y="2493010"/>
                    <a:pt x="7620" y="2475230"/>
                    <a:pt x="7620" y="2475230"/>
                  </a:cubicBezTo>
                  <a:cubicBezTo>
                    <a:pt x="7620" y="2475230"/>
                    <a:pt x="12700" y="2443480"/>
                    <a:pt x="15240" y="2430780"/>
                  </a:cubicBezTo>
                  <a:cubicBezTo>
                    <a:pt x="17780" y="2420620"/>
                    <a:pt x="20320" y="2413000"/>
                    <a:pt x="22860" y="2404110"/>
                  </a:cubicBezTo>
                  <a:cubicBezTo>
                    <a:pt x="25400" y="2395220"/>
                    <a:pt x="30480" y="2377440"/>
                    <a:pt x="30480" y="2377440"/>
                  </a:cubicBezTo>
                  <a:cubicBezTo>
                    <a:pt x="30480" y="2377440"/>
                    <a:pt x="44450" y="2354580"/>
                    <a:pt x="44450" y="2353310"/>
                  </a:cubicBezTo>
                  <a:cubicBezTo>
                    <a:pt x="45720" y="2352040"/>
                    <a:pt x="54610" y="2317750"/>
                    <a:pt x="64770" y="2289810"/>
                  </a:cubicBezTo>
                  <a:cubicBezTo>
                    <a:pt x="82550" y="2231390"/>
                    <a:pt x="123190" y="2117090"/>
                    <a:pt x="153670" y="2026920"/>
                  </a:cubicBezTo>
                  <a:cubicBezTo>
                    <a:pt x="184150" y="1929130"/>
                    <a:pt x="247650" y="1723390"/>
                    <a:pt x="247650" y="1720850"/>
                  </a:cubicBezTo>
                  <a:cubicBezTo>
                    <a:pt x="247650" y="1720850"/>
                    <a:pt x="250190" y="1703070"/>
                    <a:pt x="252730" y="1694180"/>
                  </a:cubicBezTo>
                  <a:cubicBezTo>
                    <a:pt x="254000" y="1685290"/>
                    <a:pt x="256540" y="1667510"/>
                    <a:pt x="256540" y="1667510"/>
                  </a:cubicBezTo>
                  <a:cubicBezTo>
                    <a:pt x="257810" y="1666240"/>
                    <a:pt x="264160" y="1649730"/>
                    <a:pt x="267970" y="1642110"/>
                  </a:cubicBezTo>
                  <a:cubicBezTo>
                    <a:pt x="271780" y="1633220"/>
                    <a:pt x="279400" y="1616710"/>
                    <a:pt x="279400" y="1616710"/>
                  </a:cubicBezTo>
                  <a:cubicBezTo>
                    <a:pt x="279400" y="1616710"/>
                    <a:pt x="290830" y="1602740"/>
                    <a:pt x="295910" y="1595120"/>
                  </a:cubicBezTo>
                  <a:cubicBezTo>
                    <a:pt x="302260" y="1587500"/>
                    <a:pt x="313690" y="1573530"/>
                    <a:pt x="313690" y="1573530"/>
                  </a:cubicBezTo>
                  <a:cubicBezTo>
                    <a:pt x="313690" y="1573530"/>
                    <a:pt x="327660" y="1562100"/>
                    <a:pt x="335280" y="1555750"/>
                  </a:cubicBezTo>
                  <a:cubicBezTo>
                    <a:pt x="341630" y="1550670"/>
                    <a:pt x="356870" y="1539240"/>
                    <a:pt x="356870" y="1539240"/>
                  </a:cubicBezTo>
                  <a:cubicBezTo>
                    <a:pt x="356870" y="1539240"/>
                    <a:pt x="373380" y="1531620"/>
                    <a:pt x="382270" y="1527810"/>
                  </a:cubicBezTo>
                  <a:cubicBezTo>
                    <a:pt x="389890" y="1524000"/>
                    <a:pt x="406400" y="1516380"/>
                    <a:pt x="406400" y="1516380"/>
                  </a:cubicBezTo>
                  <a:cubicBezTo>
                    <a:pt x="407670" y="1516380"/>
                    <a:pt x="424180" y="1512570"/>
                    <a:pt x="434340" y="1511300"/>
                  </a:cubicBezTo>
                  <a:cubicBezTo>
                    <a:pt x="443230" y="1510030"/>
                    <a:pt x="461010" y="1506220"/>
                    <a:pt x="461010" y="1506220"/>
                  </a:cubicBezTo>
                  <a:cubicBezTo>
                    <a:pt x="461010" y="1506220"/>
                    <a:pt x="464820" y="1507490"/>
                    <a:pt x="466090" y="1506220"/>
                  </a:cubicBezTo>
                  <a:cubicBezTo>
                    <a:pt x="474980" y="1497330"/>
                    <a:pt x="464820" y="1376680"/>
                    <a:pt x="464820" y="1305560"/>
                  </a:cubicBezTo>
                  <a:cubicBezTo>
                    <a:pt x="463550" y="1224280"/>
                    <a:pt x="458470" y="1134110"/>
                    <a:pt x="459740" y="1047750"/>
                  </a:cubicBezTo>
                  <a:cubicBezTo>
                    <a:pt x="462280" y="958850"/>
                    <a:pt x="472440" y="866140"/>
                    <a:pt x="477520" y="781050"/>
                  </a:cubicBezTo>
                  <a:cubicBezTo>
                    <a:pt x="481330" y="701040"/>
                    <a:pt x="486410" y="635000"/>
                    <a:pt x="490220" y="551180"/>
                  </a:cubicBezTo>
                  <a:cubicBezTo>
                    <a:pt x="495300" y="450850"/>
                    <a:pt x="488950" y="233680"/>
                    <a:pt x="500380" y="222250"/>
                  </a:cubicBezTo>
                  <a:cubicBezTo>
                    <a:pt x="501650" y="220980"/>
                    <a:pt x="502920" y="223520"/>
                    <a:pt x="504190" y="222250"/>
                  </a:cubicBezTo>
                  <a:cubicBezTo>
                    <a:pt x="508000" y="219710"/>
                    <a:pt x="496570" y="194310"/>
                    <a:pt x="506730" y="177800"/>
                  </a:cubicBezTo>
                  <a:cubicBezTo>
                    <a:pt x="537210" y="132080"/>
                    <a:pt x="753110" y="0"/>
                    <a:pt x="850900" y="15240"/>
                  </a:cubicBezTo>
                  <a:cubicBezTo>
                    <a:pt x="938530" y="29210"/>
                    <a:pt x="1008380" y="149860"/>
                    <a:pt x="1073150" y="226060"/>
                  </a:cubicBezTo>
                  <a:cubicBezTo>
                    <a:pt x="1136650" y="300990"/>
                    <a:pt x="1187450" y="387350"/>
                    <a:pt x="1236980" y="468630"/>
                  </a:cubicBezTo>
                  <a:cubicBezTo>
                    <a:pt x="1283970" y="547370"/>
                    <a:pt x="1329690" y="622300"/>
                    <a:pt x="1366520" y="704850"/>
                  </a:cubicBezTo>
                  <a:cubicBezTo>
                    <a:pt x="1404620" y="791210"/>
                    <a:pt x="1446530" y="878840"/>
                    <a:pt x="1460500" y="976630"/>
                  </a:cubicBezTo>
                  <a:cubicBezTo>
                    <a:pt x="1475740" y="1087120"/>
                    <a:pt x="1452880" y="1239520"/>
                    <a:pt x="1440180" y="1338580"/>
                  </a:cubicBezTo>
                  <a:cubicBezTo>
                    <a:pt x="1430020" y="1410970"/>
                    <a:pt x="1400810" y="1503680"/>
                    <a:pt x="1400810" y="1521460"/>
                  </a:cubicBezTo>
                  <a:cubicBezTo>
                    <a:pt x="1400810" y="1524000"/>
                    <a:pt x="1402080" y="1524000"/>
                    <a:pt x="1402080" y="1526540"/>
                  </a:cubicBezTo>
                  <a:cubicBezTo>
                    <a:pt x="1403350" y="1532890"/>
                    <a:pt x="1408430" y="1553210"/>
                    <a:pt x="1408430" y="1553210"/>
                  </a:cubicBezTo>
                  <a:cubicBezTo>
                    <a:pt x="1408430" y="1554480"/>
                    <a:pt x="1408430" y="1572260"/>
                    <a:pt x="1408430" y="1581150"/>
                  </a:cubicBezTo>
                  <a:cubicBezTo>
                    <a:pt x="1408430" y="1590040"/>
                    <a:pt x="1407160" y="1609090"/>
                    <a:pt x="1407160" y="1609090"/>
                  </a:cubicBezTo>
                  <a:cubicBezTo>
                    <a:pt x="1407160" y="1609090"/>
                    <a:pt x="1403350" y="1626870"/>
                    <a:pt x="1400810" y="1635760"/>
                  </a:cubicBezTo>
                  <a:cubicBezTo>
                    <a:pt x="1398270" y="1644650"/>
                    <a:pt x="1393190" y="1661160"/>
                    <a:pt x="1393190" y="1662430"/>
                  </a:cubicBezTo>
                  <a:cubicBezTo>
                    <a:pt x="1393190" y="1663700"/>
                    <a:pt x="1383030" y="1920240"/>
                    <a:pt x="1375410" y="1926590"/>
                  </a:cubicBezTo>
                  <a:cubicBezTo>
                    <a:pt x="1374140" y="1926590"/>
                    <a:pt x="1374140" y="1926590"/>
                    <a:pt x="1372870" y="1926590"/>
                  </a:cubicBezTo>
                  <a:cubicBezTo>
                    <a:pt x="1367790" y="1925320"/>
                    <a:pt x="1338580" y="1911350"/>
                    <a:pt x="1328420" y="1920240"/>
                  </a:cubicBezTo>
                  <a:cubicBezTo>
                    <a:pt x="1310640" y="1931670"/>
                    <a:pt x="1314450" y="1987550"/>
                    <a:pt x="1305560" y="2032000"/>
                  </a:cubicBezTo>
                  <a:cubicBezTo>
                    <a:pt x="1292860" y="2095500"/>
                    <a:pt x="1264920" y="2186940"/>
                    <a:pt x="1259840" y="2265680"/>
                  </a:cubicBezTo>
                  <a:cubicBezTo>
                    <a:pt x="1256030" y="2345690"/>
                    <a:pt x="1266190" y="2429510"/>
                    <a:pt x="1280160" y="2510790"/>
                  </a:cubicBezTo>
                  <a:cubicBezTo>
                    <a:pt x="1295400" y="2594610"/>
                    <a:pt x="1336040" y="2675890"/>
                    <a:pt x="1348740" y="2763520"/>
                  </a:cubicBezTo>
                  <a:cubicBezTo>
                    <a:pt x="1362710" y="2853690"/>
                    <a:pt x="1367790" y="2957830"/>
                    <a:pt x="1360170" y="3045460"/>
                  </a:cubicBezTo>
                  <a:cubicBezTo>
                    <a:pt x="1353820" y="3121660"/>
                    <a:pt x="1320800" y="3237230"/>
                    <a:pt x="1318260" y="3260090"/>
                  </a:cubicBezTo>
                  <a:cubicBezTo>
                    <a:pt x="1316990" y="3265170"/>
                    <a:pt x="1316990" y="3267710"/>
                    <a:pt x="1316990" y="3268980"/>
                  </a:cubicBezTo>
                  <a:cubicBezTo>
                    <a:pt x="1316990" y="3268980"/>
                    <a:pt x="1315720" y="3271520"/>
                    <a:pt x="1315720" y="3272790"/>
                  </a:cubicBezTo>
                  <a:cubicBezTo>
                    <a:pt x="1314450" y="3276600"/>
                    <a:pt x="1313180" y="3282950"/>
                    <a:pt x="1313180" y="3282950"/>
                  </a:cubicBezTo>
                  <a:cubicBezTo>
                    <a:pt x="1313180" y="3282950"/>
                    <a:pt x="1313180" y="3281680"/>
                    <a:pt x="1311910" y="3281680"/>
                  </a:cubicBezTo>
                  <a:cubicBezTo>
                    <a:pt x="1311910" y="3281680"/>
                    <a:pt x="1309370" y="3289300"/>
                    <a:pt x="1308100" y="3294380"/>
                  </a:cubicBezTo>
                  <a:cubicBezTo>
                    <a:pt x="1305560" y="3302000"/>
                    <a:pt x="1299210" y="3319780"/>
                    <a:pt x="1297940" y="3319780"/>
                  </a:cubicBezTo>
                  <a:cubicBezTo>
                    <a:pt x="1297940" y="3321050"/>
                    <a:pt x="1287780" y="3335020"/>
                    <a:pt x="1282700" y="3342640"/>
                  </a:cubicBezTo>
                  <a:cubicBezTo>
                    <a:pt x="1277620" y="3351530"/>
                    <a:pt x="1268730" y="3365500"/>
                    <a:pt x="1267460" y="3366770"/>
                  </a:cubicBezTo>
                  <a:cubicBezTo>
                    <a:pt x="1267460" y="3366770"/>
                    <a:pt x="1254760" y="3378200"/>
                    <a:pt x="1248410" y="3384550"/>
                  </a:cubicBezTo>
                  <a:cubicBezTo>
                    <a:pt x="1240790" y="3390900"/>
                    <a:pt x="1228090" y="3403600"/>
                    <a:pt x="1228090" y="3403600"/>
                  </a:cubicBezTo>
                  <a:cubicBezTo>
                    <a:pt x="1226820" y="3403600"/>
                    <a:pt x="1211580" y="3412490"/>
                    <a:pt x="1203960" y="3416300"/>
                  </a:cubicBezTo>
                  <a:cubicBezTo>
                    <a:pt x="1195070" y="3421380"/>
                    <a:pt x="1179830" y="3430270"/>
                    <a:pt x="1179830" y="3430270"/>
                  </a:cubicBezTo>
                  <a:cubicBezTo>
                    <a:pt x="1178560" y="3430270"/>
                    <a:pt x="1162050" y="3435350"/>
                    <a:pt x="1153160" y="3437890"/>
                  </a:cubicBezTo>
                  <a:cubicBezTo>
                    <a:pt x="1144270" y="3439160"/>
                    <a:pt x="1126490" y="3444240"/>
                    <a:pt x="1126490" y="3444240"/>
                  </a:cubicBezTo>
                  <a:cubicBezTo>
                    <a:pt x="1125220" y="3444240"/>
                    <a:pt x="1107440" y="3445510"/>
                    <a:pt x="1098550" y="3445510"/>
                  </a:cubicBezTo>
                  <a:cubicBezTo>
                    <a:pt x="1089660" y="3445510"/>
                    <a:pt x="1071880" y="3445510"/>
                    <a:pt x="1070610" y="3445510"/>
                  </a:cubicBezTo>
                  <a:cubicBezTo>
                    <a:pt x="1070610" y="3445510"/>
                    <a:pt x="1052830" y="3441700"/>
                    <a:pt x="1043940" y="3439160"/>
                  </a:cubicBezTo>
                  <a:cubicBezTo>
                    <a:pt x="1035050" y="3437890"/>
                    <a:pt x="1017270" y="3434080"/>
                    <a:pt x="1017270" y="3434080"/>
                  </a:cubicBezTo>
                  <a:cubicBezTo>
                    <a:pt x="1017270" y="3432810"/>
                    <a:pt x="1000760" y="3425190"/>
                    <a:pt x="993140" y="3421380"/>
                  </a:cubicBezTo>
                  <a:cubicBezTo>
                    <a:pt x="984250" y="3417570"/>
                    <a:pt x="967740" y="3408680"/>
                    <a:pt x="967740" y="3408680"/>
                  </a:cubicBezTo>
                  <a:cubicBezTo>
                    <a:pt x="967740" y="3408680"/>
                    <a:pt x="849630" y="3329940"/>
                    <a:pt x="817880" y="3299460"/>
                  </a:cubicBezTo>
                  <a:cubicBezTo>
                    <a:pt x="802640" y="3284220"/>
                    <a:pt x="805180" y="3265170"/>
                    <a:pt x="786130" y="3257550"/>
                  </a:cubicBezTo>
                  <a:cubicBezTo>
                    <a:pt x="748030" y="3243580"/>
                    <a:pt x="647700" y="3308350"/>
                    <a:pt x="581660" y="3293110"/>
                  </a:cubicBezTo>
                  <a:cubicBezTo>
                    <a:pt x="506730" y="3276600"/>
                    <a:pt x="436880" y="3188970"/>
                    <a:pt x="363220" y="3134360"/>
                  </a:cubicBezTo>
                  <a:cubicBezTo>
                    <a:pt x="287020" y="3078480"/>
                    <a:pt x="189230" y="3035300"/>
                    <a:pt x="135890" y="2962910"/>
                  </a:cubicBezTo>
                  <a:cubicBezTo>
                    <a:pt x="82550" y="2890520"/>
                    <a:pt x="54610" y="2752090"/>
                    <a:pt x="41910" y="2701290"/>
                  </a:cubicBezTo>
                  <a:cubicBezTo>
                    <a:pt x="38100" y="2680970"/>
                    <a:pt x="41910" y="2668270"/>
                    <a:pt x="38100" y="2656840"/>
                  </a:cubicBezTo>
                  <a:cubicBezTo>
                    <a:pt x="35560" y="2647950"/>
                    <a:pt x="24130" y="2636520"/>
                    <a:pt x="24130" y="2636520"/>
                  </a:cubicBezTo>
                  <a:cubicBezTo>
                    <a:pt x="24130" y="2635250"/>
                    <a:pt x="17780" y="2618740"/>
                    <a:pt x="15240" y="2609850"/>
                  </a:cubicBezTo>
                  <a:cubicBezTo>
                    <a:pt x="11430" y="2602230"/>
                    <a:pt x="5080" y="2584450"/>
                    <a:pt x="5080" y="2584450"/>
                  </a:cubicBezTo>
                  <a:cubicBezTo>
                    <a:pt x="5080" y="2584450"/>
                    <a:pt x="3810" y="2566670"/>
                    <a:pt x="2540" y="2556510"/>
                  </a:cubicBezTo>
                  <a:cubicBezTo>
                    <a:pt x="1270" y="2547620"/>
                    <a:pt x="0" y="2529840"/>
                    <a:pt x="0" y="2529840"/>
                  </a:cubicBezTo>
                </a:path>
              </a:pathLst>
            </a:custGeom>
            <a:solidFill>
              <a:srgbClr val="CDA106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239578" y="5176838"/>
            <a:ext cx="1275398" cy="1524952"/>
            <a:chOff x="0" y="0"/>
            <a:chExt cx="1700530" cy="2033270"/>
          </a:xfrm>
        </p:grpSpPr>
        <p:sp>
          <p:nvSpPr>
            <p:cNvPr id="7" name="Freeform 7"/>
            <p:cNvSpPr/>
            <p:nvPr/>
          </p:nvSpPr>
          <p:spPr>
            <a:xfrm>
              <a:off x="50800" y="50800"/>
              <a:ext cx="1601470" cy="1930400"/>
            </a:xfrm>
            <a:custGeom>
              <a:avLst/>
              <a:gdLst/>
              <a:ahLst/>
              <a:cxnLst/>
              <a:rect l="l" t="t" r="r" b="b"/>
              <a:pathLst>
                <a:path w="1601470" h="1930400">
                  <a:moveTo>
                    <a:pt x="0" y="975360"/>
                  </a:moveTo>
                  <a:cubicBezTo>
                    <a:pt x="114300" y="732790"/>
                    <a:pt x="156210" y="742950"/>
                    <a:pt x="167640" y="726440"/>
                  </a:cubicBezTo>
                  <a:cubicBezTo>
                    <a:pt x="176530" y="713740"/>
                    <a:pt x="166370" y="695960"/>
                    <a:pt x="165100" y="670560"/>
                  </a:cubicBezTo>
                  <a:cubicBezTo>
                    <a:pt x="163830" y="619760"/>
                    <a:pt x="162560" y="515620"/>
                    <a:pt x="160020" y="439420"/>
                  </a:cubicBezTo>
                  <a:cubicBezTo>
                    <a:pt x="157480" y="364490"/>
                    <a:pt x="129540" y="240030"/>
                    <a:pt x="149860" y="217170"/>
                  </a:cubicBezTo>
                  <a:cubicBezTo>
                    <a:pt x="158750" y="208280"/>
                    <a:pt x="182880" y="219710"/>
                    <a:pt x="186690" y="215900"/>
                  </a:cubicBezTo>
                  <a:cubicBezTo>
                    <a:pt x="189230" y="213360"/>
                    <a:pt x="186690" y="205740"/>
                    <a:pt x="186690" y="204470"/>
                  </a:cubicBezTo>
                  <a:cubicBezTo>
                    <a:pt x="186690" y="204470"/>
                    <a:pt x="190500" y="186690"/>
                    <a:pt x="191770" y="177800"/>
                  </a:cubicBezTo>
                  <a:cubicBezTo>
                    <a:pt x="194310" y="168910"/>
                    <a:pt x="198120" y="151130"/>
                    <a:pt x="198120" y="151130"/>
                  </a:cubicBezTo>
                  <a:cubicBezTo>
                    <a:pt x="198120" y="151130"/>
                    <a:pt x="207010" y="134620"/>
                    <a:pt x="210820" y="127000"/>
                  </a:cubicBezTo>
                  <a:cubicBezTo>
                    <a:pt x="214630" y="118110"/>
                    <a:pt x="222250" y="102870"/>
                    <a:pt x="223520" y="101600"/>
                  </a:cubicBezTo>
                  <a:cubicBezTo>
                    <a:pt x="223520" y="101600"/>
                    <a:pt x="234950" y="87630"/>
                    <a:pt x="241300" y="81280"/>
                  </a:cubicBezTo>
                  <a:cubicBezTo>
                    <a:pt x="246380" y="73660"/>
                    <a:pt x="259080" y="60960"/>
                    <a:pt x="259080" y="59690"/>
                  </a:cubicBezTo>
                  <a:cubicBezTo>
                    <a:pt x="259080" y="59690"/>
                    <a:pt x="274320" y="49530"/>
                    <a:pt x="280670" y="44450"/>
                  </a:cubicBezTo>
                  <a:cubicBezTo>
                    <a:pt x="288290" y="38100"/>
                    <a:pt x="303530" y="27940"/>
                    <a:pt x="303530" y="27940"/>
                  </a:cubicBezTo>
                  <a:cubicBezTo>
                    <a:pt x="303530" y="27940"/>
                    <a:pt x="320040" y="21590"/>
                    <a:pt x="328930" y="17780"/>
                  </a:cubicBezTo>
                  <a:cubicBezTo>
                    <a:pt x="337820" y="13970"/>
                    <a:pt x="354330" y="7620"/>
                    <a:pt x="354330" y="7620"/>
                  </a:cubicBezTo>
                  <a:cubicBezTo>
                    <a:pt x="355600" y="7620"/>
                    <a:pt x="373380" y="5080"/>
                    <a:pt x="382270" y="3810"/>
                  </a:cubicBezTo>
                  <a:cubicBezTo>
                    <a:pt x="391160" y="2540"/>
                    <a:pt x="408940" y="0"/>
                    <a:pt x="408940" y="0"/>
                  </a:cubicBezTo>
                  <a:cubicBezTo>
                    <a:pt x="410210" y="0"/>
                    <a:pt x="427990" y="1270"/>
                    <a:pt x="436880" y="2540"/>
                  </a:cubicBezTo>
                  <a:cubicBezTo>
                    <a:pt x="445770" y="3810"/>
                    <a:pt x="463550" y="5080"/>
                    <a:pt x="463550" y="5080"/>
                  </a:cubicBezTo>
                  <a:cubicBezTo>
                    <a:pt x="464820" y="5080"/>
                    <a:pt x="481330" y="11430"/>
                    <a:pt x="490220" y="13970"/>
                  </a:cubicBezTo>
                  <a:cubicBezTo>
                    <a:pt x="499110" y="17780"/>
                    <a:pt x="515620" y="24130"/>
                    <a:pt x="515620" y="24130"/>
                  </a:cubicBezTo>
                  <a:cubicBezTo>
                    <a:pt x="516890" y="24130"/>
                    <a:pt x="530860" y="34290"/>
                    <a:pt x="538480" y="39370"/>
                  </a:cubicBezTo>
                  <a:cubicBezTo>
                    <a:pt x="546100" y="44450"/>
                    <a:pt x="561340" y="54610"/>
                    <a:pt x="561340" y="54610"/>
                  </a:cubicBezTo>
                  <a:cubicBezTo>
                    <a:pt x="562610" y="54610"/>
                    <a:pt x="574040" y="67310"/>
                    <a:pt x="580390" y="74930"/>
                  </a:cubicBezTo>
                  <a:cubicBezTo>
                    <a:pt x="586740" y="81280"/>
                    <a:pt x="599440" y="93980"/>
                    <a:pt x="599440" y="95250"/>
                  </a:cubicBezTo>
                  <a:cubicBezTo>
                    <a:pt x="599440" y="95250"/>
                    <a:pt x="608330" y="110490"/>
                    <a:pt x="612140" y="119380"/>
                  </a:cubicBezTo>
                  <a:cubicBezTo>
                    <a:pt x="617220" y="127000"/>
                    <a:pt x="624840" y="142240"/>
                    <a:pt x="626110" y="143510"/>
                  </a:cubicBezTo>
                  <a:cubicBezTo>
                    <a:pt x="629920" y="144780"/>
                    <a:pt x="852170" y="248920"/>
                    <a:pt x="946150" y="311150"/>
                  </a:cubicBezTo>
                  <a:cubicBezTo>
                    <a:pt x="1031240" y="367030"/>
                    <a:pt x="1099820" y="434340"/>
                    <a:pt x="1169670" y="492760"/>
                  </a:cubicBezTo>
                  <a:cubicBezTo>
                    <a:pt x="1230630" y="546100"/>
                    <a:pt x="1287780" y="590550"/>
                    <a:pt x="1343660" y="646430"/>
                  </a:cubicBezTo>
                  <a:cubicBezTo>
                    <a:pt x="1402080" y="706120"/>
                    <a:pt x="1471930" y="765810"/>
                    <a:pt x="1513840" y="842010"/>
                  </a:cubicBezTo>
                  <a:cubicBezTo>
                    <a:pt x="1558290" y="923290"/>
                    <a:pt x="1593850" y="1027430"/>
                    <a:pt x="1597660" y="1122680"/>
                  </a:cubicBezTo>
                  <a:cubicBezTo>
                    <a:pt x="1601470" y="1219200"/>
                    <a:pt x="1574800" y="1336040"/>
                    <a:pt x="1534160" y="1418590"/>
                  </a:cubicBezTo>
                  <a:cubicBezTo>
                    <a:pt x="1498600" y="1492250"/>
                    <a:pt x="1435100" y="1545590"/>
                    <a:pt x="1377950" y="1601470"/>
                  </a:cubicBezTo>
                  <a:cubicBezTo>
                    <a:pt x="1320800" y="1657350"/>
                    <a:pt x="1253490" y="1701800"/>
                    <a:pt x="1189990" y="1753870"/>
                  </a:cubicBezTo>
                  <a:cubicBezTo>
                    <a:pt x="1126490" y="1804670"/>
                    <a:pt x="1019810" y="1896110"/>
                    <a:pt x="998220" y="1910080"/>
                  </a:cubicBezTo>
                  <a:cubicBezTo>
                    <a:pt x="993140" y="1912620"/>
                    <a:pt x="993140" y="1912620"/>
                    <a:pt x="989330" y="1913890"/>
                  </a:cubicBezTo>
                  <a:cubicBezTo>
                    <a:pt x="982980" y="1915160"/>
                    <a:pt x="971550" y="1918970"/>
                    <a:pt x="962660" y="1921510"/>
                  </a:cubicBezTo>
                  <a:cubicBezTo>
                    <a:pt x="953770" y="1924050"/>
                    <a:pt x="937260" y="1929130"/>
                    <a:pt x="935990" y="1929130"/>
                  </a:cubicBezTo>
                  <a:cubicBezTo>
                    <a:pt x="935990" y="1929130"/>
                    <a:pt x="918210" y="1929130"/>
                    <a:pt x="909320" y="1930400"/>
                  </a:cubicBezTo>
                  <a:cubicBezTo>
                    <a:pt x="900430" y="1930400"/>
                    <a:pt x="881380" y="1930400"/>
                    <a:pt x="881380" y="1930400"/>
                  </a:cubicBezTo>
                  <a:cubicBezTo>
                    <a:pt x="881380" y="1930400"/>
                    <a:pt x="863600" y="1926590"/>
                    <a:pt x="854710" y="1925320"/>
                  </a:cubicBezTo>
                  <a:cubicBezTo>
                    <a:pt x="845820" y="1924050"/>
                    <a:pt x="828040" y="1920240"/>
                    <a:pt x="828040" y="1920240"/>
                  </a:cubicBezTo>
                  <a:cubicBezTo>
                    <a:pt x="826770" y="1920240"/>
                    <a:pt x="810260" y="1911350"/>
                    <a:pt x="802640" y="1907540"/>
                  </a:cubicBezTo>
                  <a:cubicBezTo>
                    <a:pt x="793750" y="1903730"/>
                    <a:pt x="778510" y="1896110"/>
                    <a:pt x="777240" y="1896110"/>
                  </a:cubicBezTo>
                  <a:cubicBezTo>
                    <a:pt x="777240" y="1896110"/>
                    <a:pt x="763270" y="1884680"/>
                    <a:pt x="756920" y="1878330"/>
                  </a:cubicBezTo>
                  <a:cubicBezTo>
                    <a:pt x="749300" y="1873250"/>
                    <a:pt x="735330" y="1861820"/>
                    <a:pt x="735330" y="1861820"/>
                  </a:cubicBezTo>
                  <a:cubicBezTo>
                    <a:pt x="735330" y="1860550"/>
                    <a:pt x="723900" y="1846580"/>
                    <a:pt x="718820" y="1838960"/>
                  </a:cubicBezTo>
                  <a:cubicBezTo>
                    <a:pt x="712470" y="1831340"/>
                    <a:pt x="702310" y="1817370"/>
                    <a:pt x="702310" y="1817370"/>
                  </a:cubicBezTo>
                  <a:cubicBezTo>
                    <a:pt x="702310" y="1817370"/>
                    <a:pt x="694690" y="1799590"/>
                    <a:pt x="690880" y="1791970"/>
                  </a:cubicBezTo>
                  <a:cubicBezTo>
                    <a:pt x="687070" y="1783080"/>
                    <a:pt x="680720" y="1766570"/>
                    <a:pt x="680720" y="1766570"/>
                  </a:cubicBezTo>
                  <a:cubicBezTo>
                    <a:pt x="680720" y="1766570"/>
                    <a:pt x="678180" y="1748790"/>
                    <a:pt x="675640" y="1738630"/>
                  </a:cubicBezTo>
                  <a:cubicBezTo>
                    <a:pt x="674370" y="1729740"/>
                    <a:pt x="671830" y="1711960"/>
                    <a:pt x="671830" y="1711960"/>
                  </a:cubicBezTo>
                  <a:cubicBezTo>
                    <a:pt x="671830" y="1711960"/>
                    <a:pt x="673100" y="1709420"/>
                    <a:pt x="671830" y="1708150"/>
                  </a:cubicBezTo>
                  <a:cubicBezTo>
                    <a:pt x="662940" y="1692910"/>
                    <a:pt x="488950" y="1639570"/>
                    <a:pt x="411480" y="1591310"/>
                  </a:cubicBezTo>
                  <a:cubicBezTo>
                    <a:pt x="339090" y="1546860"/>
                    <a:pt x="275590" y="1490980"/>
                    <a:pt x="219710" y="1430020"/>
                  </a:cubicBezTo>
                  <a:cubicBezTo>
                    <a:pt x="162560" y="1370330"/>
                    <a:pt x="107950" y="1303020"/>
                    <a:pt x="71120" y="1229360"/>
                  </a:cubicBezTo>
                  <a:cubicBezTo>
                    <a:pt x="33020" y="1151890"/>
                    <a:pt x="0" y="975360"/>
                    <a:pt x="0" y="975360"/>
                  </a:cubicBezTo>
                  <a:moveTo>
                    <a:pt x="703580" y="822960"/>
                  </a:moveTo>
                  <a:cubicBezTo>
                    <a:pt x="727710" y="828040"/>
                    <a:pt x="795020" y="788670"/>
                    <a:pt x="795020" y="772160"/>
                  </a:cubicBezTo>
                  <a:cubicBezTo>
                    <a:pt x="795020" y="762000"/>
                    <a:pt x="772160" y="753110"/>
                    <a:pt x="759460" y="744220"/>
                  </a:cubicBezTo>
                  <a:cubicBezTo>
                    <a:pt x="748030" y="735330"/>
                    <a:pt x="732790" y="713740"/>
                    <a:pt x="723900" y="717550"/>
                  </a:cubicBezTo>
                  <a:cubicBezTo>
                    <a:pt x="709930" y="722630"/>
                    <a:pt x="703580" y="822960"/>
                    <a:pt x="703580" y="822960"/>
                  </a:cubicBezTo>
                </a:path>
              </a:pathLst>
            </a:custGeom>
            <a:solidFill>
              <a:srgbClr val="CDA106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610100" y="5653088"/>
            <a:ext cx="448628" cy="305753"/>
            <a:chOff x="0" y="0"/>
            <a:chExt cx="598170" cy="407670"/>
          </a:xfrm>
        </p:grpSpPr>
        <p:sp>
          <p:nvSpPr>
            <p:cNvPr id="9" name="Freeform 9"/>
            <p:cNvSpPr/>
            <p:nvPr/>
          </p:nvSpPr>
          <p:spPr>
            <a:xfrm>
              <a:off x="92710" y="8890"/>
              <a:ext cx="480060" cy="346710"/>
            </a:xfrm>
            <a:custGeom>
              <a:avLst/>
              <a:gdLst/>
              <a:ahLst/>
              <a:cxnLst/>
              <a:rect l="l" t="t" r="r" b="b"/>
              <a:pathLst>
                <a:path w="480060" h="346710">
                  <a:moveTo>
                    <a:pt x="8890" y="346710"/>
                  </a:moveTo>
                  <a:cubicBezTo>
                    <a:pt x="0" y="88900"/>
                    <a:pt x="323850" y="0"/>
                    <a:pt x="398780" y="41910"/>
                  </a:cubicBezTo>
                  <a:cubicBezTo>
                    <a:pt x="448310" y="68580"/>
                    <a:pt x="480060" y="177800"/>
                    <a:pt x="453390" y="224790"/>
                  </a:cubicBezTo>
                  <a:cubicBezTo>
                    <a:pt x="412750" y="298450"/>
                    <a:pt x="8890" y="346710"/>
                    <a:pt x="8890" y="346710"/>
                  </a:cubicBezTo>
                </a:path>
              </a:pathLst>
            </a:custGeom>
            <a:solidFill>
              <a:srgbClr val="CDA106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579995" y="4421505"/>
            <a:ext cx="1615440" cy="2003108"/>
            <a:chOff x="0" y="0"/>
            <a:chExt cx="2153920" cy="2670810"/>
          </a:xfrm>
        </p:grpSpPr>
        <p:sp>
          <p:nvSpPr>
            <p:cNvPr id="11" name="Freeform 11"/>
            <p:cNvSpPr/>
            <p:nvPr/>
          </p:nvSpPr>
          <p:spPr>
            <a:xfrm>
              <a:off x="50800" y="50800"/>
              <a:ext cx="2051050" cy="2567940"/>
            </a:xfrm>
            <a:custGeom>
              <a:avLst/>
              <a:gdLst/>
              <a:ahLst/>
              <a:cxnLst/>
              <a:rect l="l" t="t" r="r" b="b"/>
              <a:pathLst>
                <a:path w="2051050" h="2567940">
                  <a:moveTo>
                    <a:pt x="0" y="302260"/>
                  </a:moveTo>
                  <a:cubicBezTo>
                    <a:pt x="200660" y="26670"/>
                    <a:pt x="318770" y="35560"/>
                    <a:pt x="406400" y="31750"/>
                  </a:cubicBezTo>
                  <a:cubicBezTo>
                    <a:pt x="486410" y="27940"/>
                    <a:pt x="553720" y="43180"/>
                    <a:pt x="636270" y="44450"/>
                  </a:cubicBezTo>
                  <a:cubicBezTo>
                    <a:pt x="732790" y="45720"/>
                    <a:pt x="850900" y="41910"/>
                    <a:pt x="948690" y="39370"/>
                  </a:cubicBezTo>
                  <a:cubicBezTo>
                    <a:pt x="1033780" y="35560"/>
                    <a:pt x="1108710" y="29210"/>
                    <a:pt x="1189990" y="25400"/>
                  </a:cubicBezTo>
                  <a:cubicBezTo>
                    <a:pt x="1270000" y="20320"/>
                    <a:pt x="1408430" y="16510"/>
                    <a:pt x="1432560" y="12700"/>
                  </a:cubicBezTo>
                  <a:cubicBezTo>
                    <a:pt x="1436370" y="11430"/>
                    <a:pt x="1436370" y="11430"/>
                    <a:pt x="1440180" y="10160"/>
                  </a:cubicBezTo>
                  <a:cubicBezTo>
                    <a:pt x="1445260" y="8890"/>
                    <a:pt x="1465580" y="2540"/>
                    <a:pt x="1465580" y="2540"/>
                  </a:cubicBezTo>
                  <a:cubicBezTo>
                    <a:pt x="1466850" y="2540"/>
                    <a:pt x="1484630" y="1270"/>
                    <a:pt x="1493520" y="1270"/>
                  </a:cubicBezTo>
                  <a:cubicBezTo>
                    <a:pt x="1502410" y="0"/>
                    <a:pt x="1520190" y="0"/>
                    <a:pt x="1521460" y="0"/>
                  </a:cubicBezTo>
                  <a:cubicBezTo>
                    <a:pt x="1521460" y="0"/>
                    <a:pt x="1539240" y="2540"/>
                    <a:pt x="1548130" y="5080"/>
                  </a:cubicBezTo>
                  <a:cubicBezTo>
                    <a:pt x="1557020" y="6350"/>
                    <a:pt x="1574800" y="10160"/>
                    <a:pt x="1574800" y="10160"/>
                  </a:cubicBezTo>
                  <a:cubicBezTo>
                    <a:pt x="1576070" y="10160"/>
                    <a:pt x="1592580" y="17780"/>
                    <a:pt x="1600200" y="21590"/>
                  </a:cubicBezTo>
                  <a:cubicBezTo>
                    <a:pt x="1609090" y="25400"/>
                    <a:pt x="1625600" y="33020"/>
                    <a:pt x="1625600" y="33020"/>
                  </a:cubicBezTo>
                  <a:cubicBezTo>
                    <a:pt x="1625600" y="33020"/>
                    <a:pt x="1639570" y="44450"/>
                    <a:pt x="1647190" y="50800"/>
                  </a:cubicBezTo>
                  <a:cubicBezTo>
                    <a:pt x="1653540" y="55880"/>
                    <a:pt x="1667510" y="67310"/>
                    <a:pt x="1668780" y="67310"/>
                  </a:cubicBezTo>
                  <a:cubicBezTo>
                    <a:pt x="1668780" y="67310"/>
                    <a:pt x="1680210" y="82550"/>
                    <a:pt x="1685290" y="88900"/>
                  </a:cubicBezTo>
                  <a:cubicBezTo>
                    <a:pt x="1690370" y="96520"/>
                    <a:pt x="1701800" y="110490"/>
                    <a:pt x="1701800" y="110490"/>
                  </a:cubicBezTo>
                  <a:cubicBezTo>
                    <a:pt x="1701800" y="111760"/>
                    <a:pt x="1709420" y="128270"/>
                    <a:pt x="1713230" y="135890"/>
                  </a:cubicBezTo>
                  <a:cubicBezTo>
                    <a:pt x="1717040" y="144780"/>
                    <a:pt x="1724660" y="161290"/>
                    <a:pt x="1724660" y="161290"/>
                  </a:cubicBezTo>
                  <a:cubicBezTo>
                    <a:pt x="1724660" y="161290"/>
                    <a:pt x="1727200" y="179070"/>
                    <a:pt x="1728470" y="189230"/>
                  </a:cubicBezTo>
                  <a:cubicBezTo>
                    <a:pt x="1731010" y="198120"/>
                    <a:pt x="1733550" y="215900"/>
                    <a:pt x="1733550" y="215900"/>
                  </a:cubicBezTo>
                  <a:cubicBezTo>
                    <a:pt x="1733550" y="215900"/>
                    <a:pt x="1724660" y="236220"/>
                    <a:pt x="1725930" y="252730"/>
                  </a:cubicBezTo>
                  <a:cubicBezTo>
                    <a:pt x="1727200" y="295910"/>
                    <a:pt x="1766570" y="396240"/>
                    <a:pt x="1784350" y="476250"/>
                  </a:cubicBezTo>
                  <a:cubicBezTo>
                    <a:pt x="1803400" y="567690"/>
                    <a:pt x="1821180" y="678180"/>
                    <a:pt x="1836420" y="773430"/>
                  </a:cubicBezTo>
                  <a:cubicBezTo>
                    <a:pt x="1849120" y="859790"/>
                    <a:pt x="1861820" y="941070"/>
                    <a:pt x="1868170" y="1023620"/>
                  </a:cubicBezTo>
                  <a:cubicBezTo>
                    <a:pt x="1873250" y="1103630"/>
                    <a:pt x="1865630" y="1181100"/>
                    <a:pt x="1870710" y="1261110"/>
                  </a:cubicBezTo>
                  <a:cubicBezTo>
                    <a:pt x="1877060" y="1342390"/>
                    <a:pt x="1887220" y="1421130"/>
                    <a:pt x="1905000" y="1504950"/>
                  </a:cubicBezTo>
                  <a:cubicBezTo>
                    <a:pt x="1925320" y="1600200"/>
                    <a:pt x="1965960" y="1708150"/>
                    <a:pt x="1988820" y="1800860"/>
                  </a:cubicBezTo>
                  <a:cubicBezTo>
                    <a:pt x="2010410" y="1880870"/>
                    <a:pt x="2033270" y="1949450"/>
                    <a:pt x="2040890" y="2025650"/>
                  </a:cubicBezTo>
                  <a:cubicBezTo>
                    <a:pt x="2049780" y="2101850"/>
                    <a:pt x="2037080" y="2258060"/>
                    <a:pt x="2037080" y="2258060"/>
                  </a:cubicBezTo>
                  <a:cubicBezTo>
                    <a:pt x="2038350" y="2259330"/>
                    <a:pt x="2042160" y="2275840"/>
                    <a:pt x="2044700" y="2284730"/>
                  </a:cubicBezTo>
                  <a:cubicBezTo>
                    <a:pt x="2045970" y="2293620"/>
                    <a:pt x="2051050" y="2311400"/>
                    <a:pt x="2051050" y="2311400"/>
                  </a:cubicBezTo>
                  <a:cubicBezTo>
                    <a:pt x="2051050" y="2312670"/>
                    <a:pt x="2051050" y="2330450"/>
                    <a:pt x="2051050" y="2339340"/>
                  </a:cubicBezTo>
                  <a:cubicBezTo>
                    <a:pt x="2051050" y="2348230"/>
                    <a:pt x="2051050" y="2366010"/>
                    <a:pt x="2051050" y="2367280"/>
                  </a:cubicBezTo>
                  <a:cubicBezTo>
                    <a:pt x="2051050" y="2367280"/>
                    <a:pt x="2045970" y="2385060"/>
                    <a:pt x="2043430" y="2393950"/>
                  </a:cubicBezTo>
                  <a:cubicBezTo>
                    <a:pt x="2042160" y="2402840"/>
                    <a:pt x="2037080" y="2420620"/>
                    <a:pt x="2037080" y="2420620"/>
                  </a:cubicBezTo>
                  <a:cubicBezTo>
                    <a:pt x="2037080" y="2420620"/>
                    <a:pt x="2028190" y="2437130"/>
                    <a:pt x="2024380" y="2444750"/>
                  </a:cubicBezTo>
                  <a:cubicBezTo>
                    <a:pt x="2020570" y="2452370"/>
                    <a:pt x="2011680" y="2468880"/>
                    <a:pt x="2011680" y="2468880"/>
                  </a:cubicBezTo>
                  <a:cubicBezTo>
                    <a:pt x="2011680" y="2468880"/>
                    <a:pt x="1998980" y="2482850"/>
                    <a:pt x="1993900" y="2489200"/>
                  </a:cubicBezTo>
                  <a:cubicBezTo>
                    <a:pt x="1987550" y="2496820"/>
                    <a:pt x="1974850" y="2509520"/>
                    <a:pt x="1974850" y="2510790"/>
                  </a:cubicBezTo>
                  <a:cubicBezTo>
                    <a:pt x="1974850" y="2510790"/>
                    <a:pt x="1959610" y="2520950"/>
                    <a:pt x="1951990" y="2526030"/>
                  </a:cubicBezTo>
                  <a:cubicBezTo>
                    <a:pt x="1944370" y="2531110"/>
                    <a:pt x="1930400" y="2541270"/>
                    <a:pt x="1929130" y="2541270"/>
                  </a:cubicBezTo>
                  <a:cubicBezTo>
                    <a:pt x="1929130" y="2541270"/>
                    <a:pt x="1912620" y="2547620"/>
                    <a:pt x="1903730" y="2551430"/>
                  </a:cubicBezTo>
                  <a:cubicBezTo>
                    <a:pt x="1894840" y="2553970"/>
                    <a:pt x="1878330" y="2560320"/>
                    <a:pt x="1878330" y="2561590"/>
                  </a:cubicBezTo>
                  <a:cubicBezTo>
                    <a:pt x="1877060" y="2561590"/>
                    <a:pt x="1859280" y="2562860"/>
                    <a:pt x="1850390" y="2564130"/>
                  </a:cubicBezTo>
                  <a:cubicBezTo>
                    <a:pt x="1841500" y="2565400"/>
                    <a:pt x="1823720" y="2567940"/>
                    <a:pt x="1823720" y="2567940"/>
                  </a:cubicBezTo>
                  <a:cubicBezTo>
                    <a:pt x="1822450" y="2567940"/>
                    <a:pt x="1804670" y="2565400"/>
                    <a:pt x="1795780" y="2564130"/>
                  </a:cubicBezTo>
                  <a:cubicBezTo>
                    <a:pt x="1786890" y="2562860"/>
                    <a:pt x="1769110" y="2560320"/>
                    <a:pt x="1769110" y="2560320"/>
                  </a:cubicBezTo>
                  <a:cubicBezTo>
                    <a:pt x="1767840" y="2560320"/>
                    <a:pt x="1751330" y="2553970"/>
                    <a:pt x="1742440" y="2551430"/>
                  </a:cubicBezTo>
                  <a:cubicBezTo>
                    <a:pt x="1734820" y="2547620"/>
                    <a:pt x="1717040" y="2541270"/>
                    <a:pt x="1717040" y="2541270"/>
                  </a:cubicBezTo>
                  <a:cubicBezTo>
                    <a:pt x="1717040" y="2541270"/>
                    <a:pt x="1701800" y="2531110"/>
                    <a:pt x="1694180" y="2526030"/>
                  </a:cubicBezTo>
                  <a:cubicBezTo>
                    <a:pt x="1686560" y="2519680"/>
                    <a:pt x="1672590" y="2509520"/>
                    <a:pt x="1671320" y="2509520"/>
                  </a:cubicBezTo>
                  <a:cubicBezTo>
                    <a:pt x="1671320" y="2509520"/>
                    <a:pt x="1659890" y="2495550"/>
                    <a:pt x="1653540" y="2489200"/>
                  </a:cubicBezTo>
                  <a:cubicBezTo>
                    <a:pt x="1647190" y="2481580"/>
                    <a:pt x="1635760" y="2468880"/>
                    <a:pt x="1635760" y="2468880"/>
                  </a:cubicBezTo>
                  <a:cubicBezTo>
                    <a:pt x="1635760" y="2467610"/>
                    <a:pt x="1626870" y="2452370"/>
                    <a:pt x="1623060" y="2443480"/>
                  </a:cubicBezTo>
                  <a:cubicBezTo>
                    <a:pt x="1617980" y="2435860"/>
                    <a:pt x="1614170" y="2428240"/>
                    <a:pt x="1610360" y="2419350"/>
                  </a:cubicBezTo>
                  <a:cubicBezTo>
                    <a:pt x="1605280" y="2410460"/>
                    <a:pt x="1600200" y="2405380"/>
                    <a:pt x="1593850" y="2391410"/>
                  </a:cubicBezTo>
                  <a:cubicBezTo>
                    <a:pt x="1578610" y="2355850"/>
                    <a:pt x="1570990" y="2233930"/>
                    <a:pt x="1522730" y="2195830"/>
                  </a:cubicBezTo>
                  <a:cubicBezTo>
                    <a:pt x="1474470" y="2156460"/>
                    <a:pt x="1374140" y="2184400"/>
                    <a:pt x="1300480" y="2165350"/>
                  </a:cubicBezTo>
                  <a:cubicBezTo>
                    <a:pt x="1221740" y="2145030"/>
                    <a:pt x="1134110" y="2115820"/>
                    <a:pt x="1064260" y="2075180"/>
                  </a:cubicBezTo>
                  <a:cubicBezTo>
                    <a:pt x="998220" y="2035810"/>
                    <a:pt x="943610" y="1981200"/>
                    <a:pt x="887730" y="1926590"/>
                  </a:cubicBezTo>
                  <a:cubicBezTo>
                    <a:pt x="831850" y="1873250"/>
                    <a:pt x="779780" y="1816100"/>
                    <a:pt x="732790" y="1751330"/>
                  </a:cubicBezTo>
                  <a:cubicBezTo>
                    <a:pt x="680720" y="1681480"/>
                    <a:pt x="635000" y="1600200"/>
                    <a:pt x="593090" y="1518920"/>
                  </a:cubicBezTo>
                  <a:cubicBezTo>
                    <a:pt x="551180" y="1437640"/>
                    <a:pt x="519430" y="1350010"/>
                    <a:pt x="480060" y="1263650"/>
                  </a:cubicBezTo>
                  <a:cubicBezTo>
                    <a:pt x="440690" y="1173480"/>
                    <a:pt x="403860" y="1070610"/>
                    <a:pt x="356870" y="989330"/>
                  </a:cubicBezTo>
                  <a:cubicBezTo>
                    <a:pt x="314960" y="916940"/>
                    <a:pt x="260350" y="863600"/>
                    <a:pt x="214630" y="796290"/>
                  </a:cubicBezTo>
                  <a:cubicBezTo>
                    <a:pt x="166370" y="727710"/>
                    <a:pt x="111760" y="661670"/>
                    <a:pt x="76200" y="581660"/>
                  </a:cubicBezTo>
                  <a:cubicBezTo>
                    <a:pt x="38100" y="497840"/>
                    <a:pt x="0" y="302260"/>
                    <a:pt x="0" y="302260"/>
                  </a:cubicBezTo>
                </a:path>
              </a:pathLst>
            </a:custGeom>
            <a:solidFill>
              <a:srgbClr val="CDA106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75570" y="4112895"/>
            <a:ext cx="1568768" cy="4491038"/>
            <a:chOff x="0" y="0"/>
            <a:chExt cx="2091690" cy="5988050"/>
          </a:xfrm>
        </p:grpSpPr>
        <p:sp>
          <p:nvSpPr>
            <p:cNvPr id="13" name="Freeform 13"/>
            <p:cNvSpPr/>
            <p:nvPr/>
          </p:nvSpPr>
          <p:spPr>
            <a:xfrm>
              <a:off x="50800" y="50800"/>
              <a:ext cx="2010410" cy="5885180"/>
            </a:xfrm>
            <a:custGeom>
              <a:avLst/>
              <a:gdLst/>
              <a:ahLst/>
              <a:cxnLst/>
              <a:rect l="l" t="t" r="r" b="b"/>
              <a:pathLst>
                <a:path w="2010410" h="5885180">
                  <a:moveTo>
                    <a:pt x="0" y="388620"/>
                  </a:moveTo>
                  <a:cubicBezTo>
                    <a:pt x="0" y="387350"/>
                    <a:pt x="3810" y="370840"/>
                    <a:pt x="6350" y="361950"/>
                  </a:cubicBezTo>
                  <a:cubicBezTo>
                    <a:pt x="8890" y="353060"/>
                    <a:pt x="12700" y="335280"/>
                    <a:pt x="12700" y="335280"/>
                  </a:cubicBezTo>
                  <a:cubicBezTo>
                    <a:pt x="12700" y="334010"/>
                    <a:pt x="12700" y="335280"/>
                    <a:pt x="12700" y="334010"/>
                  </a:cubicBezTo>
                  <a:cubicBezTo>
                    <a:pt x="12700" y="334010"/>
                    <a:pt x="21590" y="318770"/>
                    <a:pt x="25400" y="309880"/>
                  </a:cubicBezTo>
                  <a:cubicBezTo>
                    <a:pt x="29210" y="302260"/>
                    <a:pt x="38100" y="285750"/>
                    <a:pt x="38100" y="285750"/>
                  </a:cubicBezTo>
                  <a:cubicBezTo>
                    <a:pt x="38100" y="285750"/>
                    <a:pt x="50800" y="271780"/>
                    <a:pt x="57150" y="265430"/>
                  </a:cubicBezTo>
                  <a:cubicBezTo>
                    <a:pt x="62230" y="257810"/>
                    <a:pt x="74930" y="245110"/>
                    <a:pt x="74930" y="245110"/>
                  </a:cubicBezTo>
                  <a:cubicBezTo>
                    <a:pt x="74930" y="243840"/>
                    <a:pt x="90170" y="233680"/>
                    <a:pt x="97790" y="228600"/>
                  </a:cubicBezTo>
                  <a:cubicBezTo>
                    <a:pt x="105410" y="223520"/>
                    <a:pt x="119380" y="213360"/>
                    <a:pt x="120650" y="213360"/>
                  </a:cubicBezTo>
                  <a:cubicBezTo>
                    <a:pt x="120650" y="213360"/>
                    <a:pt x="137160" y="207010"/>
                    <a:pt x="146050" y="203200"/>
                  </a:cubicBezTo>
                  <a:cubicBezTo>
                    <a:pt x="154940" y="200660"/>
                    <a:pt x="171450" y="194310"/>
                    <a:pt x="171450" y="194310"/>
                  </a:cubicBezTo>
                  <a:cubicBezTo>
                    <a:pt x="172720" y="193040"/>
                    <a:pt x="190500" y="191770"/>
                    <a:pt x="199390" y="190500"/>
                  </a:cubicBezTo>
                  <a:cubicBezTo>
                    <a:pt x="208280" y="189230"/>
                    <a:pt x="215900" y="187960"/>
                    <a:pt x="226060" y="186690"/>
                  </a:cubicBezTo>
                  <a:cubicBezTo>
                    <a:pt x="242570" y="186690"/>
                    <a:pt x="257810" y="186690"/>
                    <a:pt x="284480" y="186690"/>
                  </a:cubicBezTo>
                  <a:cubicBezTo>
                    <a:pt x="342900" y="186690"/>
                    <a:pt x="483870" y="185420"/>
                    <a:pt x="568960" y="186690"/>
                  </a:cubicBezTo>
                  <a:cubicBezTo>
                    <a:pt x="640080" y="187960"/>
                    <a:pt x="746760" y="205740"/>
                    <a:pt x="763270" y="191770"/>
                  </a:cubicBezTo>
                  <a:cubicBezTo>
                    <a:pt x="767080" y="187960"/>
                    <a:pt x="764540" y="175260"/>
                    <a:pt x="764540" y="175260"/>
                  </a:cubicBezTo>
                  <a:cubicBezTo>
                    <a:pt x="764540" y="175260"/>
                    <a:pt x="770890" y="158750"/>
                    <a:pt x="774700" y="149860"/>
                  </a:cubicBezTo>
                  <a:cubicBezTo>
                    <a:pt x="777240" y="140970"/>
                    <a:pt x="783590" y="124460"/>
                    <a:pt x="783590" y="123190"/>
                  </a:cubicBezTo>
                  <a:cubicBezTo>
                    <a:pt x="783590" y="123190"/>
                    <a:pt x="793750" y="107950"/>
                    <a:pt x="798830" y="100330"/>
                  </a:cubicBezTo>
                  <a:cubicBezTo>
                    <a:pt x="803910" y="92710"/>
                    <a:pt x="814070" y="78740"/>
                    <a:pt x="814070" y="77470"/>
                  </a:cubicBezTo>
                  <a:cubicBezTo>
                    <a:pt x="814070" y="77470"/>
                    <a:pt x="828040" y="66040"/>
                    <a:pt x="834390" y="59690"/>
                  </a:cubicBezTo>
                  <a:cubicBezTo>
                    <a:pt x="840740" y="53340"/>
                    <a:pt x="854710" y="40640"/>
                    <a:pt x="854710" y="40640"/>
                  </a:cubicBezTo>
                  <a:cubicBezTo>
                    <a:pt x="854710" y="40640"/>
                    <a:pt x="871220" y="31750"/>
                    <a:pt x="878840" y="27940"/>
                  </a:cubicBezTo>
                  <a:cubicBezTo>
                    <a:pt x="887730" y="22860"/>
                    <a:pt x="902970" y="15240"/>
                    <a:pt x="902970" y="13970"/>
                  </a:cubicBezTo>
                  <a:cubicBezTo>
                    <a:pt x="904240" y="13970"/>
                    <a:pt x="920750" y="10160"/>
                    <a:pt x="929640" y="7620"/>
                  </a:cubicBezTo>
                  <a:cubicBezTo>
                    <a:pt x="938530" y="5080"/>
                    <a:pt x="956310" y="1270"/>
                    <a:pt x="956310" y="1270"/>
                  </a:cubicBezTo>
                  <a:cubicBezTo>
                    <a:pt x="957580" y="0"/>
                    <a:pt x="975360" y="0"/>
                    <a:pt x="984250" y="0"/>
                  </a:cubicBezTo>
                  <a:cubicBezTo>
                    <a:pt x="993140" y="0"/>
                    <a:pt x="1010920" y="0"/>
                    <a:pt x="1012190" y="0"/>
                  </a:cubicBezTo>
                  <a:cubicBezTo>
                    <a:pt x="1012190" y="0"/>
                    <a:pt x="1029970" y="3810"/>
                    <a:pt x="1038860" y="6350"/>
                  </a:cubicBezTo>
                  <a:cubicBezTo>
                    <a:pt x="1047750" y="7620"/>
                    <a:pt x="1065530" y="12700"/>
                    <a:pt x="1065530" y="12700"/>
                  </a:cubicBezTo>
                  <a:cubicBezTo>
                    <a:pt x="1065530" y="12700"/>
                    <a:pt x="1082040" y="20320"/>
                    <a:pt x="1089660" y="25400"/>
                  </a:cubicBezTo>
                  <a:cubicBezTo>
                    <a:pt x="1098550" y="29210"/>
                    <a:pt x="1113790" y="36830"/>
                    <a:pt x="1115060" y="36830"/>
                  </a:cubicBezTo>
                  <a:cubicBezTo>
                    <a:pt x="1115060" y="38100"/>
                    <a:pt x="1129030" y="49530"/>
                    <a:pt x="1135380" y="55880"/>
                  </a:cubicBezTo>
                  <a:cubicBezTo>
                    <a:pt x="1143000" y="60960"/>
                    <a:pt x="1155700" y="72390"/>
                    <a:pt x="1156970" y="73660"/>
                  </a:cubicBezTo>
                  <a:cubicBezTo>
                    <a:pt x="1156970" y="73660"/>
                    <a:pt x="1167130" y="87630"/>
                    <a:pt x="1172210" y="95250"/>
                  </a:cubicBezTo>
                  <a:cubicBezTo>
                    <a:pt x="1177290" y="102870"/>
                    <a:pt x="1188720" y="118110"/>
                    <a:pt x="1188720" y="118110"/>
                  </a:cubicBezTo>
                  <a:cubicBezTo>
                    <a:pt x="1188720" y="118110"/>
                    <a:pt x="1189990" y="134620"/>
                    <a:pt x="1196340" y="139700"/>
                  </a:cubicBezTo>
                  <a:cubicBezTo>
                    <a:pt x="1214120" y="151130"/>
                    <a:pt x="1270000" y="143510"/>
                    <a:pt x="1318260" y="142240"/>
                  </a:cubicBezTo>
                  <a:cubicBezTo>
                    <a:pt x="1388110" y="139700"/>
                    <a:pt x="1493520" y="128270"/>
                    <a:pt x="1576070" y="116840"/>
                  </a:cubicBezTo>
                  <a:cubicBezTo>
                    <a:pt x="1653540" y="106680"/>
                    <a:pt x="1737360" y="49530"/>
                    <a:pt x="1802130" y="77470"/>
                  </a:cubicBezTo>
                  <a:cubicBezTo>
                    <a:pt x="1880870" y="110490"/>
                    <a:pt x="1963420" y="262890"/>
                    <a:pt x="1988820" y="356870"/>
                  </a:cubicBezTo>
                  <a:cubicBezTo>
                    <a:pt x="2010410" y="438150"/>
                    <a:pt x="1981200" y="518160"/>
                    <a:pt x="1969770" y="601980"/>
                  </a:cubicBezTo>
                  <a:cubicBezTo>
                    <a:pt x="1958340" y="690880"/>
                    <a:pt x="1930400" y="787400"/>
                    <a:pt x="1916430" y="873760"/>
                  </a:cubicBezTo>
                  <a:cubicBezTo>
                    <a:pt x="1903730" y="953770"/>
                    <a:pt x="1897380" y="1023620"/>
                    <a:pt x="1887220" y="1102360"/>
                  </a:cubicBezTo>
                  <a:cubicBezTo>
                    <a:pt x="1875790" y="1184910"/>
                    <a:pt x="1860550" y="1275080"/>
                    <a:pt x="1849120" y="1358900"/>
                  </a:cubicBezTo>
                  <a:cubicBezTo>
                    <a:pt x="1838960" y="1440180"/>
                    <a:pt x="1833880" y="1517650"/>
                    <a:pt x="1821180" y="1598930"/>
                  </a:cubicBezTo>
                  <a:cubicBezTo>
                    <a:pt x="1808480" y="1682750"/>
                    <a:pt x="1789430" y="1770380"/>
                    <a:pt x="1775460" y="1855470"/>
                  </a:cubicBezTo>
                  <a:cubicBezTo>
                    <a:pt x="1760220" y="1938020"/>
                    <a:pt x="1751330" y="2016760"/>
                    <a:pt x="1734820" y="2099310"/>
                  </a:cubicBezTo>
                  <a:cubicBezTo>
                    <a:pt x="1718310" y="2184400"/>
                    <a:pt x="1675130" y="2319020"/>
                    <a:pt x="1673860" y="2355850"/>
                  </a:cubicBezTo>
                  <a:cubicBezTo>
                    <a:pt x="1672590" y="2366010"/>
                    <a:pt x="1675130" y="2368550"/>
                    <a:pt x="1676400" y="2376170"/>
                  </a:cubicBezTo>
                  <a:cubicBezTo>
                    <a:pt x="1678940" y="2383790"/>
                    <a:pt x="1681480" y="2402840"/>
                    <a:pt x="1681480" y="2402840"/>
                  </a:cubicBezTo>
                  <a:cubicBezTo>
                    <a:pt x="1681480" y="2402840"/>
                    <a:pt x="1680210" y="2421890"/>
                    <a:pt x="1680210" y="2430780"/>
                  </a:cubicBezTo>
                  <a:cubicBezTo>
                    <a:pt x="1678940" y="2439670"/>
                    <a:pt x="1677670" y="2457450"/>
                    <a:pt x="1677670" y="2457450"/>
                  </a:cubicBezTo>
                  <a:cubicBezTo>
                    <a:pt x="1677670" y="2458720"/>
                    <a:pt x="1677670" y="2702560"/>
                    <a:pt x="1664970" y="2818130"/>
                  </a:cubicBezTo>
                  <a:cubicBezTo>
                    <a:pt x="1652270" y="2928620"/>
                    <a:pt x="1625600" y="3049270"/>
                    <a:pt x="1602740" y="3139440"/>
                  </a:cubicBezTo>
                  <a:cubicBezTo>
                    <a:pt x="1584960" y="3205480"/>
                    <a:pt x="1553210" y="3268980"/>
                    <a:pt x="1545590" y="3308350"/>
                  </a:cubicBezTo>
                  <a:cubicBezTo>
                    <a:pt x="1543050" y="3328670"/>
                    <a:pt x="1544320" y="3354070"/>
                    <a:pt x="1544320" y="3354070"/>
                  </a:cubicBezTo>
                  <a:cubicBezTo>
                    <a:pt x="1544320" y="3354070"/>
                    <a:pt x="1537970" y="3370580"/>
                    <a:pt x="1534160" y="3379470"/>
                  </a:cubicBezTo>
                  <a:cubicBezTo>
                    <a:pt x="1530350" y="3388360"/>
                    <a:pt x="1522730" y="3404870"/>
                    <a:pt x="1522730" y="3404870"/>
                  </a:cubicBezTo>
                  <a:cubicBezTo>
                    <a:pt x="1522730" y="3404870"/>
                    <a:pt x="1511300" y="3418840"/>
                    <a:pt x="1506220" y="3426460"/>
                  </a:cubicBezTo>
                  <a:cubicBezTo>
                    <a:pt x="1499870" y="3434080"/>
                    <a:pt x="1489710" y="3448050"/>
                    <a:pt x="1489710" y="3448050"/>
                  </a:cubicBezTo>
                  <a:cubicBezTo>
                    <a:pt x="1489710" y="3448050"/>
                    <a:pt x="1489710" y="3448050"/>
                    <a:pt x="1488440" y="3448050"/>
                  </a:cubicBezTo>
                  <a:cubicBezTo>
                    <a:pt x="1488440" y="3449320"/>
                    <a:pt x="1470660" y="3460750"/>
                    <a:pt x="1468120" y="3464560"/>
                  </a:cubicBezTo>
                  <a:cubicBezTo>
                    <a:pt x="1466850" y="3467100"/>
                    <a:pt x="1468120" y="3468370"/>
                    <a:pt x="1466850" y="3472180"/>
                  </a:cubicBezTo>
                  <a:cubicBezTo>
                    <a:pt x="1461770" y="3500120"/>
                    <a:pt x="1384300" y="3803650"/>
                    <a:pt x="1384300" y="3806190"/>
                  </a:cubicBezTo>
                  <a:cubicBezTo>
                    <a:pt x="1384300" y="3806190"/>
                    <a:pt x="1381760" y="3823970"/>
                    <a:pt x="1380490" y="3832860"/>
                  </a:cubicBezTo>
                  <a:cubicBezTo>
                    <a:pt x="1379220" y="3841750"/>
                    <a:pt x="1376680" y="3859530"/>
                    <a:pt x="1376680" y="3860800"/>
                  </a:cubicBezTo>
                  <a:cubicBezTo>
                    <a:pt x="1376680" y="3860800"/>
                    <a:pt x="1370330" y="3877310"/>
                    <a:pt x="1366520" y="3886200"/>
                  </a:cubicBezTo>
                  <a:cubicBezTo>
                    <a:pt x="1362710" y="3895090"/>
                    <a:pt x="1356360" y="3911600"/>
                    <a:pt x="1356360" y="3911600"/>
                  </a:cubicBezTo>
                  <a:cubicBezTo>
                    <a:pt x="1356360" y="3911600"/>
                    <a:pt x="1346200" y="3926840"/>
                    <a:pt x="1341120" y="3934460"/>
                  </a:cubicBezTo>
                  <a:cubicBezTo>
                    <a:pt x="1334770" y="3942080"/>
                    <a:pt x="1324610" y="3956050"/>
                    <a:pt x="1324610" y="3957320"/>
                  </a:cubicBezTo>
                  <a:cubicBezTo>
                    <a:pt x="1324610" y="3957320"/>
                    <a:pt x="1310640" y="3968750"/>
                    <a:pt x="1304290" y="3975100"/>
                  </a:cubicBezTo>
                  <a:cubicBezTo>
                    <a:pt x="1296670" y="3980180"/>
                    <a:pt x="1283970" y="3992880"/>
                    <a:pt x="1282700" y="3992880"/>
                  </a:cubicBezTo>
                  <a:cubicBezTo>
                    <a:pt x="1282700" y="3992880"/>
                    <a:pt x="1281430" y="3992880"/>
                    <a:pt x="1281430" y="3994150"/>
                  </a:cubicBezTo>
                  <a:cubicBezTo>
                    <a:pt x="1281430" y="3994150"/>
                    <a:pt x="1281430" y="3994150"/>
                    <a:pt x="1281430" y="3995420"/>
                  </a:cubicBezTo>
                  <a:cubicBezTo>
                    <a:pt x="1280160" y="4006850"/>
                    <a:pt x="1270000" y="4159250"/>
                    <a:pt x="1264920" y="4243070"/>
                  </a:cubicBezTo>
                  <a:cubicBezTo>
                    <a:pt x="1259840" y="4329430"/>
                    <a:pt x="1252220" y="4418330"/>
                    <a:pt x="1249680" y="4508500"/>
                  </a:cubicBezTo>
                  <a:cubicBezTo>
                    <a:pt x="1247140" y="4598670"/>
                    <a:pt x="1249680" y="4695190"/>
                    <a:pt x="1249680" y="4784090"/>
                  </a:cubicBezTo>
                  <a:cubicBezTo>
                    <a:pt x="1249680" y="4866640"/>
                    <a:pt x="1249680" y="4941570"/>
                    <a:pt x="1249680" y="5022850"/>
                  </a:cubicBezTo>
                  <a:cubicBezTo>
                    <a:pt x="1249680" y="5105400"/>
                    <a:pt x="1252220" y="5182870"/>
                    <a:pt x="1248410" y="5273040"/>
                  </a:cubicBezTo>
                  <a:cubicBezTo>
                    <a:pt x="1245870" y="5378450"/>
                    <a:pt x="1228090" y="5614670"/>
                    <a:pt x="1228090" y="5615940"/>
                  </a:cubicBezTo>
                  <a:cubicBezTo>
                    <a:pt x="1228090" y="5615940"/>
                    <a:pt x="1229360" y="5633720"/>
                    <a:pt x="1229360" y="5643880"/>
                  </a:cubicBezTo>
                  <a:cubicBezTo>
                    <a:pt x="1230630" y="5652770"/>
                    <a:pt x="1231900" y="5670550"/>
                    <a:pt x="1231900" y="5670550"/>
                  </a:cubicBezTo>
                  <a:cubicBezTo>
                    <a:pt x="1231900" y="5671820"/>
                    <a:pt x="1228090" y="5688330"/>
                    <a:pt x="1226820" y="5698490"/>
                  </a:cubicBezTo>
                  <a:cubicBezTo>
                    <a:pt x="1224280" y="5707380"/>
                    <a:pt x="1221740" y="5725160"/>
                    <a:pt x="1221740" y="5725160"/>
                  </a:cubicBezTo>
                  <a:cubicBezTo>
                    <a:pt x="1221740" y="5725160"/>
                    <a:pt x="1214120" y="5741670"/>
                    <a:pt x="1210310" y="5750560"/>
                  </a:cubicBezTo>
                  <a:cubicBezTo>
                    <a:pt x="1206500" y="5758180"/>
                    <a:pt x="1198880" y="5774690"/>
                    <a:pt x="1198880" y="5774690"/>
                  </a:cubicBezTo>
                  <a:cubicBezTo>
                    <a:pt x="1198880" y="5775960"/>
                    <a:pt x="1187450" y="5789930"/>
                    <a:pt x="1182370" y="5797550"/>
                  </a:cubicBezTo>
                  <a:cubicBezTo>
                    <a:pt x="1176020" y="5803900"/>
                    <a:pt x="1164590" y="5817870"/>
                    <a:pt x="1164590" y="5819140"/>
                  </a:cubicBezTo>
                  <a:cubicBezTo>
                    <a:pt x="1164590" y="5819140"/>
                    <a:pt x="1150620" y="5830570"/>
                    <a:pt x="1143000" y="5835650"/>
                  </a:cubicBezTo>
                  <a:cubicBezTo>
                    <a:pt x="1136650" y="5840730"/>
                    <a:pt x="1121410" y="5852160"/>
                    <a:pt x="1121410" y="5852160"/>
                  </a:cubicBezTo>
                  <a:cubicBezTo>
                    <a:pt x="1121410" y="5853430"/>
                    <a:pt x="1104900" y="5859780"/>
                    <a:pt x="1096010" y="5863590"/>
                  </a:cubicBezTo>
                  <a:cubicBezTo>
                    <a:pt x="1088390" y="5867400"/>
                    <a:pt x="1071880" y="5875020"/>
                    <a:pt x="1071880" y="5875020"/>
                  </a:cubicBezTo>
                  <a:cubicBezTo>
                    <a:pt x="1070610" y="5875020"/>
                    <a:pt x="1052830" y="5878830"/>
                    <a:pt x="1043940" y="5880100"/>
                  </a:cubicBezTo>
                  <a:cubicBezTo>
                    <a:pt x="1035050" y="5881370"/>
                    <a:pt x="1017270" y="5885180"/>
                    <a:pt x="1017270" y="5885180"/>
                  </a:cubicBezTo>
                  <a:cubicBezTo>
                    <a:pt x="1017270" y="5885180"/>
                    <a:pt x="998220" y="5883910"/>
                    <a:pt x="989330" y="5883910"/>
                  </a:cubicBezTo>
                  <a:cubicBezTo>
                    <a:pt x="980440" y="5882640"/>
                    <a:pt x="962660" y="5882640"/>
                    <a:pt x="962660" y="5881370"/>
                  </a:cubicBezTo>
                  <a:cubicBezTo>
                    <a:pt x="961390" y="5881370"/>
                    <a:pt x="944880" y="5876290"/>
                    <a:pt x="935990" y="5873750"/>
                  </a:cubicBezTo>
                  <a:cubicBezTo>
                    <a:pt x="927100" y="5871210"/>
                    <a:pt x="909320" y="5866130"/>
                    <a:pt x="909320" y="5866130"/>
                  </a:cubicBezTo>
                  <a:cubicBezTo>
                    <a:pt x="909320" y="5864860"/>
                    <a:pt x="894080" y="5855970"/>
                    <a:pt x="886460" y="5850890"/>
                  </a:cubicBezTo>
                  <a:cubicBezTo>
                    <a:pt x="877570" y="5847080"/>
                    <a:pt x="862330" y="5836920"/>
                    <a:pt x="862330" y="5836920"/>
                  </a:cubicBezTo>
                  <a:cubicBezTo>
                    <a:pt x="862330" y="5836920"/>
                    <a:pt x="849630" y="5824220"/>
                    <a:pt x="843280" y="5817870"/>
                  </a:cubicBezTo>
                  <a:cubicBezTo>
                    <a:pt x="836930" y="5811520"/>
                    <a:pt x="822960" y="5798820"/>
                    <a:pt x="822960" y="5797550"/>
                  </a:cubicBezTo>
                  <a:cubicBezTo>
                    <a:pt x="822960" y="5797550"/>
                    <a:pt x="814070" y="5782310"/>
                    <a:pt x="808990" y="5774690"/>
                  </a:cubicBezTo>
                  <a:cubicBezTo>
                    <a:pt x="803910" y="5767070"/>
                    <a:pt x="795020" y="5751830"/>
                    <a:pt x="795020" y="5750560"/>
                  </a:cubicBezTo>
                  <a:cubicBezTo>
                    <a:pt x="795020" y="5750560"/>
                    <a:pt x="789940" y="5732780"/>
                    <a:pt x="786130" y="5725160"/>
                  </a:cubicBezTo>
                  <a:cubicBezTo>
                    <a:pt x="783590" y="5716270"/>
                    <a:pt x="778510" y="5698490"/>
                    <a:pt x="778510" y="5698490"/>
                  </a:cubicBezTo>
                  <a:cubicBezTo>
                    <a:pt x="778510" y="5698490"/>
                    <a:pt x="764540" y="5598160"/>
                    <a:pt x="749300" y="5539740"/>
                  </a:cubicBezTo>
                  <a:cubicBezTo>
                    <a:pt x="731520" y="5468620"/>
                    <a:pt x="701040" y="5383530"/>
                    <a:pt x="671830" y="5306060"/>
                  </a:cubicBezTo>
                  <a:cubicBezTo>
                    <a:pt x="642620" y="5226050"/>
                    <a:pt x="604520" y="5149850"/>
                    <a:pt x="576580" y="5064760"/>
                  </a:cubicBezTo>
                  <a:cubicBezTo>
                    <a:pt x="547370" y="4970780"/>
                    <a:pt x="520700" y="4860290"/>
                    <a:pt x="505460" y="4763770"/>
                  </a:cubicBezTo>
                  <a:cubicBezTo>
                    <a:pt x="492760" y="4674870"/>
                    <a:pt x="490220" y="4523740"/>
                    <a:pt x="488950" y="4505960"/>
                  </a:cubicBezTo>
                  <a:cubicBezTo>
                    <a:pt x="488950" y="4504690"/>
                    <a:pt x="490220" y="4504690"/>
                    <a:pt x="488950" y="4503420"/>
                  </a:cubicBezTo>
                  <a:cubicBezTo>
                    <a:pt x="487680" y="4499610"/>
                    <a:pt x="477520" y="4486910"/>
                    <a:pt x="476250" y="4486910"/>
                  </a:cubicBezTo>
                  <a:cubicBezTo>
                    <a:pt x="476250" y="4486910"/>
                    <a:pt x="469900" y="4470400"/>
                    <a:pt x="466090" y="4461510"/>
                  </a:cubicBezTo>
                  <a:cubicBezTo>
                    <a:pt x="462280" y="4452620"/>
                    <a:pt x="454660" y="4436110"/>
                    <a:pt x="454660" y="4436110"/>
                  </a:cubicBezTo>
                  <a:cubicBezTo>
                    <a:pt x="454660" y="4436110"/>
                    <a:pt x="450850" y="4418330"/>
                    <a:pt x="449580" y="4409440"/>
                  </a:cubicBezTo>
                  <a:cubicBezTo>
                    <a:pt x="448310" y="4400550"/>
                    <a:pt x="444500" y="4382770"/>
                    <a:pt x="444500" y="4381500"/>
                  </a:cubicBezTo>
                  <a:cubicBezTo>
                    <a:pt x="444500" y="4381500"/>
                    <a:pt x="445770" y="4363720"/>
                    <a:pt x="447040" y="4354830"/>
                  </a:cubicBezTo>
                  <a:cubicBezTo>
                    <a:pt x="447040" y="4345940"/>
                    <a:pt x="448310" y="4328160"/>
                    <a:pt x="448310" y="4326890"/>
                  </a:cubicBezTo>
                  <a:cubicBezTo>
                    <a:pt x="448310" y="4325620"/>
                    <a:pt x="472440" y="4184650"/>
                    <a:pt x="471170" y="4127500"/>
                  </a:cubicBezTo>
                  <a:cubicBezTo>
                    <a:pt x="471170" y="4085590"/>
                    <a:pt x="466090" y="4036060"/>
                    <a:pt x="455930" y="4017010"/>
                  </a:cubicBezTo>
                  <a:cubicBezTo>
                    <a:pt x="450850" y="4006850"/>
                    <a:pt x="443230" y="4005580"/>
                    <a:pt x="436880" y="4000500"/>
                  </a:cubicBezTo>
                  <a:cubicBezTo>
                    <a:pt x="429260" y="3994150"/>
                    <a:pt x="415290" y="3982720"/>
                    <a:pt x="415290" y="3982720"/>
                  </a:cubicBezTo>
                  <a:cubicBezTo>
                    <a:pt x="415290" y="3982720"/>
                    <a:pt x="405130" y="3967480"/>
                    <a:pt x="400050" y="3959860"/>
                  </a:cubicBezTo>
                  <a:cubicBezTo>
                    <a:pt x="393700" y="3952240"/>
                    <a:pt x="383540" y="3938270"/>
                    <a:pt x="383540" y="3938270"/>
                  </a:cubicBezTo>
                  <a:cubicBezTo>
                    <a:pt x="383540" y="3937000"/>
                    <a:pt x="377190" y="3920490"/>
                    <a:pt x="373380" y="3911600"/>
                  </a:cubicBezTo>
                  <a:cubicBezTo>
                    <a:pt x="369570" y="3903980"/>
                    <a:pt x="363220" y="3886200"/>
                    <a:pt x="363220" y="3886200"/>
                  </a:cubicBezTo>
                  <a:cubicBezTo>
                    <a:pt x="363220" y="3886200"/>
                    <a:pt x="360680" y="3868420"/>
                    <a:pt x="359410" y="3859530"/>
                  </a:cubicBezTo>
                  <a:cubicBezTo>
                    <a:pt x="358140" y="3850640"/>
                    <a:pt x="355600" y="3832860"/>
                    <a:pt x="355600" y="3831590"/>
                  </a:cubicBezTo>
                  <a:cubicBezTo>
                    <a:pt x="355600" y="3831590"/>
                    <a:pt x="356870" y="3813810"/>
                    <a:pt x="358140" y="3804920"/>
                  </a:cubicBezTo>
                  <a:cubicBezTo>
                    <a:pt x="359410" y="3794760"/>
                    <a:pt x="360680" y="3787140"/>
                    <a:pt x="360680" y="3776980"/>
                  </a:cubicBezTo>
                  <a:cubicBezTo>
                    <a:pt x="361950" y="3764280"/>
                    <a:pt x="359410" y="3750310"/>
                    <a:pt x="361950" y="3732530"/>
                  </a:cubicBezTo>
                  <a:cubicBezTo>
                    <a:pt x="364490" y="3705860"/>
                    <a:pt x="383540" y="3672840"/>
                    <a:pt x="383540" y="3633470"/>
                  </a:cubicBezTo>
                  <a:cubicBezTo>
                    <a:pt x="384810" y="3580130"/>
                    <a:pt x="361950" y="3511550"/>
                    <a:pt x="349250" y="3441700"/>
                  </a:cubicBezTo>
                  <a:cubicBezTo>
                    <a:pt x="335280" y="3356610"/>
                    <a:pt x="312420" y="3249930"/>
                    <a:pt x="302260" y="3159760"/>
                  </a:cubicBezTo>
                  <a:cubicBezTo>
                    <a:pt x="292100" y="3077210"/>
                    <a:pt x="290830" y="3002280"/>
                    <a:pt x="288290" y="2919730"/>
                  </a:cubicBezTo>
                  <a:cubicBezTo>
                    <a:pt x="285750" y="2833370"/>
                    <a:pt x="288290" y="2735580"/>
                    <a:pt x="288290" y="2649220"/>
                  </a:cubicBezTo>
                  <a:cubicBezTo>
                    <a:pt x="288290" y="2570480"/>
                    <a:pt x="288290" y="2500630"/>
                    <a:pt x="288290" y="2420620"/>
                  </a:cubicBezTo>
                  <a:cubicBezTo>
                    <a:pt x="288290" y="2332990"/>
                    <a:pt x="288290" y="2233930"/>
                    <a:pt x="287020" y="2142490"/>
                  </a:cubicBezTo>
                  <a:cubicBezTo>
                    <a:pt x="287020" y="2052320"/>
                    <a:pt x="287020" y="1972310"/>
                    <a:pt x="287020" y="1877060"/>
                  </a:cubicBezTo>
                  <a:cubicBezTo>
                    <a:pt x="285750" y="1765300"/>
                    <a:pt x="285750" y="1623060"/>
                    <a:pt x="283210" y="1515110"/>
                  </a:cubicBezTo>
                  <a:cubicBezTo>
                    <a:pt x="281940" y="1426210"/>
                    <a:pt x="280670" y="1353820"/>
                    <a:pt x="276860" y="1272540"/>
                  </a:cubicBezTo>
                  <a:cubicBezTo>
                    <a:pt x="274320" y="1189990"/>
                    <a:pt x="271780" y="1106170"/>
                    <a:pt x="264160" y="1019810"/>
                  </a:cubicBezTo>
                  <a:cubicBezTo>
                    <a:pt x="256540" y="932180"/>
                    <a:pt x="243840" y="820420"/>
                    <a:pt x="232410" y="750570"/>
                  </a:cubicBezTo>
                  <a:cubicBezTo>
                    <a:pt x="226060" y="706120"/>
                    <a:pt x="222250" y="652780"/>
                    <a:pt x="210820" y="642620"/>
                  </a:cubicBezTo>
                  <a:cubicBezTo>
                    <a:pt x="207010" y="638810"/>
                    <a:pt x="204470" y="641350"/>
                    <a:pt x="199390" y="641350"/>
                  </a:cubicBezTo>
                  <a:cubicBezTo>
                    <a:pt x="191770" y="640080"/>
                    <a:pt x="172720" y="637540"/>
                    <a:pt x="171450" y="637540"/>
                  </a:cubicBezTo>
                  <a:cubicBezTo>
                    <a:pt x="171450" y="637540"/>
                    <a:pt x="154940" y="631190"/>
                    <a:pt x="146050" y="627380"/>
                  </a:cubicBezTo>
                  <a:cubicBezTo>
                    <a:pt x="137160" y="624840"/>
                    <a:pt x="120650" y="618490"/>
                    <a:pt x="120650" y="618490"/>
                  </a:cubicBezTo>
                  <a:cubicBezTo>
                    <a:pt x="119380" y="618490"/>
                    <a:pt x="105410" y="607060"/>
                    <a:pt x="97790" y="601980"/>
                  </a:cubicBezTo>
                  <a:cubicBezTo>
                    <a:pt x="90170" y="596900"/>
                    <a:pt x="74930" y="586740"/>
                    <a:pt x="74930" y="586740"/>
                  </a:cubicBezTo>
                  <a:cubicBezTo>
                    <a:pt x="74930" y="586740"/>
                    <a:pt x="62230" y="572770"/>
                    <a:pt x="57150" y="566420"/>
                  </a:cubicBezTo>
                  <a:cubicBezTo>
                    <a:pt x="50800" y="558800"/>
                    <a:pt x="38100" y="546100"/>
                    <a:pt x="38100" y="546100"/>
                  </a:cubicBezTo>
                  <a:cubicBezTo>
                    <a:pt x="38100" y="544830"/>
                    <a:pt x="29210" y="529590"/>
                    <a:pt x="25400" y="520700"/>
                  </a:cubicBezTo>
                  <a:cubicBezTo>
                    <a:pt x="21590" y="513080"/>
                    <a:pt x="12700" y="496570"/>
                    <a:pt x="12700" y="496570"/>
                  </a:cubicBezTo>
                  <a:cubicBezTo>
                    <a:pt x="12700" y="496570"/>
                    <a:pt x="8890" y="478790"/>
                    <a:pt x="6350" y="469900"/>
                  </a:cubicBezTo>
                  <a:cubicBezTo>
                    <a:pt x="3810" y="461010"/>
                    <a:pt x="0" y="443230"/>
                    <a:pt x="0" y="443230"/>
                  </a:cubicBezTo>
                  <a:cubicBezTo>
                    <a:pt x="0" y="443230"/>
                    <a:pt x="0" y="425450"/>
                    <a:pt x="0" y="415290"/>
                  </a:cubicBezTo>
                  <a:cubicBezTo>
                    <a:pt x="0" y="406400"/>
                    <a:pt x="0" y="388620"/>
                    <a:pt x="0" y="388620"/>
                  </a:cubicBezTo>
                </a:path>
              </a:pathLst>
            </a:custGeom>
            <a:solidFill>
              <a:srgbClr val="CDA106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939415" y="5303520"/>
            <a:ext cx="567690" cy="567690"/>
            <a:chOff x="0" y="0"/>
            <a:chExt cx="756920" cy="756920"/>
          </a:xfrm>
        </p:grpSpPr>
        <p:sp>
          <p:nvSpPr>
            <p:cNvPr id="15" name="Freeform 15"/>
            <p:cNvSpPr/>
            <p:nvPr/>
          </p:nvSpPr>
          <p:spPr>
            <a:xfrm>
              <a:off x="48260" y="4064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6220"/>
                  </a:moveTo>
                  <a:cubicBezTo>
                    <a:pt x="647700" y="444500"/>
                    <a:pt x="623570" y="497840"/>
                    <a:pt x="593090" y="538480"/>
                  </a:cubicBezTo>
                  <a:cubicBezTo>
                    <a:pt x="561340" y="577850"/>
                    <a:pt x="514350" y="614680"/>
                    <a:pt x="468630" y="635000"/>
                  </a:cubicBezTo>
                  <a:cubicBezTo>
                    <a:pt x="421640" y="656590"/>
                    <a:pt x="363220" y="666750"/>
                    <a:pt x="312420" y="664210"/>
                  </a:cubicBezTo>
                  <a:cubicBezTo>
                    <a:pt x="261620" y="660400"/>
                    <a:pt x="205740" y="643890"/>
                    <a:pt x="161290" y="617220"/>
                  </a:cubicBezTo>
                  <a:cubicBezTo>
                    <a:pt x="118110" y="590550"/>
                    <a:pt x="76200" y="548640"/>
                    <a:pt x="49530" y="505460"/>
                  </a:cubicBezTo>
                  <a:cubicBezTo>
                    <a:pt x="24130" y="461010"/>
                    <a:pt x="6350" y="405130"/>
                    <a:pt x="2540" y="354330"/>
                  </a:cubicBezTo>
                  <a:cubicBezTo>
                    <a:pt x="0" y="303530"/>
                    <a:pt x="10160" y="245110"/>
                    <a:pt x="31750" y="199390"/>
                  </a:cubicBezTo>
                  <a:cubicBezTo>
                    <a:pt x="52070" y="152400"/>
                    <a:pt x="88900" y="105410"/>
                    <a:pt x="129540" y="74930"/>
                  </a:cubicBezTo>
                  <a:cubicBezTo>
                    <a:pt x="168910" y="43180"/>
                    <a:pt x="223520" y="19050"/>
                    <a:pt x="273050" y="10160"/>
                  </a:cubicBezTo>
                  <a:cubicBezTo>
                    <a:pt x="323850" y="0"/>
                    <a:pt x="382270" y="3810"/>
                    <a:pt x="43053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675572" y="5832158"/>
            <a:ext cx="567690" cy="567690"/>
            <a:chOff x="0" y="0"/>
            <a:chExt cx="756920" cy="756920"/>
          </a:xfrm>
        </p:grpSpPr>
        <p:sp>
          <p:nvSpPr>
            <p:cNvPr id="17" name="Freeform 17"/>
            <p:cNvSpPr/>
            <p:nvPr/>
          </p:nvSpPr>
          <p:spPr>
            <a:xfrm>
              <a:off x="46990" y="41910"/>
              <a:ext cx="648970" cy="666750"/>
            </a:xfrm>
            <a:custGeom>
              <a:avLst/>
              <a:gdLst/>
              <a:ahLst/>
              <a:cxnLst/>
              <a:rect l="l" t="t" r="r" b="b"/>
              <a:pathLst>
                <a:path w="648970" h="666750">
                  <a:moveTo>
                    <a:pt x="647700" y="236220"/>
                  </a:moveTo>
                  <a:cubicBezTo>
                    <a:pt x="648970" y="444500"/>
                    <a:pt x="624840" y="497840"/>
                    <a:pt x="593090" y="538480"/>
                  </a:cubicBezTo>
                  <a:cubicBezTo>
                    <a:pt x="561340" y="577850"/>
                    <a:pt x="514350" y="614680"/>
                    <a:pt x="468630" y="635000"/>
                  </a:cubicBezTo>
                  <a:cubicBezTo>
                    <a:pt x="421640" y="656590"/>
                    <a:pt x="364490" y="666750"/>
                    <a:pt x="312420" y="664210"/>
                  </a:cubicBezTo>
                  <a:cubicBezTo>
                    <a:pt x="261620" y="660400"/>
                    <a:pt x="205740" y="642620"/>
                    <a:pt x="162560" y="617220"/>
                  </a:cubicBezTo>
                  <a:cubicBezTo>
                    <a:pt x="118110" y="590550"/>
                    <a:pt x="76200" y="548640"/>
                    <a:pt x="50800" y="505460"/>
                  </a:cubicBezTo>
                  <a:cubicBezTo>
                    <a:pt x="24130" y="461010"/>
                    <a:pt x="6350" y="405130"/>
                    <a:pt x="3810" y="354330"/>
                  </a:cubicBezTo>
                  <a:cubicBezTo>
                    <a:pt x="0" y="303530"/>
                    <a:pt x="10160" y="245110"/>
                    <a:pt x="31750" y="198120"/>
                  </a:cubicBezTo>
                  <a:cubicBezTo>
                    <a:pt x="52070" y="152400"/>
                    <a:pt x="88900" y="105410"/>
                    <a:pt x="129540" y="73660"/>
                  </a:cubicBezTo>
                  <a:cubicBezTo>
                    <a:pt x="168910" y="43180"/>
                    <a:pt x="223520" y="19050"/>
                    <a:pt x="273050" y="8890"/>
                  </a:cubicBezTo>
                  <a:cubicBezTo>
                    <a:pt x="323850" y="0"/>
                    <a:pt x="382270" y="3810"/>
                    <a:pt x="43053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406140" y="5870258"/>
            <a:ext cx="567690" cy="567690"/>
            <a:chOff x="0" y="0"/>
            <a:chExt cx="756920" cy="756920"/>
          </a:xfrm>
        </p:grpSpPr>
        <p:sp>
          <p:nvSpPr>
            <p:cNvPr id="19" name="Freeform 19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6220"/>
                  </a:moveTo>
                  <a:cubicBezTo>
                    <a:pt x="647700" y="443230"/>
                    <a:pt x="623570" y="497840"/>
                    <a:pt x="591820" y="537210"/>
                  </a:cubicBezTo>
                  <a:cubicBezTo>
                    <a:pt x="561340" y="577850"/>
                    <a:pt x="514350" y="613410"/>
                    <a:pt x="467360" y="635000"/>
                  </a:cubicBezTo>
                  <a:cubicBezTo>
                    <a:pt x="421640" y="655320"/>
                    <a:pt x="363220" y="666750"/>
                    <a:pt x="312420" y="662940"/>
                  </a:cubicBezTo>
                  <a:cubicBezTo>
                    <a:pt x="261620" y="660400"/>
                    <a:pt x="205740" y="642620"/>
                    <a:pt x="161290" y="615950"/>
                  </a:cubicBezTo>
                  <a:cubicBezTo>
                    <a:pt x="118110" y="590550"/>
                    <a:pt x="76200" y="548640"/>
                    <a:pt x="49530" y="504190"/>
                  </a:cubicBezTo>
                  <a:cubicBezTo>
                    <a:pt x="22860" y="461010"/>
                    <a:pt x="6350" y="405130"/>
                    <a:pt x="2540" y="354330"/>
                  </a:cubicBezTo>
                  <a:cubicBezTo>
                    <a:pt x="0" y="302260"/>
                    <a:pt x="10160" y="245110"/>
                    <a:pt x="31750" y="198120"/>
                  </a:cubicBezTo>
                  <a:cubicBezTo>
                    <a:pt x="52070" y="151130"/>
                    <a:pt x="88900" y="105410"/>
                    <a:pt x="128270" y="73660"/>
                  </a:cubicBezTo>
                  <a:cubicBezTo>
                    <a:pt x="168910" y="41910"/>
                    <a:pt x="222250" y="17780"/>
                    <a:pt x="273050" y="8890"/>
                  </a:cubicBezTo>
                  <a:cubicBezTo>
                    <a:pt x="322580" y="0"/>
                    <a:pt x="382270" y="3810"/>
                    <a:pt x="43053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738438" y="6500812"/>
            <a:ext cx="567690" cy="567690"/>
            <a:chOff x="0" y="0"/>
            <a:chExt cx="756920" cy="756920"/>
          </a:xfrm>
        </p:grpSpPr>
        <p:sp>
          <p:nvSpPr>
            <p:cNvPr id="21" name="Freeform 21"/>
            <p:cNvSpPr/>
            <p:nvPr/>
          </p:nvSpPr>
          <p:spPr>
            <a:xfrm>
              <a:off x="46990" y="41910"/>
              <a:ext cx="648970" cy="666750"/>
            </a:xfrm>
            <a:custGeom>
              <a:avLst/>
              <a:gdLst/>
              <a:ahLst/>
              <a:cxnLst/>
              <a:rect l="l" t="t" r="r" b="b"/>
              <a:pathLst>
                <a:path w="648970" h="666750">
                  <a:moveTo>
                    <a:pt x="647700" y="234950"/>
                  </a:moveTo>
                  <a:cubicBezTo>
                    <a:pt x="648970" y="443230"/>
                    <a:pt x="624840" y="496570"/>
                    <a:pt x="593090" y="537210"/>
                  </a:cubicBezTo>
                  <a:cubicBezTo>
                    <a:pt x="561340" y="577850"/>
                    <a:pt x="515620" y="613410"/>
                    <a:pt x="468630" y="635000"/>
                  </a:cubicBezTo>
                  <a:cubicBezTo>
                    <a:pt x="421640" y="655320"/>
                    <a:pt x="364490" y="666750"/>
                    <a:pt x="313690" y="662940"/>
                  </a:cubicBezTo>
                  <a:cubicBezTo>
                    <a:pt x="261620" y="660400"/>
                    <a:pt x="205740" y="642620"/>
                    <a:pt x="162560" y="615950"/>
                  </a:cubicBezTo>
                  <a:cubicBezTo>
                    <a:pt x="118110" y="589280"/>
                    <a:pt x="77470" y="548640"/>
                    <a:pt x="50800" y="504190"/>
                  </a:cubicBezTo>
                  <a:cubicBezTo>
                    <a:pt x="24130" y="461010"/>
                    <a:pt x="6350" y="405130"/>
                    <a:pt x="3810" y="353060"/>
                  </a:cubicBezTo>
                  <a:cubicBezTo>
                    <a:pt x="0" y="302260"/>
                    <a:pt x="11430" y="245110"/>
                    <a:pt x="31750" y="198120"/>
                  </a:cubicBezTo>
                  <a:cubicBezTo>
                    <a:pt x="53340" y="151130"/>
                    <a:pt x="88900" y="105410"/>
                    <a:pt x="129540" y="73660"/>
                  </a:cubicBezTo>
                  <a:cubicBezTo>
                    <a:pt x="170180" y="41910"/>
                    <a:pt x="223520" y="17780"/>
                    <a:pt x="273050" y="8890"/>
                  </a:cubicBezTo>
                  <a:cubicBezTo>
                    <a:pt x="323850" y="0"/>
                    <a:pt x="382270" y="2540"/>
                    <a:pt x="431800" y="17780"/>
                  </a:cubicBezTo>
                  <a:cubicBezTo>
                    <a:pt x="480060" y="33020"/>
                    <a:pt x="566420" y="100330"/>
                    <a:pt x="56642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9005" y="6462712"/>
            <a:ext cx="567690" cy="567690"/>
            <a:chOff x="0" y="0"/>
            <a:chExt cx="756920" cy="756920"/>
          </a:xfrm>
        </p:grpSpPr>
        <p:sp>
          <p:nvSpPr>
            <p:cNvPr id="23" name="Freeform 23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6220"/>
                  </a:moveTo>
                  <a:cubicBezTo>
                    <a:pt x="647700" y="443230"/>
                    <a:pt x="623570" y="497840"/>
                    <a:pt x="593090" y="537210"/>
                  </a:cubicBezTo>
                  <a:cubicBezTo>
                    <a:pt x="561340" y="577850"/>
                    <a:pt x="514350" y="614680"/>
                    <a:pt x="468630" y="635000"/>
                  </a:cubicBezTo>
                  <a:cubicBezTo>
                    <a:pt x="421640" y="656590"/>
                    <a:pt x="363220" y="666750"/>
                    <a:pt x="312420" y="662940"/>
                  </a:cubicBezTo>
                  <a:cubicBezTo>
                    <a:pt x="261620" y="660400"/>
                    <a:pt x="205740" y="642620"/>
                    <a:pt x="161290" y="615950"/>
                  </a:cubicBezTo>
                  <a:cubicBezTo>
                    <a:pt x="118110" y="590550"/>
                    <a:pt x="76200" y="548640"/>
                    <a:pt x="49530" y="504190"/>
                  </a:cubicBezTo>
                  <a:cubicBezTo>
                    <a:pt x="24130" y="461010"/>
                    <a:pt x="6350" y="405130"/>
                    <a:pt x="2540" y="354330"/>
                  </a:cubicBezTo>
                  <a:cubicBezTo>
                    <a:pt x="0" y="302260"/>
                    <a:pt x="10160" y="245110"/>
                    <a:pt x="31750" y="198120"/>
                  </a:cubicBezTo>
                  <a:cubicBezTo>
                    <a:pt x="52070" y="151130"/>
                    <a:pt x="88900" y="105410"/>
                    <a:pt x="129540" y="73660"/>
                  </a:cubicBezTo>
                  <a:cubicBezTo>
                    <a:pt x="168910" y="41910"/>
                    <a:pt x="222250" y="17780"/>
                    <a:pt x="273050" y="8890"/>
                  </a:cubicBezTo>
                  <a:cubicBezTo>
                    <a:pt x="323850" y="0"/>
                    <a:pt x="382270" y="3810"/>
                    <a:pt x="43053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242310" y="6941820"/>
            <a:ext cx="567690" cy="567690"/>
            <a:chOff x="0" y="0"/>
            <a:chExt cx="756920" cy="756920"/>
          </a:xfrm>
        </p:grpSpPr>
        <p:sp>
          <p:nvSpPr>
            <p:cNvPr id="25" name="Freeform 25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6220"/>
                  </a:moveTo>
                  <a:cubicBezTo>
                    <a:pt x="647700" y="443230"/>
                    <a:pt x="623570" y="497840"/>
                    <a:pt x="591820" y="537210"/>
                  </a:cubicBezTo>
                  <a:cubicBezTo>
                    <a:pt x="560070" y="577850"/>
                    <a:pt x="514350" y="613410"/>
                    <a:pt x="467360" y="635000"/>
                  </a:cubicBezTo>
                  <a:cubicBezTo>
                    <a:pt x="421640" y="656590"/>
                    <a:pt x="363220" y="666750"/>
                    <a:pt x="312420" y="662940"/>
                  </a:cubicBezTo>
                  <a:cubicBezTo>
                    <a:pt x="261620" y="660400"/>
                    <a:pt x="205740" y="642620"/>
                    <a:pt x="161290" y="615950"/>
                  </a:cubicBezTo>
                  <a:cubicBezTo>
                    <a:pt x="118110" y="590550"/>
                    <a:pt x="76200" y="548640"/>
                    <a:pt x="49530" y="504190"/>
                  </a:cubicBezTo>
                  <a:cubicBezTo>
                    <a:pt x="22860" y="461010"/>
                    <a:pt x="6350" y="405130"/>
                    <a:pt x="2540" y="354330"/>
                  </a:cubicBezTo>
                  <a:cubicBezTo>
                    <a:pt x="0" y="302260"/>
                    <a:pt x="10160" y="245110"/>
                    <a:pt x="31750" y="198120"/>
                  </a:cubicBezTo>
                  <a:cubicBezTo>
                    <a:pt x="52070" y="151130"/>
                    <a:pt x="88900" y="105410"/>
                    <a:pt x="128270" y="73660"/>
                  </a:cubicBezTo>
                  <a:cubicBezTo>
                    <a:pt x="168910" y="41910"/>
                    <a:pt x="222250" y="17780"/>
                    <a:pt x="273050" y="8890"/>
                  </a:cubicBezTo>
                  <a:cubicBezTo>
                    <a:pt x="322580" y="0"/>
                    <a:pt x="382270" y="3810"/>
                    <a:pt x="430530" y="19050"/>
                  </a:cubicBezTo>
                  <a:cubicBezTo>
                    <a:pt x="47879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595688" y="7420928"/>
            <a:ext cx="567690" cy="567690"/>
            <a:chOff x="0" y="0"/>
            <a:chExt cx="756920" cy="756920"/>
          </a:xfrm>
        </p:grpSpPr>
        <p:sp>
          <p:nvSpPr>
            <p:cNvPr id="27" name="Freeform 27"/>
            <p:cNvSpPr/>
            <p:nvPr/>
          </p:nvSpPr>
          <p:spPr>
            <a:xfrm>
              <a:off x="46990" y="41910"/>
              <a:ext cx="648970" cy="666750"/>
            </a:xfrm>
            <a:custGeom>
              <a:avLst/>
              <a:gdLst/>
              <a:ahLst/>
              <a:cxnLst/>
              <a:rect l="l" t="t" r="r" b="b"/>
              <a:pathLst>
                <a:path w="648970" h="666750">
                  <a:moveTo>
                    <a:pt x="647700" y="234950"/>
                  </a:moveTo>
                  <a:cubicBezTo>
                    <a:pt x="648970" y="443230"/>
                    <a:pt x="624840" y="496570"/>
                    <a:pt x="593090" y="537210"/>
                  </a:cubicBezTo>
                  <a:cubicBezTo>
                    <a:pt x="561340" y="577850"/>
                    <a:pt x="515620" y="613410"/>
                    <a:pt x="468630" y="635000"/>
                  </a:cubicBezTo>
                  <a:cubicBezTo>
                    <a:pt x="421640" y="655320"/>
                    <a:pt x="364490" y="666750"/>
                    <a:pt x="313690" y="662940"/>
                  </a:cubicBezTo>
                  <a:cubicBezTo>
                    <a:pt x="261620" y="660400"/>
                    <a:pt x="205740" y="642620"/>
                    <a:pt x="162560" y="615950"/>
                  </a:cubicBezTo>
                  <a:cubicBezTo>
                    <a:pt x="118110" y="589280"/>
                    <a:pt x="77470" y="548640"/>
                    <a:pt x="50800" y="504190"/>
                  </a:cubicBezTo>
                  <a:cubicBezTo>
                    <a:pt x="24130" y="461010"/>
                    <a:pt x="6350" y="405130"/>
                    <a:pt x="3810" y="353060"/>
                  </a:cubicBezTo>
                  <a:cubicBezTo>
                    <a:pt x="0" y="302260"/>
                    <a:pt x="11430" y="245110"/>
                    <a:pt x="31750" y="198120"/>
                  </a:cubicBezTo>
                  <a:cubicBezTo>
                    <a:pt x="53340" y="151130"/>
                    <a:pt x="88900" y="105410"/>
                    <a:pt x="129540" y="73660"/>
                  </a:cubicBezTo>
                  <a:cubicBezTo>
                    <a:pt x="170180" y="41910"/>
                    <a:pt x="223520" y="17780"/>
                    <a:pt x="273050" y="8890"/>
                  </a:cubicBezTo>
                  <a:cubicBezTo>
                    <a:pt x="323850" y="0"/>
                    <a:pt x="382270" y="3810"/>
                    <a:pt x="43180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750820" y="4647247"/>
            <a:ext cx="567690" cy="567690"/>
            <a:chOff x="0" y="0"/>
            <a:chExt cx="756920" cy="756920"/>
          </a:xfrm>
        </p:grpSpPr>
        <p:sp>
          <p:nvSpPr>
            <p:cNvPr id="29" name="Freeform 29"/>
            <p:cNvSpPr/>
            <p:nvPr/>
          </p:nvSpPr>
          <p:spPr>
            <a:xfrm>
              <a:off x="46990" y="41910"/>
              <a:ext cx="648970" cy="666750"/>
            </a:xfrm>
            <a:custGeom>
              <a:avLst/>
              <a:gdLst/>
              <a:ahLst/>
              <a:cxnLst/>
              <a:rect l="l" t="t" r="r" b="b"/>
              <a:pathLst>
                <a:path w="648970" h="666750">
                  <a:moveTo>
                    <a:pt x="648970" y="236220"/>
                  </a:moveTo>
                  <a:cubicBezTo>
                    <a:pt x="648970" y="444500"/>
                    <a:pt x="624840" y="497840"/>
                    <a:pt x="593090" y="537210"/>
                  </a:cubicBezTo>
                  <a:cubicBezTo>
                    <a:pt x="561340" y="577850"/>
                    <a:pt x="515620" y="614680"/>
                    <a:pt x="468630" y="635000"/>
                  </a:cubicBezTo>
                  <a:cubicBezTo>
                    <a:pt x="421640" y="656590"/>
                    <a:pt x="364490" y="666750"/>
                    <a:pt x="313690" y="664210"/>
                  </a:cubicBezTo>
                  <a:cubicBezTo>
                    <a:pt x="262890" y="660400"/>
                    <a:pt x="205740" y="642620"/>
                    <a:pt x="162560" y="617220"/>
                  </a:cubicBezTo>
                  <a:cubicBezTo>
                    <a:pt x="118110" y="590550"/>
                    <a:pt x="77470" y="548640"/>
                    <a:pt x="50800" y="505460"/>
                  </a:cubicBezTo>
                  <a:cubicBezTo>
                    <a:pt x="24130" y="461010"/>
                    <a:pt x="6350" y="405130"/>
                    <a:pt x="3810" y="354330"/>
                  </a:cubicBezTo>
                  <a:cubicBezTo>
                    <a:pt x="0" y="302260"/>
                    <a:pt x="11430" y="245110"/>
                    <a:pt x="31750" y="198120"/>
                  </a:cubicBezTo>
                  <a:cubicBezTo>
                    <a:pt x="53340" y="152400"/>
                    <a:pt x="88900" y="105410"/>
                    <a:pt x="129540" y="73660"/>
                  </a:cubicBezTo>
                  <a:cubicBezTo>
                    <a:pt x="170180" y="43180"/>
                    <a:pt x="223520" y="19050"/>
                    <a:pt x="274320" y="8890"/>
                  </a:cubicBezTo>
                  <a:cubicBezTo>
                    <a:pt x="323850" y="0"/>
                    <a:pt x="382270" y="3810"/>
                    <a:pt x="43180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486025" y="5176838"/>
            <a:ext cx="567690" cy="567690"/>
            <a:chOff x="0" y="0"/>
            <a:chExt cx="756920" cy="756920"/>
          </a:xfrm>
        </p:grpSpPr>
        <p:sp>
          <p:nvSpPr>
            <p:cNvPr id="31" name="Freeform 31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6220"/>
                  </a:moveTo>
                  <a:cubicBezTo>
                    <a:pt x="647700" y="443230"/>
                    <a:pt x="623570" y="497840"/>
                    <a:pt x="591820" y="537210"/>
                  </a:cubicBezTo>
                  <a:cubicBezTo>
                    <a:pt x="560070" y="577850"/>
                    <a:pt x="514350" y="613410"/>
                    <a:pt x="467360" y="635000"/>
                  </a:cubicBezTo>
                  <a:cubicBezTo>
                    <a:pt x="420370" y="656590"/>
                    <a:pt x="363220" y="666750"/>
                    <a:pt x="312420" y="662940"/>
                  </a:cubicBezTo>
                  <a:cubicBezTo>
                    <a:pt x="261620" y="660400"/>
                    <a:pt x="204470" y="642620"/>
                    <a:pt x="161290" y="615950"/>
                  </a:cubicBezTo>
                  <a:cubicBezTo>
                    <a:pt x="118110" y="590550"/>
                    <a:pt x="76200" y="548640"/>
                    <a:pt x="49530" y="504190"/>
                  </a:cubicBezTo>
                  <a:cubicBezTo>
                    <a:pt x="22860" y="461010"/>
                    <a:pt x="5080" y="405130"/>
                    <a:pt x="2540" y="354330"/>
                  </a:cubicBezTo>
                  <a:cubicBezTo>
                    <a:pt x="0" y="302260"/>
                    <a:pt x="10160" y="245110"/>
                    <a:pt x="30480" y="198120"/>
                  </a:cubicBezTo>
                  <a:cubicBezTo>
                    <a:pt x="52070" y="151130"/>
                    <a:pt x="87630" y="105410"/>
                    <a:pt x="128270" y="73660"/>
                  </a:cubicBezTo>
                  <a:cubicBezTo>
                    <a:pt x="168910" y="41910"/>
                    <a:pt x="222250" y="17780"/>
                    <a:pt x="273050" y="8890"/>
                  </a:cubicBezTo>
                  <a:cubicBezTo>
                    <a:pt x="322580" y="0"/>
                    <a:pt x="381000" y="3810"/>
                    <a:pt x="430530" y="19050"/>
                  </a:cubicBezTo>
                  <a:cubicBezTo>
                    <a:pt x="478790" y="34290"/>
                    <a:pt x="565150" y="100330"/>
                    <a:pt x="56515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507105" y="5328285"/>
            <a:ext cx="567690" cy="567690"/>
            <a:chOff x="0" y="0"/>
            <a:chExt cx="756920" cy="756920"/>
          </a:xfrm>
        </p:grpSpPr>
        <p:sp>
          <p:nvSpPr>
            <p:cNvPr id="33" name="Freeform 33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4950"/>
                  </a:moveTo>
                  <a:cubicBezTo>
                    <a:pt x="647700" y="443230"/>
                    <a:pt x="623570" y="496570"/>
                    <a:pt x="591820" y="537210"/>
                  </a:cubicBezTo>
                  <a:cubicBezTo>
                    <a:pt x="560070" y="577850"/>
                    <a:pt x="514350" y="613410"/>
                    <a:pt x="467360" y="635000"/>
                  </a:cubicBezTo>
                  <a:cubicBezTo>
                    <a:pt x="421640" y="655320"/>
                    <a:pt x="363220" y="666750"/>
                    <a:pt x="312420" y="662940"/>
                  </a:cubicBezTo>
                  <a:cubicBezTo>
                    <a:pt x="261620" y="660400"/>
                    <a:pt x="205740" y="642620"/>
                    <a:pt x="161290" y="615950"/>
                  </a:cubicBezTo>
                  <a:cubicBezTo>
                    <a:pt x="118110" y="589280"/>
                    <a:pt x="76200" y="548640"/>
                    <a:pt x="49530" y="504190"/>
                  </a:cubicBezTo>
                  <a:cubicBezTo>
                    <a:pt x="22860" y="461010"/>
                    <a:pt x="5080" y="405130"/>
                    <a:pt x="2540" y="353060"/>
                  </a:cubicBezTo>
                  <a:cubicBezTo>
                    <a:pt x="0" y="302260"/>
                    <a:pt x="10160" y="245110"/>
                    <a:pt x="30480" y="198120"/>
                  </a:cubicBezTo>
                  <a:cubicBezTo>
                    <a:pt x="52070" y="151130"/>
                    <a:pt x="88900" y="105410"/>
                    <a:pt x="128270" y="73660"/>
                  </a:cubicBezTo>
                  <a:cubicBezTo>
                    <a:pt x="168910" y="41910"/>
                    <a:pt x="222250" y="17780"/>
                    <a:pt x="273050" y="8890"/>
                  </a:cubicBezTo>
                  <a:cubicBezTo>
                    <a:pt x="322580" y="0"/>
                    <a:pt x="382270" y="3810"/>
                    <a:pt x="430530" y="19050"/>
                  </a:cubicBezTo>
                  <a:cubicBezTo>
                    <a:pt x="478790" y="34290"/>
                    <a:pt x="565150" y="100330"/>
                    <a:pt x="56515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713922" y="1240155"/>
            <a:ext cx="289560" cy="2214562"/>
            <a:chOff x="0" y="0"/>
            <a:chExt cx="386080" cy="2952750"/>
          </a:xfrm>
        </p:grpSpPr>
        <p:sp>
          <p:nvSpPr>
            <p:cNvPr id="35" name="Freeform 35"/>
            <p:cNvSpPr/>
            <p:nvPr/>
          </p:nvSpPr>
          <p:spPr>
            <a:xfrm>
              <a:off x="34290" y="48260"/>
              <a:ext cx="314960" cy="2853690"/>
            </a:xfrm>
            <a:custGeom>
              <a:avLst/>
              <a:gdLst/>
              <a:ahLst/>
              <a:cxnLst/>
              <a:rect l="l" t="t" r="r" b="b"/>
              <a:pathLst>
                <a:path w="314960" h="2853690">
                  <a:moveTo>
                    <a:pt x="193040" y="80010"/>
                  </a:moveTo>
                  <a:cubicBezTo>
                    <a:pt x="193040" y="925830"/>
                    <a:pt x="185420" y="938530"/>
                    <a:pt x="181610" y="1021080"/>
                  </a:cubicBezTo>
                  <a:cubicBezTo>
                    <a:pt x="172720" y="1215390"/>
                    <a:pt x="154940" y="1704340"/>
                    <a:pt x="177800" y="2012950"/>
                  </a:cubicBezTo>
                  <a:cubicBezTo>
                    <a:pt x="199390" y="2286000"/>
                    <a:pt x="314960" y="2679700"/>
                    <a:pt x="298450" y="2781300"/>
                  </a:cubicBezTo>
                  <a:cubicBezTo>
                    <a:pt x="294640" y="2807970"/>
                    <a:pt x="287020" y="2816860"/>
                    <a:pt x="274320" y="2829560"/>
                  </a:cubicBezTo>
                  <a:cubicBezTo>
                    <a:pt x="262890" y="2840990"/>
                    <a:pt x="245110" y="2851150"/>
                    <a:pt x="227330" y="2852420"/>
                  </a:cubicBezTo>
                  <a:cubicBezTo>
                    <a:pt x="204470" y="2853690"/>
                    <a:pt x="168910" y="2842260"/>
                    <a:pt x="153670" y="2824480"/>
                  </a:cubicBezTo>
                  <a:cubicBezTo>
                    <a:pt x="138430" y="2806700"/>
                    <a:pt x="129540" y="2771140"/>
                    <a:pt x="135890" y="2748280"/>
                  </a:cubicBezTo>
                  <a:cubicBezTo>
                    <a:pt x="140970" y="2725420"/>
                    <a:pt x="166370" y="2698750"/>
                    <a:pt x="187960" y="2691130"/>
                  </a:cubicBezTo>
                  <a:cubicBezTo>
                    <a:pt x="209550" y="2682240"/>
                    <a:pt x="247650" y="2688590"/>
                    <a:pt x="265430" y="2701290"/>
                  </a:cubicBezTo>
                  <a:cubicBezTo>
                    <a:pt x="284480" y="2715260"/>
                    <a:pt x="300990" y="2749550"/>
                    <a:pt x="299720" y="2772410"/>
                  </a:cubicBezTo>
                  <a:cubicBezTo>
                    <a:pt x="298450" y="2795270"/>
                    <a:pt x="280670" y="2828290"/>
                    <a:pt x="260350" y="2840990"/>
                  </a:cubicBezTo>
                  <a:cubicBezTo>
                    <a:pt x="241300" y="2852420"/>
                    <a:pt x="203200" y="2853690"/>
                    <a:pt x="182880" y="2846070"/>
                  </a:cubicBezTo>
                  <a:cubicBezTo>
                    <a:pt x="165100" y="2839720"/>
                    <a:pt x="153670" y="2827020"/>
                    <a:pt x="143510" y="2809240"/>
                  </a:cubicBezTo>
                  <a:cubicBezTo>
                    <a:pt x="128270" y="2783840"/>
                    <a:pt x="125730" y="2750820"/>
                    <a:pt x="115570" y="2696210"/>
                  </a:cubicBezTo>
                  <a:cubicBezTo>
                    <a:pt x="90170" y="2565400"/>
                    <a:pt x="36830" y="2254250"/>
                    <a:pt x="19050" y="2012950"/>
                  </a:cubicBezTo>
                  <a:cubicBezTo>
                    <a:pt x="0" y="1746250"/>
                    <a:pt x="10160" y="1377950"/>
                    <a:pt x="16510" y="1163320"/>
                  </a:cubicBezTo>
                  <a:cubicBezTo>
                    <a:pt x="19050" y="1031240"/>
                    <a:pt x="29210" y="975360"/>
                    <a:pt x="34290" y="845820"/>
                  </a:cubicBezTo>
                  <a:cubicBezTo>
                    <a:pt x="40640" y="642620"/>
                    <a:pt x="7620" y="161290"/>
                    <a:pt x="39370" y="60960"/>
                  </a:cubicBezTo>
                  <a:cubicBezTo>
                    <a:pt x="48260" y="34290"/>
                    <a:pt x="57150" y="25400"/>
                    <a:pt x="71120" y="15240"/>
                  </a:cubicBezTo>
                  <a:cubicBezTo>
                    <a:pt x="85090" y="6350"/>
                    <a:pt x="107950" y="0"/>
                    <a:pt x="124460" y="2540"/>
                  </a:cubicBezTo>
                  <a:cubicBezTo>
                    <a:pt x="142240" y="5080"/>
                    <a:pt x="162560" y="15240"/>
                    <a:pt x="173990" y="27940"/>
                  </a:cubicBezTo>
                  <a:cubicBezTo>
                    <a:pt x="185420" y="40640"/>
                    <a:pt x="193040" y="80010"/>
                    <a:pt x="193040" y="8001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968240" y="1704975"/>
            <a:ext cx="228600" cy="2547938"/>
            <a:chOff x="0" y="0"/>
            <a:chExt cx="304800" cy="3397250"/>
          </a:xfrm>
        </p:grpSpPr>
        <p:sp>
          <p:nvSpPr>
            <p:cNvPr id="37" name="Freeform 37"/>
            <p:cNvSpPr/>
            <p:nvPr/>
          </p:nvSpPr>
          <p:spPr>
            <a:xfrm>
              <a:off x="35560" y="50800"/>
              <a:ext cx="218440" cy="3296920"/>
            </a:xfrm>
            <a:custGeom>
              <a:avLst/>
              <a:gdLst/>
              <a:ahLst/>
              <a:cxnLst/>
              <a:rect l="l" t="t" r="r" b="b"/>
              <a:pathLst>
                <a:path w="218440" h="3296920">
                  <a:moveTo>
                    <a:pt x="140970" y="57150"/>
                  </a:moveTo>
                  <a:cubicBezTo>
                    <a:pt x="175260" y="2185670"/>
                    <a:pt x="152400" y="2584450"/>
                    <a:pt x="162560" y="2821940"/>
                  </a:cubicBezTo>
                  <a:cubicBezTo>
                    <a:pt x="167640" y="2950210"/>
                    <a:pt x="177800" y="3045460"/>
                    <a:pt x="190500" y="3117850"/>
                  </a:cubicBezTo>
                  <a:cubicBezTo>
                    <a:pt x="198120" y="3161030"/>
                    <a:pt x="217170" y="3191510"/>
                    <a:pt x="217170" y="3218180"/>
                  </a:cubicBezTo>
                  <a:cubicBezTo>
                    <a:pt x="217170" y="3235960"/>
                    <a:pt x="213360" y="3251200"/>
                    <a:pt x="205740" y="3262630"/>
                  </a:cubicBezTo>
                  <a:cubicBezTo>
                    <a:pt x="196850" y="3275330"/>
                    <a:pt x="184150" y="3288030"/>
                    <a:pt x="168910" y="3291840"/>
                  </a:cubicBezTo>
                  <a:cubicBezTo>
                    <a:pt x="151130" y="3296920"/>
                    <a:pt x="116840" y="3291840"/>
                    <a:pt x="101600" y="3281680"/>
                  </a:cubicBezTo>
                  <a:cubicBezTo>
                    <a:pt x="87630" y="3272790"/>
                    <a:pt x="78740" y="3257550"/>
                    <a:pt x="74930" y="3243580"/>
                  </a:cubicBezTo>
                  <a:cubicBezTo>
                    <a:pt x="71120" y="3229610"/>
                    <a:pt x="69850" y="3210560"/>
                    <a:pt x="77470" y="3196590"/>
                  </a:cubicBezTo>
                  <a:cubicBezTo>
                    <a:pt x="85090" y="3180080"/>
                    <a:pt x="109220" y="3155950"/>
                    <a:pt x="128270" y="3152140"/>
                  </a:cubicBezTo>
                  <a:cubicBezTo>
                    <a:pt x="148590" y="3147060"/>
                    <a:pt x="179070" y="3155950"/>
                    <a:pt x="194310" y="3169920"/>
                  </a:cubicBezTo>
                  <a:cubicBezTo>
                    <a:pt x="209550" y="3182620"/>
                    <a:pt x="218440" y="3214370"/>
                    <a:pt x="217170" y="3233420"/>
                  </a:cubicBezTo>
                  <a:cubicBezTo>
                    <a:pt x="215900" y="3249930"/>
                    <a:pt x="205740" y="3265170"/>
                    <a:pt x="195580" y="3275330"/>
                  </a:cubicBezTo>
                  <a:cubicBezTo>
                    <a:pt x="185420" y="3285490"/>
                    <a:pt x="168910" y="3294380"/>
                    <a:pt x="153670" y="3295650"/>
                  </a:cubicBezTo>
                  <a:cubicBezTo>
                    <a:pt x="134620" y="3295650"/>
                    <a:pt x="106680" y="3288030"/>
                    <a:pt x="90170" y="3270250"/>
                  </a:cubicBezTo>
                  <a:cubicBezTo>
                    <a:pt x="67310" y="3246120"/>
                    <a:pt x="58420" y="3186430"/>
                    <a:pt x="49530" y="3143250"/>
                  </a:cubicBezTo>
                  <a:cubicBezTo>
                    <a:pt x="41910" y="3101340"/>
                    <a:pt x="41910" y="3073400"/>
                    <a:pt x="39370" y="3013710"/>
                  </a:cubicBezTo>
                  <a:cubicBezTo>
                    <a:pt x="31750" y="2881630"/>
                    <a:pt x="22860" y="2570480"/>
                    <a:pt x="21590" y="2376170"/>
                  </a:cubicBezTo>
                  <a:cubicBezTo>
                    <a:pt x="21590" y="2214880"/>
                    <a:pt x="22860" y="2034540"/>
                    <a:pt x="30480" y="1930400"/>
                  </a:cubicBezTo>
                  <a:cubicBezTo>
                    <a:pt x="35560" y="1873250"/>
                    <a:pt x="44450" y="1859280"/>
                    <a:pt x="48260" y="1799590"/>
                  </a:cubicBezTo>
                  <a:cubicBezTo>
                    <a:pt x="57150" y="1668780"/>
                    <a:pt x="54610" y="1405890"/>
                    <a:pt x="52070" y="1165860"/>
                  </a:cubicBezTo>
                  <a:cubicBezTo>
                    <a:pt x="46990" y="849630"/>
                    <a:pt x="0" y="187960"/>
                    <a:pt x="15240" y="68580"/>
                  </a:cubicBezTo>
                  <a:cubicBezTo>
                    <a:pt x="17780" y="43180"/>
                    <a:pt x="17780" y="35560"/>
                    <a:pt x="26670" y="25400"/>
                  </a:cubicBezTo>
                  <a:cubicBezTo>
                    <a:pt x="38100" y="12700"/>
                    <a:pt x="63500" y="0"/>
                    <a:pt x="80010" y="0"/>
                  </a:cubicBezTo>
                  <a:cubicBezTo>
                    <a:pt x="93980" y="0"/>
                    <a:pt x="110490" y="7620"/>
                    <a:pt x="120650" y="17780"/>
                  </a:cubicBezTo>
                  <a:cubicBezTo>
                    <a:pt x="130810" y="26670"/>
                    <a:pt x="140970" y="57150"/>
                    <a:pt x="140970" y="5715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085397" y="2221230"/>
            <a:ext cx="274320" cy="2270760"/>
            <a:chOff x="0" y="0"/>
            <a:chExt cx="365760" cy="3027680"/>
          </a:xfrm>
        </p:grpSpPr>
        <p:sp>
          <p:nvSpPr>
            <p:cNvPr id="39" name="Freeform 39"/>
            <p:cNvSpPr/>
            <p:nvPr/>
          </p:nvSpPr>
          <p:spPr>
            <a:xfrm>
              <a:off x="44450" y="50800"/>
              <a:ext cx="274320" cy="2927350"/>
            </a:xfrm>
            <a:custGeom>
              <a:avLst/>
              <a:gdLst/>
              <a:ahLst/>
              <a:cxnLst/>
              <a:rect l="l" t="t" r="r" b="b"/>
              <a:pathLst>
                <a:path w="274320" h="2927350">
                  <a:moveTo>
                    <a:pt x="261620" y="69850"/>
                  </a:moveTo>
                  <a:cubicBezTo>
                    <a:pt x="144780" y="1075690"/>
                    <a:pt x="139700" y="1197610"/>
                    <a:pt x="133350" y="1366520"/>
                  </a:cubicBezTo>
                  <a:cubicBezTo>
                    <a:pt x="125730" y="1564640"/>
                    <a:pt x="114300" y="1812290"/>
                    <a:pt x="121920" y="2010410"/>
                  </a:cubicBezTo>
                  <a:cubicBezTo>
                    <a:pt x="129540" y="2180590"/>
                    <a:pt x="144780" y="2336800"/>
                    <a:pt x="171450" y="2484120"/>
                  </a:cubicBezTo>
                  <a:cubicBezTo>
                    <a:pt x="195580" y="2617470"/>
                    <a:pt x="274320" y="2796540"/>
                    <a:pt x="270510" y="2860040"/>
                  </a:cubicBezTo>
                  <a:cubicBezTo>
                    <a:pt x="267970" y="2881630"/>
                    <a:pt x="261620" y="2890520"/>
                    <a:pt x="251460" y="2901950"/>
                  </a:cubicBezTo>
                  <a:cubicBezTo>
                    <a:pt x="242570" y="2912110"/>
                    <a:pt x="227330" y="2922270"/>
                    <a:pt x="212090" y="2924810"/>
                  </a:cubicBezTo>
                  <a:cubicBezTo>
                    <a:pt x="193040" y="2926080"/>
                    <a:pt x="161290" y="2918460"/>
                    <a:pt x="147320" y="2904490"/>
                  </a:cubicBezTo>
                  <a:cubicBezTo>
                    <a:pt x="133350" y="2890520"/>
                    <a:pt x="125730" y="2858770"/>
                    <a:pt x="127000" y="2840990"/>
                  </a:cubicBezTo>
                  <a:cubicBezTo>
                    <a:pt x="129540" y="2825750"/>
                    <a:pt x="139700" y="2810510"/>
                    <a:pt x="149860" y="2800350"/>
                  </a:cubicBezTo>
                  <a:cubicBezTo>
                    <a:pt x="161290" y="2790190"/>
                    <a:pt x="177800" y="2783840"/>
                    <a:pt x="191770" y="2782570"/>
                  </a:cubicBezTo>
                  <a:cubicBezTo>
                    <a:pt x="207010" y="2781300"/>
                    <a:pt x="224790" y="2785110"/>
                    <a:pt x="237490" y="2792730"/>
                  </a:cubicBezTo>
                  <a:cubicBezTo>
                    <a:pt x="248920" y="2800350"/>
                    <a:pt x="261620" y="2814320"/>
                    <a:pt x="265430" y="2828290"/>
                  </a:cubicBezTo>
                  <a:cubicBezTo>
                    <a:pt x="270510" y="2847340"/>
                    <a:pt x="267970" y="2879090"/>
                    <a:pt x="256540" y="2895600"/>
                  </a:cubicBezTo>
                  <a:cubicBezTo>
                    <a:pt x="245110" y="2912110"/>
                    <a:pt x="214630" y="2924810"/>
                    <a:pt x="196850" y="2926080"/>
                  </a:cubicBezTo>
                  <a:cubicBezTo>
                    <a:pt x="181610" y="2927350"/>
                    <a:pt x="165100" y="2919730"/>
                    <a:pt x="153670" y="2909570"/>
                  </a:cubicBezTo>
                  <a:cubicBezTo>
                    <a:pt x="142240" y="2900680"/>
                    <a:pt x="137160" y="2891790"/>
                    <a:pt x="128270" y="2871470"/>
                  </a:cubicBezTo>
                  <a:cubicBezTo>
                    <a:pt x="104140" y="2811780"/>
                    <a:pt x="67310" y="2628900"/>
                    <a:pt x="46990" y="2494280"/>
                  </a:cubicBezTo>
                  <a:cubicBezTo>
                    <a:pt x="24130" y="2343150"/>
                    <a:pt x="12700" y="2183130"/>
                    <a:pt x="6350" y="2009140"/>
                  </a:cubicBezTo>
                  <a:cubicBezTo>
                    <a:pt x="0" y="1808480"/>
                    <a:pt x="8890" y="1559560"/>
                    <a:pt x="16510" y="1360170"/>
                  </a:cubicBezTo>
                  <a:cubicBezTo>
                    <a:pt x="21590" y="1187450"/>
                    <a:pt x="26670" y="1062990"/>
                    <a:pt x="41910" y="881380"/>
                  </a:cubicBezTo>
                  <a:cubicBezTo>
                    <a:pt x="60960" y="643890"/>
                    <a:pt x="106680" y="156210"/>
                    <a:pt x="134620" y="57150"/>
                  </a:cubicBezTo>
                  <a:cubicBezTo>
                    <a:pt x="142240" y="34290"/>
                    <a:pt x="144780" y="26670"/>
                    <a:pt x="154940" y="16510"/>
                  </a:cubicBezTo>
                  <a:cubicBezTo>
                    <a:pt x="165100" y="7620"/>
                    <a:pt x="182880" y="0"/>
                    <a:pt x="196850" y="0"/>
                  </a:cubicBezTo>
                  <a:cubicBezTo>
                    <a:pt x="213360" y="1270"/>
                    <a:pt x="238760" y="13970"/>
                    <a:pt x="250190" y="26670"/>
                  </a:cubicBezTo>
                  <a:cubicBezTo>
                    <a:pt x="259080" y="38100"/>
                    <a:pt x="261620" y="69850"/>
                    <a:pt x="261620" y="6985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303520" y="2525078"/>
            <a:ext cx="262890" cy="2067877"/>
            <a:chOff x="0" y="0"/>
            <a:chExt cx="350520" cy="2757170"/>
          </a:xfrm>
        </p:grpSpPr>
        <p:sp>
          <p:nvSpPr>
            <p:cNvPr id="41" name="Freeform 41"/>
            <p:cNvSpPr/>
            <p:nvPr/>
          </p:nvSpPr>
          <p:spPr>
            <a:xfrm>
              <a:off x="43180" y="49530"/>
              <a:ext cx="257810" cy="2656840"/>
            </a:xfrm>
            <a:custGeom>
              <a:avLst/>
              <a:gdLst/>
              <a:ahLst/>
              <a:cxnLst/>
              <a:rect l="l" t="t" r="r" b="b"/>
              <a:pathLst>
                <a:path w="257810" h="2656840">
                  <a:moveTo>
                    <a:pt x="255270" y="77470"/>
                  </a:moveTo>
                  <a:cubicBezTo>
                    <a:pt x="153670" y="695960"/>
                    <a:pt x="140970" y="864870"/>
                    <a:pt x="132080" y="991870"/>
                  </a:cubicBezTo>
                  <a:cubicBezTo>
                    <a:pt x="127000" y="1085850"/>
                    <a:pt x="125730" y="1136650"/>
                    <a:pt x="124460" y="1240790"/>
                  </a:cubicBezTo>
                  <a:cubicBezTo>
                    <a:pt x="121920" y="1409700"/>
                    <a:pt x="113030" y="1687830"/>
                    <a:pt x="127000" y="1910080"/>
                  </a:cubicBezTo>
                  <a:cubicBezTo>
                    <a:pt x="142240" y="2134870"/>
                    <a:pt x="231140" y="2480310"/>
                    <a:pt x="214630" y="2581910"/>
                  </a:cubicBezTo>
                  <a:cubicBezTo>
                    <a:pt x="209550" y="2613660"/>
                    <a:pt x="199390" y="2630170"/>
                    <a:pt x="185420" y="2641600"/>
                  </a:cubicBezTo>
                  <a:cubicBezTo>
                    <a:pt x="173990" y="2651760"/>
                    <a:pt x="157480" y="2656840"/>
                    <a:pt x="142240" y="2655570"/>
                  </a:cubicBezTo>
                  <a:cubicBezTo>
                    <a:pt x="124460" y="2653030"/>
                    <a:pt x="96520" y="2637790"/>
                    <a:pt x="85090" y="2623820"/>
                  </a:cubicBezTo>
                  <a:cubicBezTo>
                    <a:pt x="74930" y="2611120"/>
                    <a:pt x="71120" y="2594610"/>
                    <a:pt x="73660" y="2579370"/>
                  </a:cubicBezTo>
                  <a:cubicBezTo>
                    <a:pt x="76200" y="2561590"/>
                    <a:pt x="93980" y="2533650"/>
                    <a:pt x="107950" y="2523490"/>
                  </a:cubicBezTo>
                  <a:cubicBezTo>
                    <a:pt x="120650" y="2514600"/>
                    <a:pt x="138430" y="2510790"/>
                    <a:pt x="152400" y="2514600"/>
                  </a:cubicBezTo>
                  <a:cubicBezTo>
                    <a:pt x="171450" y="2518410"/>
                    <a:pt x="198120" y="2536190"/>
                    <a:pt x="207010" y="2552700"/>
                  </a:cubicBezTo>
                  <a:cubicBezTo>
                    <a:pt x="214630" y="2565400"/>
                    <a:pt x="215900" y="2583180"/>
                    <a:pt x="213360" y="2597150"/>
                  </a:cubicBezTo>
                  <a:cubicBezTo>
                    <a:pt x="210820" y="2611120"/>
                    <a:pt x="201930" y="2627630"/>
                    <a:pt x="191770" y="2636520"/>
                  </a:cubicBezTo>
                  <a:cubicBezTo>
                    <a:pt x="181610" y="2646680"/>
                    <a:pt x="165100" y="2654300"/>
                    <a:pt x="151130" y="2655570"/>
                  </a:cubicBezTo>
                  <a:cubicBezTo>
                    <a:pt x="135890" y="2656840"/>
                    <a:pt x="118110" y="2653030"/>
                    <a:pt x="106680" y="2644140"/>
                  </a:cubicBezTo>
                  <a:cubicBezTo>
                    <a:pt x="91440" y="2633980"/>
                    <a:pt x="81280" y="2614930"/>
                    <a:pt x="73660" y="2586990"/>
                  </a:cubicBezTo>
                  <a:cubicBezTo>
                    <a:pt x="55880" y="2527300"/>
                    <a:pt x="66040" y="2390140"/>
                    <a:pt x="55880" y="2284730"/>
                  </a:cubicBezTo>
                  <a:cubicBezTo>
                    <a:pt x="45720" y="2167890"/>
                    <a:pt x="21590" y="2057400"/>
                    <a:pt x="12700" y="1915160"/>
                  </a:cubicBezTo>
                  <a:cubicBezTo>
                    <a:pt x="0" y="1723390"/>
                    <a:pt x="2540" y="1443990"/>
                    <a:pt x="7620" y="1236980"/>
                  </a:cubicBezTo>
                  <a:cubicBezTo>
                    <a:pt x="11430" y="1061720"/>
                    <a:pt x="19050" y="920750"/>
                    <a:pt x="34290" y="751840"/>
                  </a:cubicBezTo>
                  <a:cubicBezTo>
                    <a:pt x="50800" y="567690"/>
                    <a:pt x="82550" y="297180"/>
                    <a:pt x="104140" y="175260"/>
                  </a:cubicBezTo>
                  <a:cubicBezTo>
                    <a:pt x="114300" y="116840"/>
                    <a:pt x="120650" y="77470"/>
                    <a:pt x="133350" y="49530"/>
                  </a:cubicBezTo>
                  <a:cubicBezTo>
                    <a:pt x="140970" y="31750"/>
                    <a:pt x="147320" y="20320"/>
                    <a:pt x="158750" y="12700"/>
                  </a:cubicBezTo>
                  <a:cubicBezTo>
                    <a:pt x="168910" y="3810"/>
                    <a:pt x="187960" y="0"/>
                    <a:pt x="200660" y="1270"/>
                  </a:cubicBezTo>
                  <a:cubicBezTo>
                    <a:pt x="212090" y="1270"/>
                    <a:pt x="220980" y="5080"/>
                    <a:pt x="228600" y="11430"/>
                  </a:cubicBezTo>
                  <a:cubicBezTo>
                    <a:pt x="238760" y="19050"/>
                    <a:pt x="251460" y="35560"/>
                    <a:pt x="255270" y="46990"/>
                  </a:cubicBezTo>
                  <a:cubicBezTo>
                    <a:pt x="257810" y="57150"/>
                    <a:pt x="255270" y="77470"/>
                    <a:pt x="255270" y="7747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5553075" y="2764155"/>
            <a:ext cx="231458" cy="2515552"/>
            <a:chOff x="0" y="0"/>
            <a:chExt cx="308610" cy="3354070"/>
          </a:xfrm>
        </p:grpSpPr>
        <p:sp>
          <p:nvSpPr>
            <p:cNvPr id="43" name="Freeform 43"/>
            <p:cNvSpPr/>
            <p:nvPr/>
          </p:nvSpPr>
          <p:spPr>
            <a:xfrm>
              <a:off x="41910" y="49530"/>
              <a:ext cx="220980" cy="3258820"/>
            </a:xfrm>
            <a:custGeom>
              <a:avLst/>
              <a:gdLst/>
              <a:ahLst/>
              <a:cxnLst/>
              <a:rect l="l" t="t" r="r" b="b"/>
              <a:pathLst>
                <a:path w="220980" h="3258820">
                  <a:moveTo>
                    <a:pt x="161290" y="68580"/>
                  </a:moveTo>
                  <a:cubicBezTo>
                    <a:pt x="134620" y="704850"/>
                    <a:pt x="116840" y="1883410"/>
                    <a:pt x="123190" y="2319020"/>
                  </a:cubicBezTo>
                  <a:cubicBezTo>
                    <a:pt x="127000" y="2536190"/>
                    <a:pt x="134620" y="2675890"/>
                    <a:pt x="146050" y="2805430"/>
                  </a:cubicBezTo>
                  <a:cubicBezTo>
                    <a:pt x="152400" y="2891790"/>
                    <a:pt x="158750" y="2954020"/>
                    <a:pt x="171450" y="3021330"/>
                  </a:cubicBezTo>
                  <a:cubicBezTo>
                    <a:pt x="182880" y="3082290"/>
                    <a:pt x="220980" y="3153410"/>
                    <a:pt x="214630" y="3192780"/>
                  </a:cubicBezTo>
                  <a:cubicBezTo>
                    <a:pt x="212090" y="3216910"/>
                    <a:pt x="199390" y="3237230"/>
                    <a:pt x="182880" y="3246120"/>
                  </a:cubicBezTo>
                  <a:cubicBezTo>
                    <a:pt x="167640" y="3256280"/>
                    <a:pt x="138430" y="3258820"/>
                    <a:pt x="121920" y="3251200"/>
                  </a:cubicBezTo>
                  <a:cubicBezTo>
                    <a:pt x="104140" y="3243580"/>
                    <a:pt x="86360" y="3219450"/>
                    <a:pt x="83820" y="3201670"/>
                  </a:cubicBezTo>
                  <a:cubicBezTo>
                    <a:pt x="80010" y="3183890"/>
                    <a:pt x="90170" y="3154680"/>
                    <a:pt x="102870" y="3141980"/>
                  </a:cubicBezTo>
                  <a:cubicBezTo>
                    <a:pt x="115570" y="3129280"/>
                    <a:pt x="144780" y="3121660"/>
                    <a:pt x="162560" y="3125470"/>
                  </a:cubicBezTo>
                  <a:cubicBezTo>
                    <a:pt x="180340" y="3129280"/>
                    <a:pt x="201930" y="3149600"/>
                    <a:pt x="209550" y="3164840"/>
                  </a:cubicBezTo>
                  <a:cubicBezTo>
                    <a:pt x="217170" y="3177540"/>
                    <a:pt x="215900" y="3194050"/>
                    <a:pt x="213360" y="3208020"/>
                  </a:cubicBezTo>
                  <a:cubicBezTo>
                    <a:pt x="209550" y="3220720"/>
                    <a:pt x="200660" y="3234690"/>
                    <a:pt x="189230" y="3242310"/>
                  </a:cubicBezTo>
                  <a:cubicBezTo>
                    <a:pt x="175260" y="3252470"/>
                    <a:pt x="144780" y="3257550"/>
                    <a:pt x="128270" y="3253740"/>
                  </a:cubicBezTo>
                  <a:cubicBezTo>
                    <a:pt x="114300" y="3249930"/>
                    <a:pt x="104140" y="3241040"/>
                    <a:pt x="93980" y="3228340"/>
                  </a:cubicBezTo>
                  <a:cubicBezTo>
                    <a:pt x="78740" y="3206750"/>
                    <a:pt x="73660" y="3168650"/>
                    <a:pt x="64770" y="3125470"/>
                  </a:cubicBezTo>
                  <a:cubicBezTo>
                    <a:pt x="49530" y="3049270"/>
                    <a:pt x="39370" y="2928620"/>
                    <a:pt x="30480" y="2811780"/>
                  </a:cubicBezTo>
                  <a:cubicBezTo>
                    <a:pt x="20320" y="2665730"/>
                    <a:pt x="12700" y="2541270"/>
                    <a:pt x="8890" y="2317750"/>
                  </a:cubicBezTo>
                  <a:cubicBezTo>
                    <a:pt x="0" y="1855470"/>
                    <a:pt x="12700" y="444500"/>
                    <a:pt x="25400" y="173990"/>
                  </a:cubicBezTo>
                  <a:cubicBezTo>
                    <a:pt x="27940" y="111760"/>
                    <a:pt x="27940" y="86360"/>
                    <a:pt x="35560" y="58420"/>
                  </a:cubicBezTo>
                  <a:cubicBezTo>
                    <a:pt x="40640" y="40640"/>
                    <a:pt x="44450" y="27940"/>
                    <a:pt x="54610" y="19050"/>
                  </a:cubicBezTo>
                  <a:cubicBezTo>
                    <a:pt x="64770" y="8890"/>
                    <a:pt x="83820" y="2540"/>
                    <a:pt x="96520" y="1270"/>
                  </a:cubicBezTo>
                  <a:cubicBezTo>
                    <a:pt x="106680" y="0"/>
                    <a:pt x="115570" y="2540"/>
                    <a:pt x="125730" y="7620"/>
                  </a:cubicBezTo>
                  <a:cubicBezTo>
                    <a:pt x="135890" y="13970"/>
                    <a:pt x="149860" y="27940"/>
                    <a:pt x="156210" y="39370"/>
                  </a:cubicBezTo>
                  <a:cubicBezTo>
                    <a:pt x="161290" y="48260"/>
                    <a:pt x="161290" y="68580"/>
                    <a:pt x="161290" y="6858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5744528" y="3065145"/>
            <a:ext cx="190500" cy="1677352"/>
            <a:chOff x="0" y="0"/>
            <a:chExt cx="254000" cy="2236470"/>
          </a:xfrm>
        </p:grpSpPr>
        <p:sp>
          <p:nvSpPr>
            <p:cNvPr id="45" name="Freeform 45"/>
            <p:cNvSpPr/>
            <p:nvPr/>
          </p:nvSpPr>
          <p:spPr>
            <a:xfrm>
              <a:off x="5080" y="48260"/>
              <a:ext cx="220980" cy="2138680"/>
            </a:xfrm>
            <a:custGeom>
              <a:avLst/>
              <a:gdLst/>
              <a:ahLst/>
              <a:cxnLst/>
              <a:rect l="l" t="t" r="r" b="b"/>
              <a:pathLst>
                <a:path w="220980" h="2138680">
                  <a:moveTo>
                    <a:pt x="198120" y="69850"/>
                  </a:moveTo>
                  <a:cubicBezTo>
                    <a:pt x="172720" y="1129030"/>
                    <a:pt x="220980" y="1917700"/>
                    <a:pt x="184150" y="2067560"/>
                  </a:cubicBezTo>
                  <a:cubicBezTo>
                    <a:pt x="176530" y="2100580"/>
                    <a:pt x="167640" y="2113280"/>
                    <a:pt x="153670" y="2124710"/>
                  </a:cubicBezTo>
                  <a:cubicBezTo>
                    <a:pt x="142240" y="2133600"/>
                    <a:pt x="125730" y="2138680"/>
                    <a:pt x="111760" y="2136140"/>
                  </a:cubicBezTo>
                  <a:cubicBezTo>
                    <a:pt x="93980" y="2133600"/>
                    <a:pt x="66040" y="2117090"/>
                    <a:pt x="55880" y="2103120"/>
                  </a:cubicBezTo>
                  <a:cubicBezTo>
                    <a:pt x="46990" y="2090420"/>
                    <a:pt x="44450" y="2073910"/>
                    <a:pt x="46990" y="2059940"/>
                  </a:cubicBezTo>
                  <a:cubicBezTo>
                    <a:pt x="48260" y="2045970"/>
                    <a:pt x="55880" y="2029460"/>
                    <a:pt x="64770" y="2019300"/>
                  </a:cubicBezTo>
                  <a:cubicBezTo>
                    <a:pt x="74930" y="2010410"/>
                    <a:pt x="90170" y="2001520"/>
                    <a:pt x="104140" y="1998980"/>
                  </a:cubicBezTo>
                  <a:cubicBezTo>
                    <a:pt x="118110" y="1996440"/>
                    <a:pt x="134620" y="1998980"/>
                    <a:pt x="147320" y="2006600"/>
                  </a:cubicBezTo>
                  <a:cubicBezTo>
                    <a:pt x="162560" y="2015490"/>
                    <a:pt x="180340" y="2042160"/>
                    <a:pt x="184150" y="2059940"/>
                  </a:cubicBezTo>
                  <a:cubicBezTo>
                    <a:pt x="186690" y="2073910"/>
                    <a:pt x="182880" y="2090420"/>
                    <a:pt x="173990" y="2103120"/>
                  </a:cubicBezTo>
                  <a:cubicBezTo>
                    <a:pt x="163830" y="2117090"/>
                    <a:pt x="137160" y="2133600"/>
                    <a:pt x="119380" y="2136140"/>
                  </a:cubicBezTo>
                  <a:cubicBezTo>
                    <a:pt x="104140" y="2138680"/>
                    <a:pt x="87630" y="2133600"/>
                    <a:pt x="76200" y="2124710"/>
                  </a:cubicBezTo>
                  <a:cubicBezTo>
                    <a:pt x="62230" y="2113280"/>
                    <a:pt x="54610" y="2101850"/>
                    <a:pt x="45720" y="2067560"/>
                  </a:cubicBezTo>
                  <a:cubicBezTo>
                    <a:pt x="0" y="1875790"/>
                    <a:pt x="15240" y="248920"/>
                    <a:pt x="66040" y="63500"/>
                  </a:cubicBezTo>
                  <a:cubicBezTo>
                    <a:pt x="74930" y="31750"/>
                    <a:pt x="83820" y="21590"/>
                    <a:pt x="97790" y="11430"/>
                  </a:cubicBezTo>
                  <a:cubicBezTo>
                    <a:pt x="109220" y="2540"/>
                    <a:pt x="128270" y="0"/>
                    <a:pt x="143510" y="2540"/>
                  </a:cubicBezTo>
                  <a:cubicBezTo>
                    <a:pt x="157480" y="5080"/>
                    <a:pt x="173990" y="15240"/>
                    <a:pt x="182880" y="26670"/>
                  </a:cubicBezTo>
                  <a:cubicBezTo>
                    <a:pt x="191770" y="36830"/>
                    <a:pt x="198120" y="69850"/>
                    <a:pt x="198120" y="6985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963603" y="3344228"/>
            <a:ext cx="180975" cy="1746885"/>
            <a:chOff x="0" y="0"/>
            <a:chExt cx="241300" cy="2329180"/>
          </a:xfrm>
        </p:grpSpPr>
        <p:sp>
          <p:nvSpPr>
            <p:cNvPr id="47" name="Freeform 47"/>
            <p:cNvSpPr/>
            <p:nvPr/>
          </p:nvSpPr>
          <p:spPr>
            <a:xfrm>
              <a:off x="21590" y="49530"/>
              <a:ext cx="196850" cy="2230120"/>
            </a:xfrm>
            <a:custGeom>
              <a:avLst/>
              <a:gdLst/>
              <a:ahLst/>
              <a:cxnLst/>
              <a:rect l="l" t="t" r="r" b="b"/>
              <a:pathLst>
                <a:path w="196850" h="2230120">
                  <a:moveTo>
                    <a:pt x="154940" y="58420"/>
                  </a:moveTo>
                  <a:cubicBezTo>
                    <a:pt x="171450" y="934720"/>
                    <a:pt x="196850" y="2001520"/>
                    <a:pt x="156210" y="2165350"/>
                  </a:cubicBezTo>
                  <a:cubicBezTo>
                    <a:pt x="147320" y="2195830"/>
                    <a:pt x="142240" y="2207260"/>
                    <a:pt x="128270" y="2217420"/>
                  </a:cubicBezTo>
                  <a:cubicBezTo>
                    <a:pt x="113030" y="2226310"/>
                    <a:pt x="85090" y="2230120"/>
                    <a:pt x="68580" y="2223770"/>
                  </a:cubicBezTo>
                  <a:cubicBezTo>
                    <a:pt x="52070" y="2217420"/>
                    <a:pt x="34290" y="2195830"/>
                    <a:pt x="30480" y="2178050"/>
                  </a:cubicBezTo>
                  <a:cubicBezTo>
                    <a:pt x="26670" y="2161540"/>
                    <a:pt x="34290" y="2133600"/>
                    <a:pt x="46990" y="2120900"/>
                  </a:cubicBezTo>
                  <a:cubicBezTo>
                    <a:pt x="58420" y="2108200"/>
                    <a:pt x="85090" y="2099310"/>
                    <a:pt x="102870" y="2101850"/>
                  </a:cubicBezTo>
                  <a:cubicBezTo>
                    <a:pt x="119380" y="2105660"/>
                    <a:pt x="142240" y="2122170"/>
                    <a:pt x="149860" y="2138680"/>
                  </a:cubicBezTo>
                  <a:cubicBezTo>
                    <a:pt x="157480" y="2153920"/>
                    <a:pt x="154940" y="2181860"/>
                    <a:pt x="146050" y="2197100"/>
                  </a:cubicBezTo>
                  <a:cubicBezTo>
                    <a:pt x="137160" y="2212340"/>
                    <a:pt x="111760" y="2225040"/>
                    <a:pt x="95250" y="2227580"/>
                  </a:cubicBezTo>
                  <a:cubicBezTo>
                    <a:pt x="82550" y="2230120"/>
                    <a:pt x="67310" y="2225040"/>
                    <a:pt x="57150" y="2217420"/>
                  </a:cubicBezTo>
                  <a:cubicBezTo>
                    <a:pt x="44450" y="2207260"/>
                    <a:pt x="35560" y="2194560"/>
                    <a:pt x="29210" y="2164080"/>
                  </a:cubicBezTo>
                  <a:cubicBezTo>
                    <a:pt x="1270" y="2047240"/>
                    <a:pt x="49530" y="1560830"/>
                    <a:pt x="50800" y="1231900"/>
                  </a:cubicBezTo>
                  <a:cubicBezTo>
                    <a:pt x="52070" y="862330"/>
                    <a:pt x="0" y="172720"/>
                    <a:pt x="30480" y="53340"/>
                  </a:cubicBezTo>
                  <a:cubicBezTo>
                    <a:pt x="36830" y="30480"/>
                    <a:pt x="41910" y="24130"/>
                    <a:pt x="53340" y="15240"/>
                  </a:cubicBezTo>
                  <a:cubicBezTo>
                    <a:pt x="63500" y="6350"/>
                    <a:pt x="81280" y="0"/>
                    <a:pt x="95250" y="1270"/>
                  </a:cubicBezTo>
                  <a:cubicBezTo>
                    <a:pt x="109220" y="1270"/>
                    <a:pt x="125730" y="8890"/>
                    <a:pt x="135890" y="19050"/>
                  </a:cubicBezTo>
                  <a:cubicBezTo>
                    <a:pt x="146050" y="27940"/>
                    <a:pt x="154940" y="58420"/>
                    <a:pt x="154940" y="5842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6131242" y="3592830"/>
            <a:ext cx="223838" cy="1314450"/>
            <a:chOff x="0" y="0"/>
            <a:chExt cx="298450" cy="1752600"/>
          </a:xfrm>
        </p:grpSpPr>
        <p:sp>
          <p:nvSpPr>
            <p:cNvPr id="49" name="Freeform 49"/>
            <p:cNvSpPr/>
            <p:nvPr/>
          </p:nvSpPr>
          <p:spPr>
            <a:xfrm>
              <a:off x="40640" y="50800"/>
              <a:ext cx="209550" cy="1651000"/>
            </a:xfrm>
            <a:custGeom>
              <a:avLst/>
              <a:gdLst/>
              <a:ahLst/>
              <a:cxnLst/>
              <a:rect l="l" t="t" r="r" b="b"/>
              <a:pathLst>
                <a:path w="209550" h="1651000">
                  <a:moveTo>
                    <a:pt x="185420" y="74930"/>
                  </a:moveTo>
                  <a:cubicBezTo>
                    <a:pt x="129540" y="892810"/>
                    <a:pt x="120650" y="1155700"/>
                    <a:pt x="128270" y="1273810"/>
                  </a:cubicBezTo>
                  <a:cubicBezTo>
                    <a:pt x="132080" y="1325880"/>
                    <a:pt x="134620" y="1344930"/>
                    <a:pt x="144780" y="1388110"/>
                  </a:cubicBezTo>
                  <a:cubicBezTo>
                    <a:pt x="157480" y="1446530"/>
                    <a:pt x="209550" y="1551940"/>
                    <a:pt x="204470" y="1592580"/>
                  </a:cubicBezTo>
                  <a:cubicBezTo>
                    <a:pt x="203200" y="1611630"/>
                    <a:pt x="193040" y="1621790"/>
                    <a:pt x="182880" y="1631950"/>
                  </a:cubicBezTo>
                  <a:cubicBezTo>
                    <a:pt x="172720" y="1640840"/>
                    <a:pt x="156210" y="1649730"/>
                    <a:pt x="142240" y="1649730"/>
                  </a:cubicBezTo>
                  <a:cubicBezTo>
                    <a:pt x="123190" y="1649730"/>
                    <a:pt x="93980" y="1637030"/>
                    <a:pt x="81280" y="1624330"/>
                  </a:cubicBezTo>
                  <a:cubicBezTo>
                    <a:pt x="71120" y="1612900"/>
                    <a:pt x="64770" y="1597660"/>
                    <a:pt x="64770" y="1582420"/>
                  </a:cubicBezTo>
                  <a:cubicBezTo>
                    <a:pt x="66040" y="1563370"/>
                    <a:pt x="80010" y="1535430"/>
                    <a:pt x="93980" y="1522730"/>
                  </a:cubicBezTo>
                  <a:cubicBezTo>
                    <a:pt x="105410" y="1512570"/>
                    <a:pt x="123190" y="1508760"/>
                    <a:pt x="137160" y="1508760"/>
                  </a:cubicBezTo>
                  <a:cubicBezTo>
                    <a:pt x="151130" y="1510030"/>
                    <a:pt x="167640" y="1513840"/>
                    <a:pt x="179070" y="1524000"/>
                  </a:cubicBezTo>
                  <a:cubicBezTo>
                    <a:pt x="193040" y="1536700"/>
                    <a:pt x="205740" y="1567180"/>
                    <a:pt x="205740" y="1584960"/>
                  </a:cubicBezTo>
                  <a:cubicBezTo>
                    <a:pt x="205740" y="1600200"/>
                    <a:pt x="198120" y="1615440"/>
                    <a:pt x="187960" y="1626870"/>
                  </a:cubicBezTo>
                  <a:cubicBezTo>
                    <a:pt x="179070" y="1637030"/>
                    <a:pt x="162560" y="1645920"/>
                    <a:pt x="149860" y="1648460"/>
                  </a:cubicBezTo>
                  <a:cubicBezTo>
                    <a:pt x="135890" y="1651000"/>
                    <a:pt x="116840" y="1649730"/>
                    <a:pt x="104140" y="1643380"/>
                  </a:cubicBezTo>
                  <a:cubicBezTo>
                    <a:pt x="91440" y="1637030"/>
                    <a:pt x="81280" y="1625600"/>
                    <a:pt x="72390" y="1611630"/>
                  </a:cubicBezTo>
                  <a:cubicBezTo>
                    <a:pt x="60960" y="1592580"/>
                    <a:pt x="54610" y="1567180"/>
                    <a:pt x="46990" y="1532890"/>
                  </a:cubicBezTo>
                  <a:cubicBezTo>
                    <a:pt x="33020" y="1471930"/>
                    <a:pt x="16510" y="1376680"/>
                    <a:pt x="10160" y="1272540"/>
                  </a:cubicBezTo>
                  <a:cubicBezTo>
                    <a:pt x="0" y="1117600"/>
                    <a:pt x="10160" y="887730"/>
                    <a:pt x="16510" y="690880"/>
                  </a:cubicBezTo>
                  <a:cubicBezTo>
                    <a:pt x="24130" y="483870"/>
                    <a:pt x="29210" y="144780"/>
                    <a:pt x="52070" y="59690"/>
                  </a:cubicBezTo>
                  <a:cubicBezTo>
                    <a:pt x="58420" y="35560"/>
                    <a:pt x="62230" y="26670"/>
                    <a:pt x="73660" y="16510"/>
                  </a:cubicBezTo>
                  <a:cubicBezTo>
                    <a:pt x="85090" y="7620"/>
                    <a:pt x="102870" y="0"/>
                    <a:pt x="118110" y="0"/>
                  </a:cubicBezTo>
                  <a:cubicBezTo>
                    <a:pt x="133350" y="0"/>
                    <a:pt x="151130" y="5080"/>
                    <a:pt x="162560" y="16510"/>
                  </a:cubicBezTo>
                  <a:cubicBezTo>
                    <a:pt x="175260" y="27940"/>
                    <a:pt x="185420" y="74930"/>
                    <a:pt x="185420" y="749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6342697" y="3819525"/>
            <a:ext cx="221933" cy="1032510"/>
            <a:chOff x="0" y="0"/>
            <a:chExt cx="295910" cy="1376680"/>
          </a:xfrm>
        </p:grpSpPr>
        <p:sp>
          <p:nvSpPr>
            <p:cNvPr id="51" name="Freeform 51"/>
            <p:cNvSpPr/>
            <p:nvPr/>
          </p:nvSpPr>
          <p:spPr>
            <a:xfrm>
              <a:off x="39370" y="48260"/>
              <a:ext cx="205740" cy="1277620"/>
            </a:xfrm>
            <a:custGeom>
              <a:avLst/>
              <a:gdLst/>
              <a:ahLst/>
              <a:cxnLst/>
              <a:rect l="l" t="t" r="r" b="b"/>
              <a:pathLst>
                <a:path w="205740" h="1277620">
                  <a:moveTo>
                    <a:pt x="158750" y="76200"/>
                  </a:moveTo>
                  <a:cubicBezTo>
                    <a:pt x="138430" y="584200"/>
                    <a:pt x="140970" y="626110"/>
                    <a:pt x="146050" y="706120"/>
                  </a:cubicBezTo>
                  <a:cubicBezTo>
                    <a:pt x="152400" y="820420"/>
                    <a:pt x="166370" y="1037590"/>
                    <a:pt x="181610" y="1125220"/>
                  </a:cubicBezTo>
                  <a:cubicBezTo>
                    <a:pt x="187960" y="1167130"/>
                    <a:pt x="205740" y="1193800"/>
                    <a:pt x="204470" y="1216660"/>
                  </a:cubicBezTo>
                  <a:cubicBezTo>
                    <a:pt x="203200" y="1233170"/>
                    <a:pt x="196850" y="1244600"/>
                    <a:pt x="189230" y="1254760"/>
                  </a:cubicBezTo>
                  <a:cubicBezTo>
                    <a:pt x="180340" y="1264920"/>
                    <a:pt x="167640" y="1273810"/>
                    <a:pt x="153670" y="1275080"/>
                  </a:cubicBezTo>
                  <a:cubicBezTo>
                    <a:pt x="137160" y="1277620"/>
                    <a:pt x="109220" y="1268730"/>
                    <a:pt x="96520" y="1258570"/>
                  </a:cubicBezTo>
                  <a:cubicBezTo>
                    <a:pt x="85090" y="1249680"/>
                    <a:pt x="78740" y="1235710"/>
                    <a:pt x="77470" y="1221740"/>
                  </a:cubicBezTo>
                  <a:cubicBezTo>
                    <a:pt x="74930" y="1209040"/>
                    <a:pt x="77470" y="1193800"/>
                    <a:pt x="85090" y="1182370"/>
                  </a:cubicBezTo>
                  <a:cubicBezTo>
                    <a:pt x="93980" y="1168400"/>
                    <a:pt x="116840" y="1150620"/>
                    <a:pt x="134620" y="1149350"/>
                  </a:cubicBezTo>
                  <a:cubicBezTo>
                    <a:pt x="152400" y="1146810"/>
                    <a:pt x="177800" y="1159510"/>
                    <a:pt x="190500" y="1172210"/>
                  </a:cubicBezTo>
                  <a:cubicBezTo>
                    <a:pt x="199390" y="1182370"/>
                    <a:pt x="204470" y="1197610"/>
                    <a:pt x="204470" y="1210310"/>
                  </a:cubicBezTo>
                  <a:cubicBezTo>
                    <a:pt x="204470" y="1223010"/>
                    <a:pt x="201930" y="1239520"/>
                    <a:pt x="193040" y="1249680"/>
                  </a:cubicBezTo>
                  <a:cubicBezTo>
                    <a:pt x="182880" y="1262380"/>
                    <a:pt x="156210" y="1276350"/>
                    <a:pt x="139700" y="1276350"/>
                  </a:cubicBezTo>
                  <a:cubicBezTo>
                    <a:pt x="125730" y="1277620"/>
                    <a:pt x="111760" y="1271270"/>
                    <a:pt x="101600" y="1263650"/>
                  </a:cubicBezTo>
                  <a:cubicBezTo>
                    <a:pt x="91440" y="1254760"/>
                    <a:pt x="85090" y="1244600"/>
                    <a:pt x="78740" y="1229360"/>
                  </a:cubicBezTo>
                  <a:cubicBezTo>
                    <a:pt x="68580" y="1206500"/>
                    <a:pt x="63500" y="1181100"/>
                    <a:pt x="57150" y="1135380"/>
                  </a:cubicBezTo>
                  <a:cubicBezTo>
                    <a:pt x="39370" y="1018540"/>
                    <a:pt x="15240" y="697230"/>
                    <a:pt x="11430" y="502920"/>
                  </a:cubicBezTo>
                  <a:cubicBezTo>
                    <a:pt x="7620" y="339090"/>
                    <a:pt x="0" y="113030"/>
                    <a:pt x="25400" y="46990"/>
                  </a:cubicBezTo>
                  <a:cubicBezTo>
                    <a:pt x="34290" y="25400"/>
                    <a:pt x="43180" y="17780"/>
                    <a:pt x="57150" y="10160"/>
                  </a:cubicBezTo>
                  <a:cubicBezTo>
                    <a:pt x="69850" y="2540"/>
                    <a:pt x="90170" y="0"/>
                    <a:pt x="104140" y="2540"/>
                  </a:cubicBezTo>
                  <a:cubicBezTo>
                    <a:pt x="119380" y="6350"/>
                    <a:pt x="135890" y="16510"/>
                    <a:pt x="144780" y="29210"/>
                  </a:cubicBezTo>
                  <a:cubicBezTo>
                    <a:pt x="153670" y="41910"/>
                    <a:pt x="158750" y="76200"/>
                    <a:pt x="158750" y="7620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6548438" y="4130040"/>
            <a:ext cx="210503" cy="512445"/>
            <a:chOff x="0" y="0"/>
            <a:chExt cx="280670" cy="683260"/>
          </a:xfrm>
        </p:grpSpPr>
        <p:sp>
          <p:nvSpPr>
            <p:cNvPr id="53" name="Freeform 53"/>
            <p:cNvSpPr/>
            <p:nvPr/>
          </p:nvSpPr>
          <p:spPr>
            <a:xfrm>
              <a:off x="41910" y="50800"/>
              <a:ext cx="189230" cy="584200"/>
            </a:xfrm>
            <a:custGeom>
              <a:avLst/>
              <a:gdLst/>
              <a:ahLst/>
              <a:cxnLst/>
              <a:rect l="l" t="t" r="r" b="b"/>
              <a:pathLst>
                <a:path w="189230" h="584200">
                  <a:moveTo>
                    <a:pt x="156210" y="69850"/>
                  </a:moveTo>
                  <a:cubicBezTo>
                    <a:pt x="184150" y="528320"/>
                    <a:pt x="184150" y="537210"/>
                    <a:pt x="175260" y="549910"/>
                  </a:cubicBezTo>
                  <a:cubicBezTo>
                    <a:pt x="163830" y="563880"/>
                    <a:pt x="135890" y="580390"/>
                    <a:pt x="116840" y="581660"/>
                  </a:cubicBezTo>
                  <a:cubicBezTo>
                    <a:pt x="96520" y="581660"/>
                    <a:pt x="69850" y="565150"/>
                    <a:pt x="57150" y="551180"/>
                  </a:cubicBezTo>
                  <a:cubicBezTo>
                    <a:pt x="48260" y="538480"/>
                    <a:pt x="44450" y="521970"/>
                    <a:pt x="45720" y="506730"/>
                  </a:cubicBezTo>
                  <a:cubicBezTo>
                    <a:pt x="45720" y="492760"/>
                    <a:pt x="52070" y="476250"/>
                    <a:pt x="60960" y="464820"/>
                  </a:cubicBezTo>
                  <a:cubicBezTo>
                    <a:pt x="71120" y="454660"/>
                    <a:pt x="86360" y="444500"/>
                    <a:pt x="100330" y="441960"/>
                  </a:cubicBezTo>
                  <a:cubicBezTo>
                    <a:pt x="114300" y="438150"/>
                    <a:pt x="132080" y="438150"/>
                    <a:pt x="144780" y="445770"/>
                  </a:cubicBezTo>
                  <a:cubicBezTo>
                    <a:pt x="161290" y="454660"/>
                    <a:pt x="180340" y="480060"/>
                    <a:pt x="185420" y="497840"/>
                  </a:cubicBezTo>
                  <a:cubicBezTo>
                    <a:pt x="189230" y="513080"/>
                    <a:pt x="185420" y="530860"/>
                    <a:pt x="179070" y="543560"/>
                  </a:cubicBezTo>
                  <a:cubicBezTo>
                    <a:pt x="172720" y="556260"/>
                    <a:pt x="158750" y="567690"/>
                    <a:pt x="146050" y="574040"/>
                  </a:cubicBezTo>
                  <a:cubicBezTo>
                    <a:pt x="133350" y="580390"/>
                    <a:pt x="115570" y="584200"/>
                    <a:pt x="101600" y="579120"/>
                  </a:cubicBezTo>
                  <a:cubicBezTo>
                    <a:pt x="83820" y="574040"/>
                    <a:pt x="64770" y="563880"/>
                    <a:pt x="50800" y="537210"/>
                  </a:cubicBezTo>
                  <a:cubicBezTo>
                    <a:pt x="13970" y="468630"/>
                    <a:pt x="0" y="152400"/>
                    <a:pt x="8890" y="77470"/>
                  </a:cubicBezTo>
                  <a:cubicBezTo>
                    <a:pt x="11430" y="52070"/>
                    <a:pt x="12700" y="40640"/>
                    <a:pt x="24130" y="27940"/>
                  </a:cubicBezTo>
                  <a:cubicBezTo>
                    <a:pt x="38100" y="12700"/>
                    <a:pt x="67310" y="0"/>
                    <a:pt x="87630" y="0"/>
                  </a:cubicBezTo>
                  <a:cubicBezTo>
                    <a:pt x="104140" y="0"/>
                    <a:pt x="123190" y="10160"/>
                    <a:pt x="134620" y="21590"/>
                  </a:cubicBezTo>
                  <a:cubicBezTo>
                    <a:pt x="146050" y="33020"/>
                    <a:pt x="156210" y="69850"/>
                    <a:pt x="156210" y="6985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5852160" y="5756910"/>
            <a:ext cx="567690" cy="567690"/>
            <a:chOff x="0" y="0"/>
            <a:chExt cx="756920" cy="756920"/>
          </a:xfrm>
        </p:grpSpPr>
        <p:sp>
          <p:nvSpPr>
            <p:cNvPr id="55" name="Freeform 55"/>
            <p:cNvSpPr/>
            <p:nvPr/>
          </p:nvSpPr>
          <p:spPr>
            <a:xfrm>
              <a:off x="46990" y="41910"/>
              <a:ext cx="648970" cy="666750"/>
            </a:xfrm>
            <a:custGeom>
              <a:avLst/>
              <a:gdLst/>
              <a:ahLst/>
              <a:cxnLst/>
              <a:rect l="l" t="t" r="r" b="b"/>
              <a:pathLst>
                <a:path w="648970" h="666750">
                  <a:moveTo>
                    <a:pt x="648970" y="234950"/>
                  </a:moveTo>
                  <a:cubicBezTo>
                    <a:pt x="648970" y="443230"/>
                    <a:pt x="624840" y="496570"/>
                    <a:pt x="593090" y="537210"/>
                  </a:cubicBezTo>
                  <a:cubicBezTo>
                    <a:pt x="561340" y="577850"/>
                    <a:pt x="515620" y="613410"/>
                    <a:pt x="468630" y="635000"/>
                  </a:cubicBezTo>
                  <a:cubicBezTo>
                    <a:pt x="421640" y="655320"/>
                    <a:pt x="364490" y="666750"/>
                    <a:pt x="313690" y="662940"/>
                  </a:cubicBezTo>
                  <a:cubicBezTo>
                    <a:pt x="261620" y="660400"/>
                    <a:pt x="205740" y="642620"/>
                    <a:pt x="162560" y="615950"/>
                  </a:cubicBezTo>
                  <a:cubicBezTo>
                    <a:pt x="118110" y="589280"/>
                    <a:pt x="77470" y="548640"/>
                    <a:pt x="50800" y="504190"/>
                  </a:cubicBezTo>
                  <a:cubicBezTo>
                    <a:pt x="24130" y="461010"/>
                    <a:pt x="6350" y="405130"/>
                    <a:pt x="3810" y="353060"/>
                  </a:cubicBezTo>
                  <a:cubicBezTo>
                    <a:pt x="0" y="302260"/>
                    <a:pt x="11430" y="245110"/>
                    <a:pt x="31750" y="198120"/>
                  </a:cubicBezTo>
                  <a:cubicBezTo>
                    <a:pt x="53340" y="151130"/>
                    <a:pt x="88900" y="105410"/>
                    <a:pt x="129540" y="73660"/>
                  </a:cubicBezTo>
                  <a:cubicBezTo>
                    <a:pt x="170180" y="41910"/>
                    <a:pt x="223520" y="17780"/>
                    <a:pt x="274320" y="8890"/>
                  </a:cubicBezTo>
                  <a:cubicBezTo>
                    <a:pt x="323850" y="0"/>
                    <a:pt x="382270" y="3810"/>
                    <a:pt x="43180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6293168" y="5265420"/>
            <a:ext cx="567690" cy="567690"/>
            <a:chOff x="0" y="0"/>
            <a:chExt cx="756920" cy="756920"/>
          </a:xfrm>
        </p:grpSpPr>
        <p:sp>
          <p:nvSpPr>
            <p:cNvPr id="57" name="Freeform 57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4950"/>
                  </a:moveTo>
                  <a:cubicBezTo>
                    <a:pt x="647700" y="443230"/>
                    <a:pt x="623570" y="496570"/>
                    <a:pt x="591820" y="537210"/>
                  </a:cubicBezTo>
                  <a:cubicBezTo>
                    <a:pt x="560070" y="577850"/>
                    <a:pt x="514350" y="613410"/>
                    <a:pt x="467360" y="635000"/>
                  </a:cubicBezTo>
                  <a:cubicBezTo>
                    <a:pt x="421640" y="655320"/>
                    <a:pt x="363220" y="666750"/>
                    <a:pt x="312420" y="662940"/>
                  </a:cubicBezTo>
                  <a:cubicBezTo>
                    <a:pt x="261620" y="660400"/>
                    <a:pt x="205740" y="642620"/>
                    <a:pt x="161290" y="615950"/>
                  </a:cubicBezTo>
                  <a:cubicBezTo>
                    <a:pt x="118110" y="589280"/>
                    <a:pt x="76200" y="548640"/>
                    <a:pt x="49530" y="504190"/>
                  </a:cubicBezTo>
                  <a:cubicBezTo>
                    <a:pt x="22860" y="461010"/>
                    <a:pt x="5080" y="403860"/>
                    <a:pt x="2540" y="353060"/>
                  </a:cubicBezTo>
                  <a:cubicBezTo>
                    <a:pt x="0" y="302260"/>
                    <a:pt x="10160" y="245110"/>
                    <a:pt x="31750" y="198120"/>
                  </a:cubicBezTo>
                  <a:cubicBezTo>
                    <a:pt x="52070" y="151130"/>
                    <a:pt x="88900" y="105410"/>
                    <a:pt x="128270" y="73660"/>
                  </a:cubicBezTo>
                  <a:cubicBezTo>
                    <a:pt x="168910" y="41910"/>
                    <a:pt x="222250" y="17780"/>
                    <a:pt x="273050" y="8890"/>
                  </a:cubicBezTo>
                  <a:cubicBezTo>
                    <a:pt x="322580" y="0"/>
                    <a:pt x="382270" y="2540"/>
                    <a:pt x="430530" y="17780"/>
                  </a:cubicBezTo>
                  <a:cubicBezTo>
                    <a:pt x="478790" y="33020"/>
                    <a:pt x="565150" y="100330"/>
                    <a:pt x="56515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6507480" y="5882640"/>
            <a:ext cx="567690" cy="567690"/>
            <a:chOff x="0" y="0"/>
            <a:chExt cx="756920" cy="756920"/>
          </a:xfrm>
        </p:grpSpPr>
        <p:sp>
          <p:nvSpPr>
            <p:cNvPr id="59" name="Freeform 59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6220"/>
                  </a:moveTo>
                  <a:cubicBezTo>
                    <a:pt x="647700" y="444500"/>
                    <a:pt x="623570" y="497840"/>
                    <a:pt x="591820" y="537210"/>
                  </a:cubicBezTo>
                  <a:cubicBezTo>
                    <a:pt x="560070" y="577850"/>
                    <a:pt x="514350" y="614680"/>
                    <a:pt x="467360" y="635000"/>
                  </a:cubicBezTo>
                  <a:cubicBezTo>
                    <a:pt x="421640" y="656590"/>
                    <a:pt x="363220" y="666750"/>
                    <a:pt x="312420" y="664210"/>
                  </a:cubicBezTo>
                  <a:cubicBezTo>
                    <a:pt x="261620" y="660400"/>
                    <a:pt x="205740" y="642620"/>
                    <a:pt x="161290" y="617220"/>
                  </a:cubicBezTo>
                  <a:cubicBezTo>
                    <a:pt x="118110" y="590550"/>
                    <a:pt x="76200" y="548640"/>
                    <a:pt x="49530" y="505460"/>
                  </a:cubicBezTo>
                  <a:cubicBezTo>
                    <a:pt x="22860" y="461010"/>
                    <a:pt x="5080" y="405130"/>
                    <a:pt x="2540" y="354330"/>
                  </a:cubicBezTo>
                  <a:cubicBezTo>
                    <a:pt x="0" y="303530"/>
                    <a:pt x="10160" y="245110"/>
                    <a:pt x="31750" y="198120"/>
                  </a:cubicBezTo>
                  <a:cubicBezTo>
                    <a:pt x="52070" y="152400"/>
                    <a:pt x="88900" y="105410"/>
                    <a:pt x="128270" y="73660"/>
                  </a:cubicBezTo>
                  <a:cubicBezTo>
                    <a:pt x="168910" y="43180"/>
                    <a:pt x="222250" y="19050"/>
                    <a:pt x="273050" y="8890"/>
                  </a:cubicBezTo>
                  <a:cubicBezTo>
                    <a:pt x="322580" y="0"/>
                    <a:pt x="382270" y="3810"/>
                    <a:pt x="430530" y="19050"/>
                  </a:cubicBezTo>
                  <a:cubicBezTo>
                    <a:pt x="478790" y="34290"/>
                    <a:pt x="565150" y="100330"/>
                    <a:pt x="56515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6343650" y="6437947"/>
            <a:ext cx="567690" cy="567690"/>
            <a:chOff x="0" y="0"/>
            <a:chExt cx="756920" cy="756920"/>
          </a:xfrm>
        </p:grpSpPr>
        <p:sp>
          <p:nvSpPr>
            <p:cNvPr id="61" name="Freeform 61"/>
            <p:cNvSpPr/>
            <p:nvPr/>
          </p:nvSpPr>
          <p:spPr>
            <a:xfrm>
              <a:off x="48260" y="4064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6220"/>
                  </a:moveTo>
                  <a:cubicBezTo>
                    <a:pt x="647700" y="444500"/>
                    <a:pt x="623570" y="497840"/>
                    <a:pt x="591820" y="538480"/>
                  </a:cubicBezTo>
                  <a:cubicBezTo>
                    <a:pt x="560070" y="579120"/>
                    <a:pt x="514350" y="614680"/>
                    <a:pt x="467360" y="636270"/>
                  </a:cubicBezTo>
                  <a:cubicBezTo>
                    <a:pt x="421640" y="656590"/>
                    <a:pt x="363220" y="666750"/>
                    <a:pt x="312420" y="664210"/>
                  </a:cubicBezTo>
                  <a:cubicBezTo>
                    <a:pt x="261620" y="661670"/>
                    <a:pt x="204470" y="643890"/>
                    <a:pt x="161290" y="617220"/>
                  </a:cubicBezTo>
                  <a:cubicBezTo>
                    <a:pt x="118110" y="590550"/>
                    <a:pt x="76200" y="548640"/>
                    <a:pt x="49530" y="505460"/>
                  </a:cubicBezTo>
                  <a:cubicBezTo>
                    <a:pt x="22860" y="461010"/>
                    <a:pt x="5080" y="405130"/>
                    <a:pt x="2540" y="354330"/>
                  </a:cubicBezTo>
                  <a:cubicBezTo>
                    <a:pt x="0" y="303530"/>
                    <a:pt x="10160" y="245110"/>
                    <a:pt x="30480" y="199390"/>
                  </a:cubicBezTo>
                  <a:cubicBezTo>
                    <a:pt x="52070" y="152400"/>
                    <a:pt x="88900" y="106680"/>
                    <a:pt x="128270" y="74930"/>
                  </a:cubicBezTo>
                  <a:cubicBezTo>
                    <a:pt x="168910" y="43180"/>
                    <a:pt x="222250" y="19050"/>
                    <a:pt x="273050" y="10160"/>
                  </a:cubicBezTo>
                  <a:cubicBezTo>
                    <a:pt x="322580" y="0"/>
                    <a:pt x="381000" y="3810"/>
                    <a:pt x="430530" y="19050"/>
                  </a:cubicBezTo>
                  <a:cubicBezTo>
                    <a:pt x="478790" y="34290"/>
                    <a:pt x="565150" y="101600"/>
                    <a:pt x="565150" y="10160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6633210" y="6992303"/>
            <a:ext cx="567690" cy="567690"/>
            <a:chOff x="0" y="0"/>
            <a:chExt cx="756920" cy="756920"/>
          </a:xfrm>
        </p:grpSpPr>
        <p:sp>
          <p:nvSpPr>
            <p:cNvPr id="63" name="Freeform 63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4950"/>
                  </a:moveTo>
                  <a:cubicBezTo>
                    <a:pt x="647700" y="443230"/>
                    <a:pt x="623570" y="496570"/>
                    <a:pt x="593090" y="537210"/>
                  </a:cubicBezTo>
                  <a:cubicBezTo>
                    <a:pt x="561340" y="577850"/>
                    <a:pt x="514350" y="613410"/>
                    <a:pt x="468630" y="635000"/>
                  </a:cubicBezTo>
                  <a:cubicBezTo>
                    <a:pt x="421640" y="655320"/>
                    <a:pt x="363220" y="666750"/>
                    <a:pt x="312420" y="662940"/>
                  </a:cubicBezTo>
                  <a:cubicBezTo>
                    <a:pt x="261620" y="660400"/>
                    <a:pt x="205740" y="642620"/>
                    <a:pt x="161290" y="615950"/>
                  </a:cubicBezTo>
                  <a:cubicBezTo>
                    <a:pt x="118110" y="589280"/>
                    <a:pt x="76200" y="548640"/>
                    <a:pt x="49530" y="504190"/>
                  </a:cubicBezTo>
                  <a:cubicBezTo>
                    <a:pt x="24130" y="461010"/>
                    <a:pt x="6350" y="405130"/>
                    <a:pt x="2540" y="353060"/>
                  </a:cubicBezTo>
                  <a:cubicBezTo>
                    <a:pt x="0" y="302260"/>
                    <a:pt x="10160" y="245110"/>
                    <a:pt x="31750" y="198120"/>
                  </a:cubicBezTo>
                  <a:cubicBezTo>
                    <a:pt x="52070" y="151130"/>
                    <a:pt x="88900" y="105410"/>
                    <a:pt x="129540" y="73660"/>
                  </a:cubicBezTo>
                  <a:cubicBezTo>
                    <a:pt x="168910" y="41910"/>
                    <a:pt x="223520" y="17780"/>
                    <a:pt x="273050" y="8890"/>
                  </a:cubicBezTo>
                  <a:cubicBezTo>
                    <a:pt x="323850" y="0"/>
                    <a:pt x="382270" y="3810"/>
                    <a:pt x="43053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990272" y="7093268"/>
            <a:ext cx="567690" cy="567690"/>
            <a:chOff x="0" y="0"/>
            <a:chExt cx="756920" cy="756920"/>
          </a:xfrm>
        </p:grpSpPr>
        <p:sp>
          <p:nvSpPr>
            <p:cNvPr id="65" name="Freeform 65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4950"/>
                  </a:moveTo>
                  <a:cubicBezTo>
                    <a:pt x="647700" y="443230"/>
                    <a:pt x="623570" y="496570"/>
                    <a:pt x="593090" y="537210"/>
                  </a:cubicBezTo>
                  <a:cubicBezTo>
                    <a:pt x="561340" y="577850"/>
                    <a:pt x="514350" y="613410"/>
                    <a:pt x="468630" y="635000"/>
                  </a:cubicBezTo>
                  <a:cubicBezTo>
                    <a:pt x="421640" y="655320"/>
                    <a:pt x="363220" y="666750"/>
                    <a:pt x="312420" y="662940"/>
                  </a:cubicBezTo>
                  <a:cubicBezTo>
                    <a:pt x="261620" y="660400"/>
                    <a:pt x="205740" y="642620"/>
                    <a:pt x="161290" y="615950"/>
                  </a:cubicBezTo>
                  <a:cubicBezTo>
                    <a:pt x="118110" y="589280"/>
                    <a:pt x="76200" y="548640"/>
                    <a:pt x="49530" y="504190"/>
                  </a:cubicBezTo>
                  <a:cubicBezTo>
                    <a:pt x="24130" y="461010"/>
                    <a:pt x="6350" y="405130"/>
                    <a:pt x="2540" y="353060"/>
                  </a:cubicBezTo>
                  <a:cubicBezTo>
                    <a:pt x="0" y="302260"/>
                    <a:pt x="10160" y="245110"/>
                    <a:pt x="31750" y="198120"/>
                  </a:cubicBezTo>
                  <a:cubicBezTo>
                    <a:pt x="52070" y="151130"/>
                    <a:pt x="88900" y="105410"/>
                    <a:pt x="129540" y="73660"/>
                  </a:cubicBezTo>
                  <a:cubicBezTo>
                    <a:pt x="168910" y="41910"/>
                    <a:pt x="223520" y="17780"/>
                    <a:pt x="273050" y="8890"/>
                  </a:cubicBezTo>
                  <a:cubicBezTo>
                    <a:pt x="323850" y="0"/>
                    <a:pt x="382270" y="2540"/>
                    <a:pt x="430530" y="17780"/>
                  </a:cubicBezTo>
                  <a:cubicBezTo>
                    <a:pt x="480060" y="33020"/>
                    <a:pt x="566420" y="100330"/>
                    <a:pt x="56642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5448300" y="7509510"/>
            <a:ext cx="567690" cy="567690"/>
            <a:chOff x="0" y="0"/>
            <a:chExt cx="756920" cy="756920"/>
          </a:xfrm>
        </p:grpSpPr>
        <p:sp>
          <p:nvSpPr>
            <p:cNvPr id="67" name="Freeform 67"/>
            <p:cNvSpPr/>
            <p:nvPr/>
          </p:nvSpPr>
          <p:spPr>
            <a:xfrm>
              <a:off x="48260" y="4064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6220"/>
                  </a:moveTo>
                  <a:cubicBezTo>
                    <a:pt x="647700" y="444500"/>
                    <a:pt x="623570" y="497840"/>
                    <a:pt x="591820" y="538480"/>
                  </a:cubicBezTo>
                  <a:cubicBezTo>
                    <a:pt x="561340" y="579120"/>
                    <a:pt x="514350" y="614680"/>
                    <a:pt x="468630" y="636270"/>
                  </a:cubicBezTo>
                  <a:cubicBezTo>
                    <a:pt x="421640" y="656590"/>
                    <a:pt x="363220" y="666750"/>
                    <a:pt x="312420" y="664210"/>
                  </a:cubicBezTo>
                  <a:cubicBezTo>
                    <a:pt x="261620" y="661670"/>
                    <a:pt x="205740" y="643890"/>
                    <a:pt x="161290" y="617220"/>
                  </a:cubicBezTo>
                  <a:cubicBezTo>
                    <a:pt x="118110" y="590550"/>
                    <a:pt x="76200" y="548640"/>
                    <a:pt x="49530" y="505460"/>
                  </a:cubicBezTo>
                  <a:cubicBezTo>
                    <a:pt x="22860" y="461010"/>
                    <a:pt x="6350" y="405130"/>
                    <a:pt x="2540" y="354330"/>
                  </a:cubicBezTo>
                  <a:cubicBezTo>
                    <a:pt x="0" y="303530"/>
                    <a:pt x="10160" y="245110"/>
                    <a:pt x="31750" y="199390"/>
                  </a:cubicBezTo>
                  <a:cubicBezTo>
                    <a:pt x="52070" y="152400"/>
                    <a:pt x="88900" y="106680"/>
                    <a:pt x="129540" y="74930"/>
                  </a:cubicBezTo>
                  <a:cubicBezTo>
                    <a:pt x="168910" y="43180"/>
                    <a:pt x="222250" y="19050"/>
                    <a:pt x="273050" y="10160"/>
                  </a:cubicBezTo>
                  <a:cubicBezTo>
                    <a:pt x="323850" y="0"/>
                    <a:pt x="382270" y="3810"/>
                    <a:pt x="430530" y="19050"/>
                  </a:cubicBezTo>
                  <a:cubicBezTo>
                    <a:pt x="480060" y="34290"/>
                    <a:pt x="566420" y="101600"/>
                    <a:pt x="566420" y="10160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4969192" y="7950518"/>
            <a:ext cx="567690" cy="567690"/>
            <a:chOff x="0" y="0"/>
            <a:chExt cx="756920" cy="756920"/>
          </a:xfrm>
        </p:grpSpPr>
        <p:sp>
          <p:nvSpPr>
            <p:cNvPr id="69" name="Freeform 69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4950"/>
                  </a:moveTo>
                  <a:cubicBezTo>
                    <a:pt x="647700" y="443230"/>
                    <a:pt x="623570" y="496570"/>
                    <a:pt x="593090" y="537210"/>
                  </a:cubicBezTo>
                  <a:cubicBezTo>
                    <a:pt x="561340" y="577850"/>
                    <a:pt x="514350" y="613410"/>
                    <a:pt x="468630" y="635000"/>
                  </a:cubicBezTo>
                  <a:cubicBezTo>
                    <a:pt x="421640" y="655320"/>
                    <a:pt x="363220" y="666750"/>
                    <a:pt x="312420" y="662940"/>
                  </a:cubicBezTo>
                  <a:cubicBezTo>
                    <a:pt x="261620" y="660400"/>
                    <a:pt x="205740" y="642620"/>
                    <a:pt x="161290" y="615950"/>
                  </a:cubicBezTo>
                  <a:cubicBezTo>
                    <a:pt x="118110" y="589280"/>
                    <a:pt x="76200" y="548640"/>
                    <a:pt x="49530" y="504190"/>
                  </a:cubicBezTo>
                  <a:cubicBezTo>
                    <a:pt x="24130" y="461010"/>
                    <a:pt x="6350" y="405130"/>
                    <a:pt x="2540" y="353060"/>
                  </a:cubicBezTo>
                  <a:cubicBezTo>
                    <a:pt x="0" y="302260"/>
                    <a:pt x="10160" y="245110"/>
                    <a:pt x="31750" y="198120"/>
                  </a:cubicBezTo>
                  <a:cubicBezTo>
                    <a:pt x="52070" y="151130"/>
                    <a:pt x="88900" y="105410"/>
                    <a:pt x="129540" y="73660"/>
                  </a:cubicBezTo>
                  <a:cubicBezTo>
                    <a:pt x="168910" y="41910"/>
                    <a:pt x="222250" y="17780"/>
                    <a:pt x="273050" y="8890"/>
                  </a:cubicBezTo>
                  <a:cubicBezTo>
                    <a:pt x="323850" y="0"/>
                    <a:pt x="382270" y="3810"/>
                    <a:pt x="430530" y="17780"/>
                  </a:cubicBezTo>
                  <a:cubicBezTo>
                    <a:pt x="480060" y="33020"/>
                    <a:pt x="566420" y="100330"/>
                    <a:pt x="56642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5688330" y="8189595"/>
            <a:ext cx="567690" cy="567690"/>
            <a:chOff x="0" y="0"/>
            <a:chExt cx="756920" cy="756920"/>
          </a:xfrm>
        </p:grpSpPr>
        <p:sp>
          <p:nvSpPr>
            <p:cNvPr id="71" name="Freeform 71"/>
            <p:cNvSpPr/>
            <p:nvPr/>
          </p:nvSpPr>
          <p:spPr>
            <a:xfrm>
              <a:off x="46990" y="41910"/>
              <a:ext cx="648970" cy="666750"/>
            </a:xfrm>
            <a:custGeom>
              <a:avLst/>
              <a:gdLst/>
              <a:ahLst/>
              <a:cxnLst/>
              <a:rect l="l" t="t" r="r" b="b"/>
              <a:pathLst>
                <a:path w="648970" h="666750">
                  <a:moveTo>
                    <a:pt x="648970" y="236220"/>
                  </a:moveTo>
                  <a:cubicBezTo>
                    <a:pt x="648970" y="444500"/>
                    <a:pt x="624840" y="497840"/>
                    <a:pt x="593090" y="538480"/>
                  </a:cubicBezTo>
                  <a:cubicBezTo>
                    <a:pt x="561340" y="577850"/>
                    <a:pt x="515620" y="614680"/>
                    <a:pt x="468630" y="635000"/>
                  </a:cubicBezTo>
                  <a:cubicBezTo>
                    <a:pt x="421640" y="656590"/>
                    <a:pt x="364490" y="666750"/>
                    <a:pt x="313690" y="664210"/>
                  </a:cubicBezTo>
                  <a:cubicBezTo>
                    <a:pt x="261620" y="660400"/>
                    <a:pt x="205740" y="643890"/>
                    <a:pt x="162560" y="617220"/>
                  </a:cubicBezTo>
                  <a:cubicBezTo>
                    <a:pt x="118110" y="590550"/>
                    <a:pt x="77470" y="548640"/>
                    <a:pt x="50800" y="505460"/>
                  </a:cubicBezTo>
                  <a:cubicBezTo>
                    <a:pt x="24130" y="461010"/>
                    <a:pt x="6350" y="405130"/>
                    <a:pt x="3810" y="354330"/>
                  </a:cubicBezTo>
                  <a:cubicBezTo>
                    <a:pt x="0" y="303530"/>
                    <a:pt x="11430" y="245110"/>
                    <a:pt x="31750" y="198120"/>
                  </a:cubicBezTo>
                  <a:cubicBezTo>
                    <a:pt x="53340" y="152400"/>
                    <a:pt x="88900" y="105410"/>
                    <a:pt x="129540" y="73660"/>
                  </a:cubicBezTo>
                  <a:cubicBezTo>
                    <a:pt x="170180" y="43180"/>
                    <a:pt x="223520" y="19050"/>
                    <a:pt x="273050" y="8890"/>
                  </a:cubicBezTo>
                  <a:cubicBezTo>
                    <a:pt x="323850" y="0"/>
                    <a:pt x="382270" y="3810"/>
                    <a:pt x="43180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6040755" y="7710488"/>
            <a:ext cx="567690" cy="567690"/>
            <a:chOff x="0" y="0"/>
            <a:chExt cx="756920" cy="756920"/>
          </a:xfrm>
        </p:grpSpPr>
        <p:sp>
          <p:nvSpPr>
            <p:cNvPr id="73" name="Freeform 73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6220"/>
                  </a:moveTo>
                  <a:cubicBezTo>
                    <a:pt x="647700" y="444500"/>
                    <a:pt x="623570" y="497840"/>
                    <a:pt x="593090" y="538480"/>
                  </a:cubicBezTo>
                  <a:cubicBezTo>
                    <a:pt x="561340" y="577850"/>
                    <a:pt x="514350" y="614680"/>
                    <a:pt x="468630" y="635000"/>
                  </a:cubicBezTo>
                  <a:cubicBezTo>
                    <a:pt x="421640" y="656590"/>
                    <a:pt x="363220" y="666750"/>
                    <a:pt x="312420" y="664210"/>
                  </a:cubicBezTo>
                  <a:cubicBezTo>
                    <a:pt x="261620" y="660400"/>
                    <a:pt x="205740" y="643890"/>
                    <a:pt x="161290" y="617220"/>
                  </a:cubicBezTo>
                  <a:cubicBezTo>
                    <a:pt x="118110" y="590550"/>
                    <a:pt x="76200" y="548640"/>
                    <a:pt x="49530" y="505460"/>
                  </a:cubicBezTo>
                  <a:cubicBezTo>
                    <a:pt x="24130" y="461010"/>
                    <a:pt x="6350" y="405130"/>
                    <a:pt x="2540" y="354330"/>
                  </a:cubicBezTo>
                  <a:cubicBezTo>
                    <a:pt x="0" y="303530"/>
                    <a:pt x="10160" y="245110"/>
                    <a:pt x="31750" y="198120"/>
                  </a:cubicBezTo>
                  <a:cubicBezTo>
                    <a:pt x="52070" y="152400"/>
                    <a:pt x="88900" y="105410"/>
                    <a:pt x="129540" y="74930"/>
                  </a:cubicBezTo>
                  <a:cubicBezTo>
                    <a:pt x="168910" y="43180"/>
                    <a:pt x="222250" y="19050"/>
                    <a:pt x="273050" y="8890"/>
                  </a:cubicBezTo>
                  <a:cubicBezTo>
                    <a:pt x="323850" y="0"/>
                    <a:pt x="382270" y="3810"/>
                    <a:pt x="43053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6671310" y="7673340"/>
            <a:ext cx="567690" cy="567690"/>
            <a:chOff x="0" y="0"/>
            <a:chExt cx="756920" cy="756920"/>
          </a:xfrm>
        </p:grpSpPr>
        <p:sp>
          <p:nvSpPr>
            <p:cNvPr id="75" name="Freeform 75"/>
            <p:cNvSpPr/>
            <p:nvPr/>
          </p:nvSpPr>
          <p:spPr>
            <a:xfrm>
              <a:off x="48260" y="41910"/>
              <a:ext cx="647700" cy="665480"/>
            </a:xfrm>
            <a:custGeom>
              <a:avLst/>
              <a:gdLst/>
              <a:ahLst/>
              <a:cxnLst/>
              <a:rect l="l" t="t" r="r" b="b"/>
              <a:pathLst>
                <a:path w="647700" h="665480">
                  <a:moveTo>
                    <a:pt x="647700" y="234950"/>
                  </a:moveTo>
                  <a:cubicBezTo>
                    <a:pt x="647700" y="443230"/>
                    <a:pt x="623570" y="496570"/>
                    <a:pt x="591820" y="537210"/>
                  </a:cubicBezTo>
                  <a:cubicBezTo>
                    <a:pt x="560070" y="577850"/>
                    <a:pt x="514350" y="613410"/>
                    <a:pt x="467360" y="635000"/>
                  </a:cubicBezTo>
                  <a:cubicBezTo>
                    <a:pt x="421640" y="655320"/>
                    <a:pt x="363220" y="665480"/>
                    <a:pt x="312420" y="662940"/>
                  </a:cubicBezTo>
                  <a:cubicBezTo>
                    <a:pt x="261620" y="660400"/>
                    <a:pt x="205740" y="642620"/>
                    <a:pt x="161290" y="615950"/>
                  </a:cubicBezTo>
                  <a:cubicBezTo>
                    <a:pt x="118110" y="589280"/>
                    <a:pt x="76200" y="547370"/>
                    <a:pt x="49530" y="504190"/>
                  </a:cubicBezTo>
                  <a:cubicBezTo>
                    <a:pt x="22860" y="461010"/>
                    <a:pt x="6350" y="403860"/>
                    <a:pt x="2540" y="353060"/>
                  </a:cubicBezTo>
                  <a:cubicBezTo>
                    <a:pt x="0" y="302260"/>
                    <a:pt x="10160" y="245110"/>
                    <a:pt x="31750" y="198120"/>
                  </a:cubicBezTo>
                  <a:cubicBezTo>
                    <a:pt x="52070" y="151130"/>
                    <a:pt x="88900" y="105410"/>
                    <a:pt x="128270" y="73660"/>
                  </a:cubicBezTo>
                  <a:cubicBezTo>
                    <a:pt x="168910" y="41910"/>
                    <a:pt x="222250" y="17780"/>
                    <a:pt x="273050" y="8890"/>
                  </a:cubicBezTo>
                  <a:cubicBezTo>
                    <a:pt x="322580" y="0"/>
                    <a:pt x="382270" y="2540"/>
                    <a:pt x="430530" y="17780"/>
                  </a:cubicBezTo>
                  <a:cubicBezTo>
                    <a:pt x="480060" y="33020"/>
                    <a:pt x="566420" y="100330"/>
                    <a:pt x="56642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6368415" y="8253412"/>
            <a:ext cx="567690" cy="567690"/>
            <a:chOff x="0" y="0"/>
            <a:chExt cx="756920" cy="756920"/>
          </a:xfrm>
        </p:grpSpPr>
        <p:sp>
          <p:nvSpPr>
            <p:cNvPr id="77" name="Freeform 77"/>
            <p:cNvSpPr/>
            <p:nvPr/>
          </p:nvSpPr>
          <p:spPr>
            <a:xfrm>
              <a:off x="48260" y="4064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6220"/>
                  </a:moveTo>
                  <a:cubicBezTo>
                    <a:pt x="647700" y="444500"/>
                    <a:pt x="624840" y="497840"/>
                    <a:pt x="593090" y="538480"/>
                  </a:cubicBezTo>
                  <a:cubicBezTo>
                    <a:pt x="561340" y="577850"/>
                    <a:pt x="514350" y="614680"/>
                    <a:pt x="468630" y="635000"/>
                  </a:cubicBezTo>
                  <a:cubicBezTo>
                    <a:pt x="421640" y="656590"/>
                    <a:pt x="363220" y="666750"/>
                    <a:pt x="312420" y="664210"/>
                  </a:cubicBezTo>
                  <a:cubicBezTo>
                    <a:pt x="261620" y="660400"/>
                    <a:pt x="205740" y="643890"/>
                    <a:pt x="161290" y="617220"/>
                  </a:cubicBezTo>
                  <a:cubicBezTo>
                    <a:pt x="118110" y="590550"/>
                    <a:pt x="76200" y="548640"/>
                    <a:pt x="49530" y="505460"/>
                  </a:cubicBezTo>
                  <a:cubicBezTo>
                    <a:pt x="24130" y="461010"/>
                    <a:pt x="6350" y="405130"/>
                    <a:pt x="2540" y="354330"/>
                  </a:cubicBezTo>
                  <a:cubicBezTo>
                    <a:pt x="0" y="303530"/>
                    <a:pt x="10160" y="245110"/>
                    <a:pt x="31750" y="199390"/>
                  </a:cubicBezTo>
                  <a:cubicBezTo>
                    <a:pt x="52070" y="152400"/>
                    <a:pt x="88900" y="106680"/>
                    <a:pt x="129540" y="74930"/>
                  </a:cubicBezTo>
                  <a:cubicBezTo>
                    <a:pt x="168910" y="43180"/>
                    <a:pt x="223520" y="19050"/>
                    <a:pt x="273050" y="10160"/>
                  </a:cubicBezTo>
                  <a:cubicBezTo>
                    <a:pt x="323850" y="0"/>
                    <a:pt x="382270" y="3810"/>
                    <a:pt x="430530" y="19050"/>
                  </a:cubicBezTo>
                  <a:cubicBezTo>
                    <a:pt x="480060" y="34290"/>
                    <a:pt x="566420" y="101600"/>
                    <a:pt x="566420" y="10160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6658928" y="8706802"/>
            <a:ext cx="567690" cy="567690"/>
            <a:chOff x="0" y="0"/>
            <a:chExt cx="756920" cy="756920"/>
          </a:xfrm>
        </p:grpSpPr>
        <p:sp>
          <p:nvSpPr>
            <p:cNvPr id="79" name="Freeform 79"/>
            <p:cNvSpPr/>
            <p:nvPr/>
          </p:nvSpPr>
          <p:spPr>
            <a:xfrm>
              <a:off x="46990" y="41910"/>
              <a:ext cx="648970" cy="666750"/>
            </a:xfrm>
            <a:custGeom>
              <a:avLst/>
              <a:gdLst/>
              <a:ahLst/>
              <a:cxnLst/>
              <a:rect l="l" t="t" r="r" b="b"/>
              <a:pathLst>
                <a:path w="648970" h="666750">
                  <a:moveTo>
                    <a:pt x="648970" y="234950"/>
                  </a:moveTo>
                  <a:cubicBezTo>
                    <a:pt x="648970" y="443230"/>
                    <a:pt x="624840" y="496570"/>
                    <a:pt x="593090" y="537210"/>
                  </a:cubicBezTo>
                  <a:cubicBezTo>
                    <a:pt x="561340" y="577850"/>
                    <a:pt x="515620" y="613410"/>
                    <a:pt x="468630" y="635000"/>
                  </a:cubicBezTo>
                  <a:cubicBezTo>
                    <a:pt x="421640" y="655320"/>
                    <a:pt x="364490" y="666750"/>
                    <a:pt x="313690" y="662940"/>
                  </a:cubicBezTo>
                  <a:cubicBezTo>
                    <a:pt x="262890" y="660400"/>
                    <a:pt x="205740" y="642620"/>
                    <a:pt x="162560" y="615950"/>
                  </a:cubicBezTo>
                  <a:cubicBezTo>
                    <a:pt x="118110" y="589280"/>
                    <a:pt x="77470" y="548640"/>
                    <a:pt x="50800" y="504190"/>
                  </a:cubicBezTo>
                  <a:cubicBezTo>
                    <a:pt x="24130" y="461010"/>
                    <a:pt x="6350" y="405130"/>
                    <a:pt x="3810" y="353060"/>
                  </a:cubicBezTo>
                  <a:cubicBezTo>
                    <a:pt x="0" y="302260"/>
                    <a:pt x="11430" y="245110"/>
                    <a:pt x="31750" y="198120"/>
                  </a:cubicBezTo>
                  <a:cubicBezTo>
                    <a:pt x="53340" y="151130"/>
                    <a:pt x="88900" y="105410"/>
                    <a:pt x="129540" y="73660"/>
                  </a:cubicBezTo>
                  <a:cubicBezTo>
                    <a:pt x="170180" y="41910"/>
                    <a:pt x="223520" y="17780"/>
                    <a:pt x="274320" y="8890"/>
                  </a:cubicBezTo>
                  <a:cubicBezTo>
                    <a:pt x="323850" y="0"/>
                    <a:pt x="382270" y="3810"/>
                    <a:pt x="43180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F685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75852" y="3786741"/>
            <a:ext cx="15336296" cy="4334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9332" lvl="1" indent="-484666" algn="l">
              <a:lnSpc>
                <a:spcPts val="6959"/>
              </a:lnSpc>
              <a:buFont typeface="Arial"/>
              <a:buChar char="•"/>
            </a:pPr>
            <a:r>
              <a:rPr lang="en-US" sz="4489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German noun: vor ("before") +  freude ("joy")</a:t>
            </a:r>
          </a:p>
          <a:p>
            <a:pPr marL="969332" lvl="1" indent="-484666" algn="l">
              <a:lnSpc>
                <a:spcPts val="6959"/>
              </a:lnSpc>
              <a:buFont typeface="Arial"/>
              <a:buChar char="•"/>
            </a:pPr>
            <a:r>
              <a:rPr lang="en-US" sz="4489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Anticipatory joy derived from imagining future delight</a:t>
            </a:r>
          </a:p>
          <a:p>
            <a:pPr marL="969332" lvl="1" indent="-484666" algn="l">
              <a:lnSpc>
                <a:spcPts val="6959"/>
              </a:lnSpc>
              <a:buFont typeface="Arial"/>
              <a:buChar char="•"/>
            </a:pPr>
            <a:r>
              <a:rPr lang="en-US" sz="4489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"Pre-joy" experienced through sensations in the body such as stomach fluttering, lightness in your step, shallow breathing, tingling arms, humming, etc.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55159" y="1754269"/>
            <a:ext cx="7177683" cy="1518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88"/>
              </a:lnSpc>
              <a:spcBef>
                <a:spcPct val="0"/>
              </a:spcBef>
            </a:pPr>
            <a:r>
              <a:rPr lang="en-US" sz="884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"Vorfreude"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7D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94669" y="1979576"/>
            <a:ext cx="12298663" cy="2885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0"/>
              </a:lnSpc>
            </a:pPr>
            <a:r>
              <a:rPr lang="en-US" sz="827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are you looking forward to?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279402" y="5869484"/>
            <a:ext cx="15979898" cy="2474285"/>
            <a:chOff x="0" y="0"/>
            <a:chExt cx="21306530" cy="3299046"/>
          </a:xfrm>
        </p:grpSpPr>
        <p:sp>
          <p:nvSpPr>
            <p:cNvPr id="4" name="Freeform 4"/>
            <p:cNvSpPr/>
            <p:nvPr/>
          </p:nvSpPr>
          <p:spPr>
            <a:xfrm>
              <a:off x="209476" y="36593"/>
              <a:ext cx="1434783" cy="1434783"/>
            </a:xfrm>
            <a:custGeom>
              <a:avLst/>
              <a:gdLst/>
              <a:ahLst/>
              <a:cxnLst/>
              <a:rect l="l" t="t" r="r" b="b"/>
              <a:pathLst>
                <a:path w="1434783" h="1434783">
                  <a:moveTo>
                    <a:pt x="0" y="0"/>
                  </a:moveTo>
                  <a:lnTo>
                    <a:pt x="1434784" y="0"/>
                  </a:lnTo>
                  <a:lnTo>
                    <a:pt x="1434784" y="1434783"/>
                  </a:lnTo>
                  <a:lnTo>
                    <a:pt x="0" y="1434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881756" y="36593"/>
              <a:ext cx="1434783" cy="1434783"/>
            </a:xfrm>
            <a:custGeom>
              <a:avLst/>
              <a:gdLst/>
              <a:ahLst/>
              <a:cxnLst/>
              <a:rect l="l" t="t" r="r" b="b"/>
              <a:pathLst>
                <a:path w="1434783" h="1434783">
                  <a:moveTo>
                    <a:pt x="0" y="0"/>
                  </a:moveTo>
                  <a:lnTo>
                    <a:pt x="1434783" y="0"/>
                  </a:lnTo>
                  <a:lnTo>
                    <a:pt x="1434783" y="1434783"/>
                  </a:lnTo>
                  <a:lnTo>
                    <a:pt x="0" y="1434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7721107" y="13500"/>
              <a:ext cx="1421284" cy="1421284"/>
            </a:xfrm>
            <a:custGeom>
              <a:avLst/>
              <a:gdLst/>
              <a:ahLst/>
              <a:cxnLst/>
              <a:rect l="l" t="t" r="r" b="b"/>
              <a:pathLst>
                <a:path w="1421284" h="1421284">
                  <a:moveTo>
                    <a:pt x="0" y="0"/>
                  </a:moveTo>
                  <a:lnTo>
                    <a:pt x="1421283" y="0"/>
                  </a:lnTo>
                  <a:lnTo>
                    <a:pt x="1421283" y="1421283"/>
                  </a:lnTo>
                  <a:lnTo>
                    <a:pt x="0" y="1421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1369184" y="0"/>
              <a:ext cx="1434783" cy="1434783"/>
            </a:xfrm>
            <a:custGeom>
              <a:avLst/>
              <a:gdLst/>
              <a:ahLst/>
              <a:cxnLst/>
              <a:rect l="l" t="t" r="r" b="b"/>
              <a:pathLst>
                <a:path w="1434783" h="1434783">
                  <a:moveTo>
                    <a:pt x="0" y="0"/>
                  </a:moveTo>
                  <a:lnTo>
                    <a:pt x="1434783" y="0"/>
                  </a:lnTo>
                  <a:lnTo>
                    <a:pt x="1434783" y="1434783"/>
                  </a:lnTo>
                  <a:lnTo>
                    <a:pt x="0" y="1434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5092617" y="36593"/>
              <a:ext cx="1434783" cy="1434783"/>
            </a:xfrm>
            <a:custGeom>
              <a:avLst/>
              <a:gdLst/>
              <a:ahLst/>
              <a:cxnLst/>
              <a:rect l="l" t="t" r="r" b="b"/>
              <a:pathLst>
                <a:path w="1434783" h="1434783">
                  <a:moveTo>
                    <a:pt x="0" y="0"/>
                  </a:moveTo>
                  <a:lnTo>
                    <a:pt x="1434783" y="0"/>
                  </a:lnTo>
                  <a:lnTo>
                    <a:pt x="1434783" y="1434783"/>
                  </a:lnTo>
                  <a:lnTo>
                    <a:pt x="0" y="1434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8635849" y="13500"/>
              <a:ext cx="1420577" cy="1434783"/>
            </a:xfrm>
            <a:custGeom>
              <a:avLst/>
              <a:gdLst/>
              <a:ahLst/>
              <a:cxnLst/>
              <a:rect l="l" t="t" r="r" b="b"/>
              <a:pathLst>
                <a:path w="1420577" h="1434783">
                  <a:moveTo>
                    <a:pt x="0" y="0"/>
                  </a:moveTo>
                  <a:lnTo>
                    <a:pt x="1420577" y="0"/>
                  </a:lnTo>
                  <a:lnTo>
                    <a:pt x="1420577" y="1434783"/>
                  </a:lnTo>
                  <a:lnTo>
                    <a:pt x="0" y="1434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930347" y="597446"/>
              <a:ext cx="1682775" cy="336555"/>
            </a:xfrm>
            <a:custGeom>
              <a:avLst/>
              <a:gdLst/>
              <a:ahLst/>
              <a:cxnLst/>
              <a:rect l="l" t="t" r="r" b="b"/>
              <a:pathLst>
                <a:path w="1682775" h="336555">
                  <a:moveTo>
                    <a:pt x="0" y="0"/>
                  </a:moveTo>
                  <a:lnTo>
                    <a:pt x="1682775" y="0"/>
                  </a:lnTo>
                  <a:lnTo>
                    <a:pt x="1682775" y="336555"/>
                  </a:lnTo>
                  <a:lnTo>
                    <a:pt x="0" y="336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36970"/>
              <a:ext cx="1853736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Meh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418746" y="1946495"/>
              <a:ext cx="4007815" cy="1352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Kind of looking forward to it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604335" y="1946495"/>
              <a:ext cx="3654827" cy="1352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A flutter of</a:t>
              </a:r>
            </a:p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excitement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259162" y="1946495"/>
              <a:ext cx="3654827" cy="1352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Counting</a:t>
              </a:r>
            </a:p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the days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996876" y="1946495"/>
              <a:ext cx="3654827" cy="1352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Too excited</a:t>
              </a:r>
            </a:p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to sleep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7651703" y="1946495"/>
              <a:ext cx="3654827" cy="1352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Over the</a:t>
              </a:r>
            </a:p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moon!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5762947" y="597446"/>
              <a:ext cx="1682775" cy="336555"/>
            </a:xfrm>
            <a:custGeom>
              <a:avLst/>
              <a:gdLst/>
              <a:ahLst/>
              <a:cxnLst/>
              <a:rect l="l" t="t" r="r" b="b"/>
              <a:pathLst>
                <a:path w="1682775" h="336555">
                  <a:moveTo>
                    <a:pt x="0" y="0"/>
                  </a:moveTo>
                  <a:lnTo>
                    <a:pt x="1682776" y="0"/>
                  </a:lnTo>
                  <a:lnTo>
                    <a:pt x="1682776" y="336555"/>
                  </a:lnTo>
                  <a:lnTo>
                    <a:pt x="0" y="336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9417774" y="585707"/>
              <a:ext cx="1682775" cy="336555"/>
            </a:xfrm>
            <a:custGeom>
              <a:avLst/>
              <a:gdLst/>
              <a:ahLst/>
              <a:cxnLst/>
              <a:rect l="l" t="t" r="r" b="b"/>
              <a:pathLst>
                <a:path w="1682775" h="336555">
                  <a:moveTo>
                    <a:pt x="0" y="0"/>
                  </a:moveTo>
                  <a:lnTo>
                    <a:pt x="1682775" y="0"/>
                  </a:lnTo>
                  <a:lnTo>
                    <a:pt x="1682775" y="336555"/>
                  </a:lnTo>
                  <a:lnTo>
                    <a:pt x="0" y="336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3155489" y="597446"/>
              <a:ext cx="1682775" cy="336555"/>
            </a:xfrm>
            <a:custGeom>
              <a:avLst/>
              <a:gdLst/>
              <a:ahLst/>
              <a:cxnLst/>
              <a:rect l="l" t="t" r="r" b="b"/>
              <a:pathLst>
                <a:path w="1682775" h="336555">
                  <a:moveTo>
                    <a:pt x="0" y="0"/>
                  </a:moveTo>
                  <a:lnTo>
                    <a:pt x="1682775" y="0"/>
                  </a:lnTo>
                  <a:lnTo>
                    <a:pt x="1682775" y="336555"/>
                  </a:lnTo>
                  <a:lnTo>
                    <a:pt x="0" y="336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6698720" y="585707"/>
              <a:ext cx="1682775" cy="336555"/>
            </a:xfrm>
            <a:custGeom>
              <a:avLst/>
              <a:gdLst/>
              <a:ahLst/>
              <a:cxnLst/>
              <a:rect l="l" t="t" r="r" b="b"/>
              <a:pathLst>
                <a:path w="1682775" h="336555">
                  <a:moveTo>
                    <a:pt x="0" y="0"/>
                  </a:moveTo>
                  <a:lnTo>
                    <a:pt x="1682775" y="0"/>
                  </a:lnTo>
                  <a:lnTo>
                    <a:pt x="1682775" y="336555"/>
                  </a:lnTo>
                  <a:lnTo>
                    <a:pt x="0" y="336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17017" y="1028700"/>
            <a:ext cx="5663161" cy="8075809"/>
          </a:xfrm>
          <a:custGeom>
            <a:avLst/>
            <a:gdLst/>
            <a:ahLst/>
            <a:cxnLst/>
            <a:rect l="l" t="t" r="r" b="b"/>
            <a:pathLst>
              <a:path w="5663161" h="8075809">
                <a:moveTo>
                  <a:pt x="0" y="0"/>
                </a:moveTo>
                <a:lnTo>
                  <a:pt x="5663160" y="0"/>
                </a:lnTo>
                <a:lnTo>
                  <a:pt x="5663160" y="8075809"/>
                </a:lnTo>
                <a:lnTo>
                  <a:pt x="0" y="8075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007823" y="1028700"/>
            <a:ext cx="5693445" cy="8075809"/>
          </a:xfrm>
          <a:custGeom>
            <a:avLst/>
            <a:gdLst/>
            <a:ahLst/>
            <a:cxnLst/>
            <a:rect l="l" t="t" r="r" b="b"/>
            <a:pathLst>
              <a:path w="5693445" h="8075809">
                <a:moveTo>
                  <a:pt x="0" y="0"/>
                </a:moveTo>
                <a:lnTo>
                  <a:pt x="5693445" y="0"/>
                </a:lnTo>
                <a:lnTo>
                  <a:pt x="5693445" y="8075809"/>
                </a:lnTo>
                <a:lnTo>
                  <a:pt x="0" y="8075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01619" y="3384170"/>
            <a:ext cx="15684763" cy="5645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6"/>
              </a:lnSpc>
            </a:pPr>
            <a:r>
              <a:rPr lang="en-US" sz="4925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Keep track of wins in a "Good Work Journal." </a:t>
            </a:r>
          </a:p>
          <a:p>
            <a:pPr algn="ctr">
              <a:lnSpc>
                <a:spcPts val="6896"/>
              </a:lnSpc>
            </a:pPr>
            <a:endParaRPr lang="en-US" sz="4925" b="1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ctr">
              <a:lnSpc>
                <a:spcPts val="6896"/>
              </a:lnSpc>
            </a:pPr>
            <a:r>
              <a:rPr lang="en-US" sz="4925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Reflect upon each day by asking yourself:</a:t>
            </a:r>
          </a:p>
          <a:p>
            <a:pPr algn="ctr">
              <a:lnSpc>
                <a:spcPts val="8156"/>
              </a:lnSpc>
            </a:pPr>
            <a:r>
              <a:rPr lang="en-US" sz="5825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What did I learn?</a:t>
            </a:r>
          </a:p>
          <a:p>
            <a:pPr algn="ctr">
              <a:lnSpc>
                <a:spcPts val="8156"/>
              </a:lnSpc>
            </a:pPr>
            <a:r>
              <a:rPr lang="en-US" sz="5825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What did I initiate? </a:t>
            </a:r>
          </a:p>
          <a:p>
            <a:pPr algn="ctr">
              <a:lnSpc>
                <a:spcPts val="8156"/>
              </a:lnSpc>
            </a:pPr>
            <a:r>
              <a:rPr lang="en-US" sz="5825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Who did I help?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74537" y="1698844"/>
            <a:ext cx="15138925" cy="1492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2"/>
              </a:lnSpc>
              <a:spcBef>
                <a:spcPct val="0"/>
              </a:spcBef>
            </a:pPr>
            <a:r>
              <a:rPr lang="en-US" sz="872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Notice what is working.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90780" y="3151802"/>
            <a:ext cx="996353" cy="996353"/>
          </a:xfrm>
          <a:custGeom>
            <a:avLst/>
            <a:gdLst/>
            <a:ahLst/>
            <a:cxnLst/>
            <a:rect l="l" t="t" r="r" b="b"/>
            <a:pathLst>
              <a:path w="996353" h="996353">
                <a:moveTo>
                  <a:pt x="0" y="0"/>
                </a:moveTo>
                <a:lnTo>
                  <a:pt x="996353" y="0"/>
                </a:lnTo>
                <a:lnTo>
                  <a:pt x="996353" y="996353"/>
                </a:lnTo>
                <a:lnTo>
                  <a:pt x="0" y="99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815328" y="3151802"/>
            <a:ext cx="1004867" cy="1004867"/>
          </a:xfrm>
          <a:custGeom>
            <a:avLst/>
            <a:gdLst/>
            <a:ahLst/>
            <a:cxnLst/>
            <a:rect l="l" t="t" r="r" b="b"/>
            <a:pathLst>
              <a:path w="1004867" h="1004867">
                <a:moveTo>
                  <a:pt x="0" y="0"/>
                </a:moveTo>
                <a:lnTo>
                  <a:pt x="1004868" y="0"/>
                </a:lnTo>
                <a:lnTo>
                  <a:pt x="1004868" y="1004868"/>
                </a:lnTo>
                <a:lnTo>
                  <a:pt x="0" y="1004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95169" y="6341658"/>
            <a:ext cx="6387574" cy="305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0"/>
              </a:lnSpc>
            </a:pPr>
            <a:r>
              <a:rPr lang="en-US" sz="4000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Rather, happiness comes from learning to enjoy what you already have.</a:t>
            </a:r>
          </a:p>
          <a:p>
            <a:pPr algn="ctr">
              <a:lnSpc>
                <a:spcPts val="4840"/>
              </a:lnSpc>
            </a:pPr>
            <a:endParaRPr lang="en-US" sz="4000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092906" y="1690465"/>
            <a:ext cx="14102188" cy="1061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2"/>
              </a:lnSpc>
            </a:pPr>
            <a:r>
              <a:rPr lang="en-US" sz="6730" spc="-20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Research on happiness reveals: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12676" y="4746410"/>
            <a:ext cx="8010173" cy="1204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4"/>
              </a:lnSpc>
            </a:pPr>
            <a:r>
              <a:rPr lang="en-US" sz="4200" b="1" spc="12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DOES NOT CORRELATE WITH SUCCESS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47329" y="6341658"/>
            <a:ext cx="6740867" cy="244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0"/>
              </a:lnSpc>
            </a:pPr>
            <a:r>
              <a:rPr lang="en-US" sz="4000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Having relationships and doing things to serve others are the keys to happiness.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8883" y="4746410"/>
            <a:ext cx="6660146" cy="1204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4"/>
              </a:lnSpc>
            </a:pPr>
            <a:r>
              <a:rPr lang="en-US" sz="4200" b="1" spc="12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DOES NOT COME FROM "MORE"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9740652" y="7277870"/>
            <a:ext cx="1602167" cy="1185604"/>
          </a:xfrm>
          <a:custGeom>
            <a:avLst/>
            <a:gdLst/>
            <a:ahLst/>
            <a:cxnLst/>
            <a:rect l="l" t="t" r="r" b="b"/>
            <a:pathLst>
              <a:path w="1602167" h="1185604">
                <a:moveTo>
                  <a:pt x="0" y="1185604"/>
                </a:moveTo>
                <a:lnTo>
                  <a:pt x="1602167" y="1185604"/>
                </a:lnTo>
                <a:lnTo>
                  <a:pt x="1602167" y="0"/>
                </a:lnTo>
                <a:lnTo>
                  <a:pt x="0" y="0"/>
                </a:lnTo>
                <a:lnTo>
                  <a:pt x="0" y="118560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64900" y="5928673"/>
            <a:ext cx="1606187" cy="1349197"/>
          </a:xfrm>
          <a:custGeom>
            <a:avLst/>
            <a:gdLst/>
            <a:ahLst/>
            <a:cxnLst/>
            <a:rect l="l" t="t" r="r" b="b"/>
            <a:pathLst>
              <a:path w="1606187" h="1349197">
                <a:moveTo>
                  <a:pt x="0" y="0"/>
                </a:moveTo>
                <a:lnTo>
                  <a:pt x="1606187" y="0"/>
                </a:lnTo>
                <a:lnTo>
                  <a:pt x="1606187" y="1349197"/>
                </a:lnTo>
                <a:lnTo>
                  <a:pt x="0" y="13491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345754" y="1867696"/>
            <a:ext cx="13596491" cy="3816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66"/>
              </a:lnSpc>
            </a:pPr>
            <a:r>
              <a:rPr lang="en-US" sz="1097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"Happiness is love.</a:t>
            </a:r>
          </a:p>
          <a:p>
            <a:pPr algn="ctr">
              <a:lnSpc>
                <a:spcPts val="15366"/>
              </a:lnSpc>
            </a:pPr>
            <a:r>
              <a:rPr lang="en-US" sz="1097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Full stop."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24952" y="7813522"/>
            <a:ext cx="12838095" cy="102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51" i="1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Harvard psychologist in charge of the Grant Study, the longest-running longitudinal study of adult human development in Western Society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30403" y="6254733"/>
            <a:ext cx="5165527" cy="81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3"/>
              </a:lnSpc>
            </a:pPr>
            <a:r>
              <a:rPr lang="en-US" sz="4752" i="1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-Dr. George Valiant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7D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085" y="1352135"/>
            <a:ext cx="3395195" cy="339519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73470" y="2430925"/>
            <a:ext cx="2034426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58%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652065" y="1945468"/>
            <a:ext cx="3053755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4 in 10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3663" y="5118743"/>
            <a:ext cx="6785978" cy="136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42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More than 1/2 of US adults are considered lonely.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06040" y="5118743"/>
            <a:ext cx="6785978" cy="136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42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People ages 18-34 report "always feeling left out."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706" y="2777555"/>
            <a:ext cx="7950887" cy="234941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97044" y="8256735"/>
            <a:ext cx="15493912" cy="1456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3"/>
              </a:lnSpc>
            </a:pPr>
            <a:r>
              <a:rPr lang="en-US" sz="2773" i="1">
                <a:solidFill>
                  <a:srgbClr val="FFFFFF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From"Post-Pandemic Look at the State of Loneliness among U.S. Adults" </a:t>
            </a:r>
          </a:p>
          <a:p>
            <a:pPr algn="ctr">
              <a:lnSpc>
                <a:spcPts val="3883"/>
              </a:lnSpc>
            </a:pPr>
            <a:r>
              <a:rPr lang="en-US" sz="2773" i="1">
                <a:solidFill>
                  <a:srgbClr val="FFFFFF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Study commissioned by CIGNA. {newsroom.cigna.com} </a:t>
            </a:r>
          </a:p>
          <a:p>
            <a:pPr algn="ctr">
              <a:lnSpc>
                <a:spcPts val="3883"/>
              </a:lnSpc>
            </a:pPr>
            <a:endParaRPr lang="en-US" sz="2773" i="1">
              <a:solidFill>
                <a:srgbClr val="FFFFFF"/>
              </a:solidFill>
              <a:latin typeface="Glacial Indifference Italics"/>
              <a:ea typeface="Glacial Indifference Italics"/>
              <a:cs typeface="Glacial Indifference Italics"/>
              <a:sym typeface="Glacial Indifference Itali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23330" y="687686"/>
            <a:ext cx="6041341" cy="8911627"/>
          </a:xfrm>
          <a:custGeom>
            <a:avLst/>
            <a:gdLst/>
            <a:ahLst/>
            <a:cxnLst/>
            <a:rect l="l" t="t" r="r" b="b"/>
            <a:pathLst>
              <a:path w="6041341" h="8911627">
                <a:moveTo>
                  <a:pt x="0" y="0"/>
                </a:moveTo>
                <a:lnTo>
                  <a:pt x="6041340" y="0"/>
                </a:lnTo>
                <a:lnTo>
                  <a:pt x="6041340" y="8911628"/>
                </a:lnTo>
                <a:lnTo>
                  <a:pt x="0" y="8911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24641" y="1864488"/>
            <a:ext cx="8231115" cy="4294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2"/>
              </a:lnSpc>
            </a:pPr>
            <a:r>
              <a:rPr lang="en-US" sz="49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"What do you love about what you do? When you know what somebody loves, you know who they really are."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144000" y="7993210"/>
            <a:ext cx="5809016" cy="1363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3"/>
              </a:lnSpc>
            </a:pPr>
            <a:r>
              <a:rPr lang="en-US" sz="257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Appointed in 2009, she is the first woman of color, first Hispanic, and first Latina member of the Supreme Court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34742" y="6824115"/>
            <a:ext cx="5768578" cy="1127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3"/>
              </a:lnSpc>
            </a:pPr>
            <a:r>
              <a:rPr lang="en-US" sz="3216" i="1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- Sonia Sotomayor,</a:t>
            </a:r>
          </a:p>
          <a:p>
            <a:pPr algn="ctr">
              <a:lnSpc>
                <a:spcPts val="4503"/>
              </a:lnSpc>
            </a:pPr>
            <a:r>
              <a:rPr lang="en-US" sz="3216" i="1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Supreme Court Associate Justice</a:t>
            </a:r>
          </a:p>
        </p:txBody>
      </p:sp>
      <p:sp>
        <p:nvSpPr>
          <p:cNvPr id="5" name="Freeform 5"/>
          <p:cNvSpPr/>
          <p:nvPr/>
        </p:nvSpPr>
        <p:spPr>
          <a:xfrm rot="247759">
            <a:off x="11409109" y="673556"/>
            <a:ext cx="5743468" cy="7179335"/>
          </a:xfrm>
          <a:custGeom>
            <a:avLst/>
            <a:gdLst/>
            <a:ahLst/>
            <a:cxnLst/>
            <a:rect l="l" t="t" r="r" b="b"/>
            <a:pathLst>
              <a:path w="5743468" h="7179335">
                <a:moveTo>
                  <a:pt x="0" y="0"/>
                </a:moveTo>
                <a:lnTo>
                  <a:pt x="5743468" y="0"/>
                </a:lnTo>
                <a:lnTo>
                  <a:pt x="5743468" y="7179335"/>
                </a:lnTo>
                <a:lnTo>
                  <a:pt x="0" y="7179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60311" flipH="1" flipV="1">
            <a:off x="14617716" y="7408404"/>
            <a:ext cx="1735018" cy="1283913"/>
          </a:xfrm>
          <a:custGeom>
            <a:avLst/>
            <a:gdLst/>
            <a:ahLst/>
            <a:cxnLst/>
            <a:rect l="l" t="t" r="r" b="b"/>
            <a:pathLst>
              <a:path w="1735018" h="1283913">
                <a:moveTo>
                  <a:pt x="1735017" y="1283913"/>
                </a:moveTo>
                <a:lnTo>
                  <a:pt x="0" y="1283913"/>
                </a:lnTo>
                <a:lnTo>
                  <a:pt x="0" y="0"/>
                </a:lnTo>
                <a:lnTo>
                  <a:pt x="1735017" y="0"/>
                </a:lnTo>
                <a:lnTo>
                  <a:pt x="1735017" y="128391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39121" y="2485876"/>
            <a:ext cx="9609757" cy="1559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39"/>
              </a:lnSpc>
            </a:pPr>
            <a:r>
              <a:rPr lang="en-US" sz="90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And you are?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160923" y="4198856"/>
            <a:ext cx="11966152" cy="4085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8"/>
              </a:lnSpc>
            </a:pPr>
            <a:r>
              <a:rPr lang="en-US" sz="4634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Please share around your table:</a:t>
            </a:r>
          </a:p>
          <a:p>
            <a:pPr algn="ctr">
              <a:lnSpc>
                <a:spcPts val="6488"/>
              </a:lnSpc>
            </a:pPr>
            <a:endParaRPr lang="en-US" sz="4634" b="1" dirty="0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marL="1000625" lvl="1" indent="-500312" algn="l">
              <a:lnSpc>
                <a:spcPts val="6488"/>
              </a:lnSpc>
              <a:buFont typeface="Arial"/>
              <a:buChar char="•"/>
            </a:pPr>
            <a:r>
              <a:rPr lang="en-US" sz="4634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Your name</a:t>
            </a:r>
          </a:p>
          <a:p>
            <a:pPr marL="1000625" lvl="1" indent="-500312" algn="l">
              <a:lnSpc>
                <a:spcPts val="6488"/>
              </a:lnSpc>
              <a:buFont typeface="Arial"/>
              <a:buChar char="•"/>
            </a:pPr>
            <a:r>
              <a:rPr lang="en-US" sz="4634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Something we need to know about you</a:t>
            </a:r>
          </a:p>
          <a:p>
            <a:pPr marL="1000625" lvl="1" indent="-500312" algn="l">
              <a:lnSpc>
                <a:spcPts val="6488"/>
              </a:lnSpc>
              <a:buFont typeface="Arial"/>
              <a:buChar char="•"/>
            </a:pPr>
            <a:r>
              <a:rPr lang="en-US" sz="4634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Your “why” for attending today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79047" y="3930375"/>
            <a:ext cx="572245" cy="608772"/>
          </a:xfrm>
          <a:custGeom>
            <a:avLst/>
            <a:gdLst/>
            <a:ahLst/>
            <a:cxnLst/>
            <a:rect l="l" t="t" r="r" b="b"/>
            <a:pathLst>
              <a:path w="572245" h="608772">
                <a:moveTo>
                  <a:pt x="0" y="0"/>
                </a:moveTo>
                <a:lnTo>
                  <a:pt x="572245" y="0"/>
                </a:lnTo>
                <a:lnTo>
                  <a:pt x="572245" y="608772"/>
                </a:lnTo>
                <a:lnTo>
                  <a:pt x="0" y="608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452288" y="5699445"/>
            <a:ext cx="808121" cy="606826"/>
          </a:xfrm>
          <a:custGeom>
            <a:avLst/>
            <a:gdLst/>
            <a:ahLst/>
            <a:cxnLst/>
            <a:rect l="l" t="t" r="r" b="b"/>
            <a:pathLst>
              <a:path w="808121" h="606826">
                <a:moveTo>
                  <a:pt x="0" y="0"/>
                </a:moveTo>
                <a:lnTo>
                  <a:pt x="808121" y="0"/>
                </a:lnTo>
                <a:lnTo>
                  <a:pt x="808121" y="606826"/>
                </a:lnTo>
                <a:lnTo>
                  <a:pt x="0" y="606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858572" y="5699582"/>
            <a:ext cx="614371" cy="606552"/>
          </a:xfrm>
          <a:custGeom>
            <a:avLst/>
            <a:gdLst/>
            <a:ahLst/>
            <a:cxnLst/>
            <a:rect l="l" t="t" r="r" b="b"/>
            <a:pathLst>
              <a:path w="614371" h="606552">
                <a:moveTo>
                  <a:pt x="0" y="0"/>
                </a:moveTo>
                <a:lnTo>
                  <a:pt x="614371" y="0"/>
                </a:lnTo>
                <a:lnTo>
                  <a:pt x="614371" y="606552"/>
                </a:lnTo>
                <a:lnTo>
                  <a:pt x="0" y="60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52335" y="2268723"/>
            <a:ext cx="825670" cy="580971"/>
          </a:xfrm>
          <a:custGeom>
            <a:avLst/>
            <a:gdLst/>
            <a:ahLst/>
            <a:cxnLst/>
            <a:rect l="l" t="t" r="r" b="b"/>
            <a:pathLst>
              <a:path w="825670" h="580971">
                <a:moveTo>
                  <a:pt x="0" y="0"/>
                </a:moveTo>
                <a:lnTo>
                  <a:pt x="825669" y="0"/>
                </a:lnTo>
                <a:lnTo>
                  <a:pt x="825669" y="580971"/>
                </a:lnTo>
                <a:lnTo>
                  <a:pt x="0" y="5809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323368" y="2277933"/>
            <a:ext cx="675021" cy="547381"/>
          </a:xfrm>
          <a:custGeom>
            <a:avLst/>
            <a:gdLst/>
            <a:ahLst/>
            <a:cxnLst/>
            <a:rect l="l" t="t" r="r" b="b"/>
            <a:pathLst>
              <a:path w="675021" h="547381">
                <a:moveTo>
                  <a:pt x="0" y="0"/>
                </a:moveTo>
                <a:lnTo>
                  <a:pt x="675021" y="0"/>
                </a:lnTo>
                <a:lnTo>
                  <a:pt x="675021" y="547381"/>
                </a:lnTo>
                <a:lnTo>
                  <a:pt x="0" y="5473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200163" y="2253553"/>
            <a:ext cx="702093" cy="596141"/>
          </a:xfrm>
          <a:custGeom>
            <a:avLst/>
            <a:gdLst/>
            <a:ahLst/>
            <a:cxnLst/>
            <a:rect l="l" t="t" r="r" b="b"/>
            <a:pathLst>
              <a:path w="702093" h="596141">
                <a:moveTo>
                  <a:pt x="0" y="0"/>
                </a:moveTo>
                <a:lnTo>
                  <a:pt x="702093" y="0"/>
                </a:lnTo>
                <a:lnTo>
                  <a:pt x="702093" y="596141"/>
                </a:lnTo>
                <a:lnTo>
                  <a:pt x="0" y="596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416329" y="2370400"/>
            <a:ext cx="880039" cy="377617"/>
          </a:xfrm>
          <a:custGeom>
            <a:avLst/>
            <a:gdLst/>
            <a:ahLst/>
            <a:cxnLst/>
            <a:rect l="l" t="t" r="r" b="b"/>
            <a:pathLst>
              <a:path w="880039" h="377617">
                <a:moveTo>
                  <a:pt x="0" y="0"/>
                </a:moveTo>
                <a:lnTo>
                  <a:pt x="880039" y="0"/>
                </a:lnTo>
                <a:lnTo>
                  <a:pt x="880039" y="377617"/>
                </a:lnTo>
                <a:lnTo>
                  <a:pt x="0" y="3776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405439" y="4090577"/>
            <a:ext cx="901818" cy="507273"/>
          </a:xfrm>
          <a:custGeom>
            <a:avLst/>
            <a:gdLst/>
            <a:ahLst/>
            <a:cxnLst/>
            <a:rect l="l" t="t" r="r" b="b"/>
            <a:pathLst>
              <a:path w="901818" h="507273">
                <a:moveTo>
                  <a:pt x="0" y="0"/>
                </a:moveTo>
                <a:lnTo>
                  <a:pt x="901819" y="0"/>
                </a:lnTo>
                <a:lnTo>
                  <a:pt x="901819" y="507272"/>
                </a:lnTo>
                <a:lnTo>
                  <a:pt x="0" y="5072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892674" y="2253553"/>
            <a:ext cx="546167" cy="587276"/>
          </a:xfrm>
          <a:custGeom>
            <a:avLst/>
            <a:gdLst/>
            <a:ahLst/>
            <a:cxnLst/>
            <a:rect l="l" t="t" r="r" b="b"/>
            <a:pathLst>
              <a:path w="546167" h="587276">
                <a:moveTo>
                  <a:pt x="0" y="0"/>
                </a:moveTo>
                <a:lnTo>
                  <a:pt x="546167" y="0"/>
                </a:lnTo>
                <a:lnTo>
                  <a:pt x="546167" y="587277"/>
                </a:lnTo>
                <a:lnTo>
                  <a:pt x="0" y="5872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116208" y="3930375"/>
            <a:ext cx="870004" cy="696003"/>
          </a:xfrm>
          <a:custGeom>
            <a:avLst/>
            <a:gdLst/>
            <a:ahLst/>
            <a:cxnLst/>
            <a:rect l="l" t="t" r="r" b="b"/>
            <a:pathLst>
              <a:path w="870004" h="696003">
                <a:moveTo>
                  <a:pt x="0" y="0"/>
                </a:moveTo>
                <a:lnTo>
                  <a:pt x="870003" y="0"/>
                </a:lnTo>
                <a:lnTo>
                  <a:pt x="870003" y="696003"/>
                </a:lnTo>
                <a:lnTo>
                  <a:pt x="0" y="69600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48798" y="3897236"/>
            <a:ext cx="624161" cy="650168"/>
          </a:xfrm>
          <a:custGeom>
            <a:avLst/>
            <a:gdLst/>
            <a:ahLst/>
            <a:cxnLst/>
            <a:rect l="l" t="t" r="r" b="b"/>
            <a:pathLst>
              <a:path w="624161" h="650168">
                <a:moveTo>
                  <a:pt x="0" y="0"/>
                </a:moveTo>
                <a:lnTo>
                  <a:pt x="624161" y="0"/>
                </a:lnTo>
                <a:lnTo>
                  <a:pt x="624161" y="650167"/>
                </a:lnTo>
                <a:lnTo>
                  <a:pt x="0" y="6501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931393" y="4001693"/>
            <a:ext cx="468728" cy="596157"/>
          </a:xfrm>
          <a:custGeom>
            <a:avLst/>
            <a:gdLst/>
            <a:ahLst/>
            <a:cxnLst/>
            <a:rect l="l" t="t" r="r" b="b"/>
            <a:pathLst>
              <a:path w="468728" h="596157">
                <a:moveTo>
                  <a:pt x="0" y="0"/>
                </a:moveTo>
                <a:lnTo>
                  <a:pt x="468729" y="0"/>
                </a:lnTo>
                <a:lnTo>
                  <a:pt x="468729" y="596156"/>
                </a:lnTo>
                <a:lnTo>
                  <a:pt x="0" y="59615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116208" y="5733802"/>
            <a:ext cx="870004" cy="680778"/>
          </a:xfrm>
          <a:custGeom>
            <a:avLst/>
            <a:gdLst/>
            <a:ahLst/>
            <a:cxnLst/>
            <a:rect l="l" t="t" r="r" b="b"/>
            <a:pathLst>
              <a:path w="870004" h="680778">
                <a:moveTo>
                  <a:pt x="0" y="0"/>
                </a:moveTo>
                <a:lnTo>
                  <a:pt x="870003" y="0"/>
                </a:lnTo>
                <a:lnTo>
                  <a:pt x="870003" y="680778"/>
                </a:lnTo>
                <a:lnTo>
                  <a:pt x="0" y="68077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612462" y="5734886"/>
            <a:ext cx="705415" cy="705415"/>
          </a:xfrm>
          <a:custGeom>
            <a:avLst/>
            <a:gdLst/>
            <a:ahLst/>
            <a:cxnLst/>
            <a:rect l="l" t="t" r="r" b="b"/>
            <a:pathLst>
              <a:path w="705415" h="705415">
                <a:moveTo>
                  <a:pt x="0" y="0"/>
                </a:moveTo>
                <a:lnTo>
                  <a:pt x="705415" y="0"/>
                </a:lnTo>
                <a:lnTo>
                  <a:pt x="705415" y="705415"/>
                </a:lnTo>
                <a:lnTo>
                  <a:pt x="0" y="70541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508347" y="7308670"/>
            <a:ext cx="696003" cy="696003"/>
          </a:xfrm>
          <a:custGeom>
            <a:avLst/>
            <a:gdLst/>
            <a:ahLst/>
            <a:cxnLst/>
            <a:rect l="l" t="t" r="r" b="b"/>
            <a:pathLst>
              <a:path w="696003" h="696003">
                <a:moveTo>
                  <a:pt x="0" y="0"/>
                </a:moveTo>
                <a:lnTo>
                  <a:pt x="696003" y="0"/>
                </a:lnTo>
                <a:lnTo>
                  <a:pt x="696003" y="696003"/>
                </a:lnTo>
                <a:lnTo>
                  <a:pt x="0" y="696003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116208" y="7471795"/>
            <a:ext cx="870004" cy="532877"/>
          </a:xfrm>
          <a:custGeom>
            <a:avLst/>
            <a:gdLst/>
            <a:ahLst/>
            <a:cxnLst/>
            <a:rect l="l" t="t" r="r" b="b"/>
            <a:pathLst>
              <a:path w="870004" h="532877">
                <a:moveTo>
                  <a:pt x="0" y="0"/>
                </a:moveTo>
                <a:lnTo>
                  <a:pt x="870003" y="0"/>
                </a:lnTo>
                <a:lnTo>
                  <a:pt x="870003" y="532878"/>
                </a:lnTo>
                <a:lnTo>
                  <a:pt x="0" y="53287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621177" y="7316688"/>
            <a:ext cx="687984" cy="687984"/>
          </a:xfrm>
          <a:custGeom>
            <a:avLst/>
            <a:gdLst/>
            <a:ahLst/>
            <a:cxnLst/>
            <a:rect l="l" t="t" r="r" b="b"/>
            <a:pathLst>
              <a:path w="687984" h="687984">
                <a:moveTo>
                  <a:pt x="0" y="0"/>
                </a:moveTo>
                <a:lnTo>
                  <a:pt x="687984" y="0"/>
                </a:lnTo>
                <a:lnTo>
                  <a:pt x="687984" y="687985"/>
                </a:lnTo>
                <a:lnTo>
                  <a:pt x="0" y="687985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4269108" y="7308670"/>
            <a:ext cx="783543" cy="724777"/>
          </a:xfrm>
          <a:custGeom>
            <a:avLst/>
            <a:gdLst/>
            <a:ahLst/>
            <a:cxnLst/>
            <a:rect l="l" t="t" r="r" b="b"/>
            <a:pathLst>
              <a:path w="783543" h="724777">
                <a:moveTo>
                  <a:pt x="0" y="0"/>
                </a:moveTo>
                <a:lnTo>
                  <a:pt x="783542" y="0"/>
                </a:lnTo>
                <a:lnTo>
                  <a:pt x="783542" y="724777"/>
                </a:lnTo>
                <a:lnTo>
                  <a:pt x="0" y="72477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801501" y="7471795"/>
            <a:ext cx="728513" cy="506808"/>
          </a:xfrm>
          <a:custGeom>
            <a:avLst/>
            <a:gdLst/>
            <a:ahLst/>
            <a:cxnLst/>
            <a:rect l="l" t="t" r="r" b="b"/>
            <a:pathLst>
              <a:path w="728513" h="506808">
                <a:moveTo>
                  <a:pt x="0" y="0"/>
                </a:moveTo>
                <a:lnTo>
                  <a:pt x="728513" y="0"/>
                </a:lnTo>
                <a:lnTo>
                  <a:pt x="728513" y="506808"/>
                </a:lnTo>
                <a:lnTo>
                  <a:pt x="0" y="50680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4193920" y="5868730"/>
            <a:ext cx="933917" cy="410924"/>
          </a:xfrm>
          <a:custGeom>
            <a:avLst/>
            <a:gdLst/>
            <a:ahLst/>
            <a:cxnLst/>
            <a:rect l="l" t="t" r="r" b="b"/>
            <a:pathLst>
              <a:path w="933917" h="410924">
                <a:moveTo>
                  <a:pt x="0" y="0"/>
                </a:moveTo>
                <a:lnTo>
                  <a:pt x="933918" y="0"/>
                </a:lnTo>
                <a:lnTo>
                  <a:pt x="933918" y="410923"/>
                </a:lnTo>
                <a:lnTo>
                  <a:pt x="0" y="410923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863939" y="2547191"/>
            <a:ext cx="5994643" cy="311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39"/>
              </a:lnSpc>
            </a:pPr>
            <a:r>
              <a:rPr lang="en-US" sz="686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do you need more of in life?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63939" y="6140331"/>
            <a:ext cx="5506586" cy="1127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6"/>
              </a:lnSpc>
            </a:pPr>
            <a:r>
              <a:rPr lang="en-US" sz="3254" b="1" spc="65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What is worth your precious life?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04381" y="2167733"/>
            <a:ext cx="11279237" cy="155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9"/>
              </a:lnSpc>
            </a:pPr>
            <a:r>
              <a:rPr lang="en-US" sz="90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do you love?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83248" y="4045446"/>
            <a:ext cx="13721504" cy="408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8"/>
              </a:lnSpc>
            </a:pPr>
            <a:r>
              <a:rPr lang="en-US" sz="4634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Please share around your table:</a:t>
            </a:r>
          </a:p>
          <a:p>
            <a:pPr algn="ctr">
              <a:lnSpc>
                <a:spcPts val="6488"/>
              </a:lnSpc>
            </a:pPr>
            <a:endParaRPr lang="en-US" sz="4634" b="1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marL="1000625" lvl="1" indent="-500312" algn="l">
              <a:lnSpc>
                <a:spcPts val="6488"/>
              </a:lnSpc>
              <a:buFont typeface="Arial"/>
              <a:buChar char="•"/>
            </a:pPr>
            <a:r>
              <a:rPr lang="en-US" sz="4634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Three things you just love (in general)</a:t>
            </a:r>
          </a:p>
          <a:p>
            <a:pPr marL="1000625" lvl="1" indent="-500312" algn="l">
              <a:lnSpc>
                <a:spcPts val="6488"/>
              </a:lnSpc>
              <a:buFont typeface="Arial"/>
              <a:buChar char="•"/>
            </a:pPr>
            <a:r>
              <a:rPr lang="en-US" sz="4634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The thing you love most about what you do</a:t>
            </a:r>
          </a:p>
          <a:p>
            <a:pPr marL="1000625" lvl="1" indent="-500312" algn="l">
              <a:lnSpc>
                <a:spcPts val="6488"/>
              </a:lnSpc>
              <a:buFont typeface="Arial"/>
              <a:buChar char="•"/>
            </a:pPr>
            <a:r>
              <a:rPr lang="en-US" sz="4634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Something you love that you miss doing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15766" y="1836520"/>
            <a:ext cx="13856469" cy="317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22"/>
              </a:lnSpc>
            </a:pPr>
            <a:r>
              <a:rPr lang="en-US" sz="915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Pre-decide to do more of what you love...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15766" y="1849869"/>
            <a:ext cx="13856469" cy="641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22"/>
              </a:lnSpc>
            </a:pPr>
            <a:r>
              <a:rPr lang="en-US" sz="915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Pre-decide to do more of what you love...</a:t>
            </a:r>
          </a:p>
          <a:p>
            <a:pPr algn="ctr">
              <a:lnSpc>
                <a:spcPts val="12822"/>
              </a:lnSpc>
            </a:pPr>
            <a:r>
              <a:rPr lang="en-US" sz="915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with the people you love most.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31746" y="6435812"/>
            <a:ext cx="3950233" cy="34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136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090612" y="3711644"/>
            <a:ext cx="2064074" cy="2177813"/>
            <a:chOff x="0" y="0"/>
            <a:chExt cx="2752099" cy="2903751"/>
          </a:xfrm>
        </p:grpSpPr>
        <p:sp>
          <p:nvSpPr>
            <p:cNvPr id="4" name="Freeform 4"/>
            <p:cNvSpPr/>
            <p:nvPr/>
          </p:nvSpPr>
          <p:spPr>
            <a:xfrm>
              <a:off x="170274" y="0"/>
              <a:ext cx="2411552" cy="1856895"/>
            </a:xfrm>
            <a:custGeom>
              <a:avLst/>
              <a:gdLst/>
              <a:ahLst/>
              <a:cxnLst/>
              <a:rect l="l" t="t" r="r" b="b"/>
              <a:pathLst>
                <a:path w="2411552" h="1856895">
                  <a:moveTo>
                    <a:pt x="0" y="0"/>
                  </a:moveTo>
                  <a:lnTo>
                    <a:pt x="2411551" y="0"/>
                  </a:lnTo>
                  <a:lnTo>
                    <a:pt x="2411551" y="1856895"/>
                  </a:lnTo>
                  <a:lnTo>
                    <a:pt x="0" y="1856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196452"/>
              <a:ext cx="2752099" cy="707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64"/>
                </a:lnSpc>
              </a:pPr>
              <a:r>
                <a:rPr lang="en-US" sz="3188" b="1" spc="318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BUILDER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82807" y="6648869"/>
            <a:ext cx="2993055" cy="2433913"/>
            <a:chOff x="0" y="0"/>
            <a:chExt cx="3990740" cy="3245217"/>
          </a:xfrm>
        </p:grpSpPr>
        <p:sp>
          <p:nvSpPr>
            <p:cNvPr id="7" name="Freeform 7"/>
            <p:cNvSpPr/>
            <p:nvPr/>
          </p:nvSpPr>
          <p:spPr>
            <a:xfrm>
              <a:off x="883592" y="0"/>
              <a:ext cx="2223556" cy="2223556"/>
            </a:xfrm>
            <a:custGeom>
              <a:avLst/>
              <a:gdLst/>
              <a:ahLst/>
              <a:cxnLst/>
              <a:rect l="l" t="t" r="r" b="b"/>
              <a:pathLst>
                <a:path w="2223556" h="2223556">
                  <a:moveTo>
                    <a:pt x="0" y="0"/>
                  </a:moveTo>
                  <a:lnTo>
                    <a:pt x="2223556" y="0"/>
                  </a:lnTo>
                  <a:lnTo>
                    <a:pt x="2223556" y="2223556"/>
                  </a:lnTo>
                  <a:lnTo>
                    <a:pt x="0" y="2223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537919"/>
              <a:ext cx="3990740" cy="707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64"/>
                </a:lnSpc>
              </a:pPr>
              <a:r>
                <a:rPr lang="en-US" sz="3188" b="1" spc="318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NAVIGATOR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99567" y="6659588"/>
            <a:ext cx="3425336" cy="2433913"/>
            <a:chOff x="0" y="0"/>
            <a:chExt cx="4567115" cy="3245217"/>
          </a:xfrm>
        </p:grpSpPr>
        <p:sp>
          <p:nvSpPr>
            <p:cNvPr id="10" name="Freeform 10"/>
            <p:cNvSpPr/>
            <p:nvPr/>
          </p:nvSpPr>
          <p:spPr>
            <a:xfrm>
              <a:off x="1305818" y="0"/>
              <a:ext cx="1955478" cy="2191012"/>
            </a:xfrm>
            <a:custGeom>
              <a:avLst/>
              <a:gdLst/>
              <a:ahLst/>
              <a:cxnLst/>
              <a:rect l="l" t="t" r="r" b="b"/>
              <a:pathLst>
                <a:path w="1955478" h="2191012">
                  <a:moveTo>
                    <a:pt x="0" y="0"/>
                  </a:moveTo>
                  <a:lnTo>
                    <a:pt x="1955479" y="0"/>
                  </a:lnTo>
                  <a:lnTo>
                    <a:pt x="1955479" y="2191012"/>
                  </a:lnTo>
                  <a:lnTo>
                    <a:pt x="0" y="2191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537919"/>
              <a:ext cx="4567115" cy="707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64"/>
                </a:lnSpc>
              </a:pPr>
              <a:r>
                <a:rPr lang="en-US" sz="3188" b="1" spc="318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MIND OPENER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36431" y="6936408"/>
            <a:ext cx="3172436" cy="2157094"/>
            <a:chOff x="0" y="0"/>
            <a:chExt cx="4229915" cy="2876125"/>
          </a:xfrm>
        </p:grpSpPr>
        <p:sp>
          <p:nvSpPr>
            <p:cNvPr id="13" name="Freeform 13"/>
            <p:cNvSpPr/>
            <p:nvPr/>
          </p:nvSpPr>
          <p:spPr>
            <a:xfrm>
              <a:off x="1098454" y="0"/>
              <a:ext cx="2033006" cy="2033006"/>
            </a:xfrm>
            <a:custGeom>
              <a:avLst/>
              <a:gdLst/>
              <a:ahLst/>
              <a:cxnLst/>
              <a:rect l="l" t="t" r="r" b="b"/>
              <a:pathLst>
                <a:path w="2033006" h="2033006">
                  <a:moveTo>
                    <a:pt x="0" y="0"/>
                  </a:moveTo>
                  <a:lnTo>
                    <a:pt x="2033006" y="0"/>
                  </a:lnTo>
                  <a:lnTo>
                    <a:pt x="2033006" y="2033006"/>
                  </a:lnTo>
                  <a:lnTo>
                    <a:pt x="0" y="203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168827"/>
              <a:ext cx="4229915" cy="707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64"/>
                </a:lnSpc>
              </a:pPr>
              <a:r>
                <a:rPr lang="en-US" sz="3188" b="1" spc="318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CONNECTOR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491237" y="6979249"/>
            <a:ext cx="2759631" cy="2114253"/>
            <a:chOff x="0" y="0"/>
            <a:chExt cx="3679507" cy="2819004"/>
          </a:xfrm>
        </p:grpSpPr>
        <p:sp>
          <p:nvSpPr>
            <p:cNvPr id="16" name="Freeform 16"/>
            <p:cNvSpPr/>
            <p:nvPr/>
          </p:nvSpPr>
          <p:spPr>
            <a:xfrm>
              <a:off x="767274" y="0"/>
              <a:ext cx="2144959" cy="1918763"/>
            </a:xfrm>
            <a:custGeom>
              <a:avLst/>
              <a:gdLst/>
              <a:ahLst/>
              <a:cxnLst/>
              <a:rect l="l" t="t" r="r" b="b"/>
              <a:pathLst>
                <a:path w="2144959" h="1918763">
                  <a:moveTo>
                    <a:pt x="0" y="0"/>
                  </a:moveTo>
                  <a:lnTo>
                    <a:pt x="2144959" y="0"/>
                  </a:lnTo>
                  <a:lnTo>
                    <a:pt x="2144959" y="1918763"/>
                  </a:lnTo>
                  <a:lnTo>
                    <a:pt x="0" y="1918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111705"/>
              <a:ext cx="3679507" cy="707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64"/>
                </a:lnSpc>
              </a:pPr>
              <a:r>
                <a:rPr lang="en-US" sz="3188" b="1" spc="318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ENERGIZER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07099" y="3541725"/>
            <a:ext cx="3144470" cy="2347732"/>
            <a:chOff x="0" y="0"/>
            <a:chExt cx="4192627" cy="3130310"/>
          </a:xfrm>
        </p:grpSpPr>
        <p:sp>
          <p:nvSpPr>
            <p:cNvPr id="19" name="Freeform 19"/>
            <p:cNvSpPr/>
            <p:nvPr/>
          </p:nvSpPr>
          <p:spPr>
            <a:xfrm>
              <a:off x="1111291" y="0"/>
              <a:ext cx="1970044" cy="2182874"/>
            </a:xfrm>
            <a:custGeom>
              <a:avLst/>
              <a:gdLst/>
              <a:ahLst/>
              <a:cxnLst/>
              <a:rect l="l" t="t" r="r" b="b"/>
              <a:pathLst>
                <a:path w="1970044" h="2182874">
                  <a:moveTo>
                    <a:pt x="0" y="0"/>
                  </a:moveTo>
                  <a:lnTo>
                    <a:pt x="1970045" y="0"/>
                  </a:lnTo>
                  <a:lnTo>
                    <a:pt x="1970045" y="2182874"/>
                  </a:lnTo>
                  <a:lnTo>
                    <a:pt x="0" y="2182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423011"/>
              <a:ext cx="4192627" cy="707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64"/>
                </a:lnSpc>
              </a:pPr>
              <a:r>
                <a:rPr lang="en-US" sz="3188" b="1" spc="318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COMPANION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927424" y="3904018"/>
            <a:ext cx="3969622" cy="1976601"/>
            <a:chOff x="0" y="0"/>
            <a:chExt cx="5292829" cy="2635468"/>
          </a:xfrm>
        </p:grpSpPr>
        <p:sp>
          <p:nvSpPr>
            <p:cNvPr id="22" name="Freeform 22"/>
            <p:cNvSpPr/>
            <p:nvPr/>
          </p:nvSpPr>
          <p:spPr>
            <a:xfrm>
              <a:off x="1209801" y="0"/>
              <a:ext cx="2873227" cy="1788584"/>
            </a:xfrm>
            <a:custGeom>
              <a:avLst/>
              <a:gdLst/>
              <a:ahLst/>
              <a:cxnLst/>
              <a:rect l="l" t="t" r="r" b="b"/>
              <a:pathLst>
                <a:path w="2873227" h="1788584">
                  <a:moveTo>
                    <a:pt x="0" y="0"/>
                  </a:moveTo>
                  <a:lnTo>
                    <a:pt x="2873227" y="0"/>
                  </a:lnTo>
                  <a:lnTo>
                    <a:pt x="2873227" y="1788584"/>
                  </a:lnTo>
                  <a:lnTo>
                    <a:pt x="0" y="1788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928169"/>
              <a:ext cx="5292829" cy="707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64"/>
                </a:lnSpc>
              </a:pPr>
              <a:r>
                <a:rPr lang="en-US" sz="3188" b="1" spc="318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COLLABORATOR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261596" y="1276029"/>
            <a:ext cx="13764807" cy="1217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44"/>
              </a:lnSpc>
            </a:pPr>
            <a:r>
              <a:rPr lang="en-US" sz="7174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Tom Rath's  VITAL FRIENDS: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5497323" y="3630415"/>
            <a:ext cx="2747457" cy="2259042"/>
            <a:chOff x="0" y="0"/>
            <a:chExt cx="3663276" cy="3012056"/>
          </a:xfrm>
        </p:grpSpPr>
        <p:sp>
          <p:nvSpPr>
            <p:cNvPr id="26" name="Freeform 26"/>
            <p:cNvSpPr/>
            <p:nvPr/>
          </p:nvSpPr>
          <p:spPr>
            <a:xfrm>
              <a:off x="679691" y="0"/>
              <a:ext cx="2303895" cy="2073505"/>
            </a:xfrm>
            <a:custGeom>
              <a:avLst/>
              <a:gdLst/>
              <a:ahLst/>
              <a:cxnLst/>
              <a:rect l="l" t="t" r="r" b="b"/>
              <a:pathLst>
                <a:path w="2303895" h="2073505">
                  <a:moveTo>
                    <a:pt x="0" y="0"/>
                  </a:moveTo>
                  <a:lnTo>
                    <a:pt x="2303895" y="0"/>
                  </a:lnTo>
                  <a:lnTo>
                    <a:pt x="2303895" y="2073505"/>
                  </a:lnTo>
                  <a:lnTo>
                    <a:pt x="0" y="2073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304757"/>
              <a:ext cx="3663276" cy="707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64"/>
                </a:lnSpc>
              </a:pPr>
              <a:r>
                <a:rPr lang="en-US" sz="3188" b="1" spc="318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CHAMPION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9521" y="4128058"/>
            <a:ext cx="6088957" cy="4833110"/>
          </a:xfrm>
          <a:custGeom>
            <a:avLst/>
            <a:gdLst/>
            <a:ahLst/>
            <a:cxnLst/>
            <a:rect l="l" t="t" r="r" b="b"/>
            <a:pathLst>
              <a:path w="6088957" h="4833110">
                <a:moveTo>
                  <a:pt x="0" y="0"/>
                </a:moveTo>
                <a:lnTo>
                  <a:pt x="6088958" y="0"/>
                </a:lnTo>
                <a:lnTo>
                  <a:pt x="6088958" y="4833109"/>
                </a:lnTo>
                <a:lnTo>
                  <a:pt x="0" y="4833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324589" y="1553217"/>
            <a:ext cx="14026176" cy="2044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0"/>
              </a:lnSpc>
            </a:pPr>
            <a:r>
              <a:rPr lang="en-US" sz="709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Who is on your personal Board of Directors?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410608" y="9076909"/>
            <a:ext cx="7115796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{Do they know they have a seat?}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33974">
            <a:off x="602437" y="2217310"/>
            <a:ext cx="4841905" cy="5471079"/>
          </a:xfrm>
          <a:custGeom>
            <a:avLst/>
            <a:gdLst/>
            <a:ahLst/>
            <a:cxnLst/>
            <a:rect l="l" t="t" r="r" b="b"/>
            <a:pathLst>
              <a:path w="4841905" h="5471079">
                <a:moveTo>
                  <a:pt x="0" y="0"/>
                </a:moveTo>
                <a:lnTo>
                  <a:pt x="4841905" y="0"/>
                </a:lnTo>
                <a:lnTo>
                  <a:pt x="4841905" y="5471079"/>
                </a:lnTo>
                <a:lnTo>
                  <a:pt x="0" y="54710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629698" y="3008562"/>
            <a:ext cx="10860593" cy="4650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4"/>
              </a:lnSpc>
            </a:pPr>
            <a:r>
              <a:rPr lang="en-US" sz="7871" spc="-23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Let's call someone</a:t>
            </a:r>
          </a:p>
          <a:p>
            <a:pPr algn="ctr">
              <a:lnSpc>
                <a:spcPts val="10784"/>
              </a:lnSpc>
            </a:pPr>
            <a:r>
              <a:rPr lang="en-US" sz="7871" spc="-23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on your board.</a:t>
            </a:r>
          </a:p>
          <a:p>
            <a:pPr algn="ctr">
              <a:lnSpc>
                <a:spcPts val="7534"/>
              </a:lnSpc>
            </a:pPr>
            <a:endParaRPr lang="en-US" sz="7871" spc="-236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6364"/>
              </a:lnSpc>
            </a:pPr>
            <a:r>
              <a:rPr lang="en-US" sz="7072" spc="-21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{Two-minute gratitude drill}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5903" y="1028700"/>
            <a:ext cx="11456194" cy="6444109"/>
          </a:xfrm>
          <a:custGeom>
            <a:avLst/>
            <a:gdLst/>
            <a:ahLst/>
            <a:cxnLst/>
            <a:rect l="l" t="t" r="r" b="b"/>
            <a:pathLst>
              <a:path w="11456194" h="6444109">
                <a:moveTo>
                  <a:pt x="0" y="0"/>
                </a:moveTo>
                <a:lnTo>
                  <a:pt x="11456194" y="0"/>
                </a:lnTo>
                <a:lnTo>
                  <a:pt x="11456194" y="6444109"/>
                </a:lnTo>
                <a:lnTo>
                  <a:pt x="0" y="644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43388" y="7173531"/>
            <a:ext cx="13401223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 a few lucky ladies in the room...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6305" y="4138687"/>
            <a:ext cx="13400415" cy="3967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6459" lvl="1" indent="-538230" algn="l">
              <a:lnSpc>
                <a:spcPts val="10819"/>
              </a:lnSpc>
              <a:buAutoNum type="arabicPeriod"/>
            </a:pPr>
            <a:r>
              <a:rPr lang="en-US" sz="498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Practice mindfulness</a:t>
            </a:r>
          </a:p>
          <a:p>
            <a:pPr marL="1076459" lvl="1" indent="-538230" algn="l">
              <a:lnSpc>
                <a:spcPts val="10819"/>
              </a:lnSpc>
              <a:buAutoNum type="arabicPeriod"/>
            </a:pPr>
            <a:r>
              <a:rPr lang="en-US" sz="498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Notice what is working </a:t>
            </a:r>
          </a:p>
          <a:p>
            <a:pPr marL="1076459" lvl="1" indent="-538230" algn="l">
              <a:lnSpc>
                <a:spcPts val="10819"/>
              </a:lnSpc>
              <a:buAutoNum type="arabicPeriod"/>
            </a:pPr>
            <a:r>
              <a:rPr lang="en-US" sz="498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Focus on what (and who) you love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409399" y="1843097"/>
            <a:ext cx="9879819" cy="1592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19"/>
              </a:lnSpc>
            </a:pPr>
            <a:r>
              <a:rPr lang="en-US" sz="92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 summary..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929873">
            <a:off x="8072970" y="4735944"/>
            <a:ext cx="2142060" cy="6418156"/>
          </a:xfrm>
          <a:custGeom>
            <a:avLst/>
            <a:gdLst/>
            <a:ahLst/>
            <a:cxnLst/>
            <a:rect l="l" t="t" r="r" b="b"/>
            <a:pathLst>
              <a:path w="2142060" h="6418156">
                <a:moveTo>
                  <a:pt x="0" y="0"/>
                </a:moveTo>
                <a:lnTo>
                  <a:pt x="2142060" y="0"/>
                </a:lnTo>
                <a:lnTo>
                  <a:pt x="2142060" y="6418156"/>
                </a:lnTo>
                <a:lnTo>
                  <a:pt x="0" y="6418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666225" y="2363518"/>
            <a:ext cx="14955550" cy="437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1"/>
              </a:lnSpc>
            </a:pPr>
            <a:r>
              <a:rPr lang="en-US" sz="981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Tiny nudges can create </a:t>
            </a:r>
          </a:p>
          <a:p>
            <a:pPr algn="ctr">
              <a:lnSpc>
                <a:spcPts val="11481"/>
              </a:lnSpc>
            </a:pPr>
            <a:r>
              <a:rPr lang="en-US" sz="981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huge changes.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6739" y="20666"/>
            <a:ext cx="18251261" cy="10266334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1607740" flipV="1">
            <a:off x="3172100" y="3071272"/>
            <a:ext cx="2136222" cy="584791"/>
          </a:xfrm>
          <a:custGeom>
            <a:avLst/>
            <a:gdLst/>
            <a:ahLst/>
            <a:cxnLst/>
            <a:rect l="l" t="t" r="r" b="b"/>
            <a:pathLst>
              <a:path w="2136222" h="584791">
                <a:moveTo>
                  <a:pt x="0" y="584790"/>
                </a:moveTo>
                <a:lnTo>
                  <a:pt x="2136222" y="584790"/>
                </a:lnTo>
                <a:lnTo>
                  <a:pt x="2136222" y="0"/>
                </a:lnTo>
                <a:lnTo>
                  <a:pt x="0" y="0"/>
                </a:lnTo>
                <a:lnTo>
                  <a:pt x="0" y="58479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09194" flipH="1">
            <a:off x="13220296" y="3624740"/>
            <a:ext cx="1848909" cy="506139"/>
          </a:xfrm>
          <a:custGeom>
            <a:avLst/>
            <a:gdLst/>
            <a:ahLst/>
            <a:cxnLst/>
            <a:rect l="l" t="t" r="r" b="b"/>
            <a:pathLst>
              <a:path w="1848909" h="506139">
                <a:moveTo>
                  <a:pt x="1848910" y="0"/>
                </a:moveTo>
                <a:lnTo>
                  <a:pt x="0" y="0"/>
                </a:lnTo>
                <a:lnTo>
                  <a:pt x="0" y="506138"/>
                </a:lnTo>
                <a:lnTo>
                  <a:pt x="1848910" y="506138"/>
                </a:lnTo>
                <a:lnTo>
                  <a:pt x="18489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14425" y="4507152"/>
            <a:ext cx="1580774" cy="1293361"/>
          </a:xfrm>
          <a:custGeom>
            <a:avLst/>
            <a:gdLst/>
            <a:ahLst/>
            <a:cxnLst/>
            <a:rect l="l" t="t" r="r" b="b"/>
            <a:pathLst>
              <a:path w="1580774" h="1293361">
                <a:moveTo>
                  <a:pt x="0" y="0"/>
                </a:moveTo>
                <a:lnTo>
                  <a:pt x="1580775" y="0"/>
                </a:lnTo>
                <a:lnTo>
                  <a:pt x="1580775" y="1293361"/>
                </a:lnTo>
                <a:lnTo>
                  <a:pt x="0" y="12933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3920732" y="5717811"/>
            <a:ext cx="3590599" cy="1947900"/>
          </a:xfrm>
          <a:custGeom>
            <a:avLst/>
            <a:gdLst/>
            <a:ahLst/>
            <a:cxnLst/>
            <a:rect l="l" t="t" r="r" b="b"/>
            <a:pathLst>
              <a:path w="3590599" h="1947900">
                <a:moveTo>
                  <a:pt x="3590599" y="0"/>
                </a:moveTo>
                <a:lnTo>
                  <a:pt x="0" y="0"/>
                </a:lnTo>
                <a:lnTo>
                  <a:pt x="0" y="1947900"/>
                </a:lnTo>
                <a:lnTo>
                  <a:pt x="3590599" y="1947900"/>
                </a:lnTo>
                <a:lnTo>
                  <a:pt x="359059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697405" y="8131746"/>
            <a:ext cx="5813925" cy="1453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416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Spacecraft the size  of a small car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7754" y="952500"/>
            <a:ext cx="5297689" cy="1494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5"/>
              </a:lnSpc>
            </a:pPr>
            <a:r>
              <a:rPr lang="en-US" sz="433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Asteroid on path</a:t>
            </a:r>
          </a:p>
          <a:p>
            <a:pPr algn="ctr">
              <a:lnSpc>
                <a:spcPts val="6075"/>
              </a:lnSpc>
            </a:pPr>
            <a:r>
              <a:rPr lang="en-US" sz="433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 destroy earth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5828" y="2315765"/>
            <a:ext cx="17536343" cy="5655471"/>
          </a:xfrm>
          <a:custGeom>
            <a:avLst/>
            <a:gdLst/>
            <a:ahLst/>
            <a:cxnLst/>
            <a:rect l="l" t="t" r="r" b="b"/>
            <a:pathLst>
              <a:path w="17536343" h="5655471">
                <a:moveTo>
                  <a:pt x="0" y="0"/>
                </a:moveTo>
                <a:lnTo>
                  <a:pt x="17536344" y="0"/>
                </a:lnTo>
                <a:lnTo>
                  <a:pt x="17536344" y="5655470"/>
                </a:lnTo>
                <a:lnTo>
                  <a:pt x="0" y="5655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225982" y="6782949"/>
            <a:ext cx="3802615" cy="6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405-819-6693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484891" y="5776663"/>
            <a:ext cx="7284796" cy="58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kristen@triumph-team.com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79552" y="3318368"/>
            <a:ext cx="6895473" cy="219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2"/>
              </a:lnSpc>
            </a:pPr>
            <a:r>
              <a:rPr lang="en-US" sz="761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Kristen Partridge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75309" y="4283147"/>
            <a:ext cx="6466219" cy="184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66"/>
              </a:lnSpc>
            </a:pPr>
            <a:r>
              <a:rPr lang="en-US" sz="12969">
                <a:solidFill>
                  <a:srgbClr val="FFFFFF"/>
                </a:solidFill>
                <a:latin typeface="Brittany"/>
                <a:ea typeface="Brittany"/>
                <a:cs typeface="Brittany"/>
                <a:sym typeface="Brittany"/>
              </a:rPr>
              <a:t>Thank you!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8258536" y="-454965"/>
            <a:ext cx="1770928" cy="5306150"/>
          </a:xfrm>
          <a:custGeom>
            <a:avLst/>
            <a:gdLst/>
            <a:ahLst/>
            <a:cxnLst/>
            <a:rect l="l" t="t" r="r" b="b"/>
            <a:pathLst>
              <a:path w="1770928" h="5306150">
                <a:moveTo>
                  <a:pt x="1770928" y="0"/>
                </a:moveTo>
                <a:lnTo>
                  <a:pt x="0" y="0"/>
                </a:lnTo>
                <a:lnTo>
                  <a:pt x="0" y="5306151"/>
                </a:lnTo>
                <a:lnTo>
                  <a:pt x="1770928" y="5306151"/>
                </a:lnTo>
                <a:lnTo>
                  <a:pt x="177092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024476" y="3901265"/>
            <a:ext cx="12239049" cy="3709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4"/>
              </a:lnSpc>
            </a:pPr>
            <a:r>
              <a:rPr lang="en-US" sz="7588" spc="-2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"Every living thing on the planet would be spared, thanks to a tiny nudge."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7481" y="4263275"/>
            <a:ext cx="15553038" cy="3253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9"/>
              </a:lnSpc>
              <a:spcBef>
                <a:spcPct val="0"/>
              </a:spcBef>
            </a:pPr>
            <a:r>
              <a:rPr lang="en-US" sz="6178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"The small, insignificant pushes that </a:t>
            </a:r>
          </a:p>
          <a:p>
            <a:pPr algn="ctr">
              <a:lnSpc>
                <a:spcPts val="8649"/>
              </a:lnSpc>
              <a:spcBef>
                <a:spcPct val="0"/>
              </a:spcBef>
            </a:pPr>
            <a:r>
              <a:rPr lang="en-US" sz="6178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alter the course of our lives and</a:t>
            </a:r>
          </a:p>
          <a:p>
            <a:pPr algn="ctr">
              <a:lnSpc>
                <a:spcPts val="8649"/>
              </a:lnSpc>
              <a:spcBef>
                <a:spcPct val="0"/>
              </a:spcBef>
            </a:pPr>
            <a:r>
              <a:rPr lang="en-US" sz="6178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the lives of those around us."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98230" y="2627760"/>
            <a:ext cx="16691540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2"/>
              </a:lnSpc>
            </a:pPr>
            <a:r>
              <a:rPr lang="en-US" sz="9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Tiny Nudges: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7D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8961" y="2890417"/>
            <a:ext cx="6153850" cy="384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Tiny nudges in the right direction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030824" y="2890417"/>
            <a:ext cx="5432822" cy="384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Purposeful </a:t>
            </a:r>
          </a:p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decision </a:t>
            </a:r>
          </a:p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making</a:t>
            </a:r>
          </a:p>
        </p:txBody>
      </p:sp>
      <p:sp>
        <p:nvSpPr>
          <p:cNvPr id="4" name="Freeform 4"/>
          <p:cNvSpPr/>
          <p:nvPr/>
        </p:nvSpPr>
        <p:spPr>
          <a:xfrm>
            <a:off x="7798353" y="4436396"/>
            <a:ext cx="2957262" cy="894572"/>
          </a:xfrm>
          <a:custGeom>
            <a:avLst/>
            <a:gdLst/>
            <a:ahLst/>
            <a:cxnLst/>
            <a:rect l="l" t="t" r="r" b="b"/>
            <a:pathLst>
              <a:path w="2957262" h="894572">
                <a:moveTo>
                  <a:pt x="0" y="0"/>
                </a:moveTo>
                <a:lnTo>
                  <a:pt x="2957261" y="0"/>
                </a:lnTo>
                <a:lnTo>
                  <a:pt x="2957261" y="894572"/>
                </a:lnTo>
                <a:lnTo>
                  <a:pt x="0" y="894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18608" y="3373939"/>
            <a:ext cx="12639454" cy="5884361"/>
          </a:xfrm>
          <a:custGeom>
            <a:avLst/>
            <a:gdLst/>
            <a:ahLst/>
            <a:cxnLst/>
            <a:rect l="l" t="t" r="r" b="b"/>
            <a:pathLst>
              <a:path w="12639454" h="5884361">
                <a:moveTo>
                  <a:pt x="0" y="0"/>
                </a:moveTo>
                <a:lnTo>
                  <a:pt x="12639455" y="0"/>
                </a:lnTo>
                <a:lnTo>
                  <a:pt x="12639455" y="5884361"/>
                </a:lnTo>
                <a:lnTo>
                  <a:pt x="0" y="5884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" b="-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25708" y="8486230"/>
            <a:ext cx="1911791" cy="772070"/>
          </a:xfrm>
          <a:custGeom>
            <a:avLst/>
            <a:gdLst/>
            <a:ahLst/>
            <a:cxnLst/>
            <a:rect l="l" t="t" r="r" b="b"/>
            <a:pathLst>
              <a:path w="1911791" h="772070">
                <a:moveTo>
                  <a:pt x="0" y="0"/>
                </a:moveTo>
                <a:lnTo>
                  <a:pt x="1911791" y="0"/>
                </a:lnTo>
                <a:lnTo>
                  <a:pt x="1911791" y="772070"/>
                </a:lnTo>
                <a:lnTo>
                  <a:pt x="0" y="772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25708" y="1379218"/>
            <a:ext cx="7618292" cy="1713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91"/>
              </a:lnSpc>
            </a:pPr>
            <a:r>
              <a:rPr lang="en-US" sz="565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Know yourself to lead yourself.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06597" y="1809207"/>
            <a:ext cx="7552703" cy="7250595"/>
          </a:xfrm>
          <a:custGeom>
            <a:avLst/>
            <a:gdLst/>
            <a:ahLst/>
            <a:cxnLst/>
            <a:rect l="l" t="t" r="r" b="b"/>
            <a:pathLst>
              <a:path w="7552703" h="7250595">
                <a:moveTo>
                  <a:pt x="0" y="0"/>
                </a:moveTo>
                <a:lnTo>
                  <a:pt x="7552703" y="0"/>
                </a:lnTo>
                <a:lnTo>
                  <a:pt x="7552703" y="7250596"/>
                </a:lnTo>
                <a:lnTo>
                  <a:pt x="0" y="72505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324140" y="1818732"/>
            <a:ext cx="6854966" cy="88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84"/>
              </a:lnSpc>
            </a:pPr>
            <a:r>
              <a:rPr lang="en-US" sz="5903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Wheel of Life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37600" y="3823757"/>
            <a:ext cx="6577526" cy="478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4"/>
              </a:lnSpc>
            </a:pPr>
            <a:r>
              <a:rPr lang="en-US" sz="3396" b="1" spc="67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Rate your satisfaction in the following areas on a scale of 1-10, 10 being the most satisfied.</a:t>
            </a:r>
          </a:p>
          <a:p>
            <a:pPr algn="l">
              <a:lnSpc>
                <a:spcPts val="4754"/>
              </a:lnSpc>
            </a:pPr>
            <a:endParaRPr lang="en-US" sz="3396" b="1" spc="67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4754"/>
              </a:lnSpc>
            </a:pPr>
            <a:r>
              <a:rPr lang="en-US" sz="3396" b="1" spc="67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What would it require to move you up one point in each category?</a:t>
            </a:r>
          </a:p>
          <a:p>
            <a:pPr algn="l">
              <a:lnSpc>
                <a:spcPts val="4754"/>
              </a:lnSpc>
            </a:pPr>
            <a:r>
              <a:rPr lang="en-US" sz="3396" b="1" spc="67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09464" y="2851929"/>
            <a:ext cx="6684318" cy="47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7"/>
              </a:lnSpc>
              <a:spcBef>
                <a:spcPct val="0"/>
              </a:spcBef>
            </a:pPr>
            <a:r>
              <a:rPr lang="en-US" sz="277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 tool for identifying tiny nudge possibilities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930</Words>
  <Application>Microsoft Office PowerPoint</Application>
  <PresentationFormat>Custom</PresentationFormat>
  <Paragraphs>149</Paragraphs>
  <Slides>40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Glacial Indifference Bold</vt:lpstr>
      <vt:lpstr>Calibri</vt:lpstr>
      <vt:lpstr>Arial</vt:lpstr>
      <vt:lpstr>League Spartan</vt:lpstr>
      <vt:lpstr>Open Sauce</vt:lpstr>
      <vt:lpstr>Glacial Indifference</vt:lpstr>
      <vt:lpstr>Canva Sans</vt:lpstr>
      <vt:lpstr>Glacial Indifference Italics</vt:lpstr>
      <vt:lpstr>Brittany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Keynote for Midland Chamber</dc:title>
  <dc:creator>Alayne Paulson</dc:creator>
  <cp:lastModifiedBy>Alayne Paulson</cp:lastModifiedBy>
  <cp:revision>2</cp:revision>
  <dcterms:created xsi:type="dcterms:W3CDTF">2006-08-16T00:00:00Z</dcterms:created>
  <dcterms:modified xsi:type="dcterms:W3CDTF">2024-11-11T15:32:55Z</dcterms:modified>
  <dc:identifier>DAGU94dq8fI</dc:identifier>
</cp:coreProperties>
</file>