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31457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LNLH-4569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45"/>
              <a:t> </a:t>
            </a:r>
            <a:r>
              <a:rPr dirty="0" spc="-40"/>
              <a:t>Mineral</a:t>
            </a:r>
            <a:r>
              <a:rPr dirty="0" spc="-45"/>
              <a:t> </a:t>
            </a:r>
            <a:r>
              <a:rPr dirty="0" spc="-120"/>
              <a:t>FG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774700"/>
            </a:xfrm>
            <a:custGeom>
              <a:avLst/>
              <a:gdLst/>
              <a:ahLst/>
              <a:cxnLst/>
              <a:rect l="l" t="t" r="r" b="b"/>
              <a:pathLst>
                <a:path w="2611120" h="7747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7747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774700">
                  <a:moveTo>
                    <a:pt x="705548" y="63500"/>
                  </a:moveTo>
                  <a:lnTo>
                    <a:pt x="635000" y="63500"/>
                  </a:lnTo>
                  <a:lnTo>
                    <a:pt x="635000" y="0"/>
                  </a:lnTo>
                  <a:lnTo>
                    <a:pt x="564438" y="0"/>
                  </a:lnTo>
                  <a:lnTo>
                    <a:pt x="564438" y="203200"/>
                  </a:lnTo>
                  <a:lnTo>
                    <a:pt x="635000" y="203200"/>
                  </a:lnTo>
                  <a:lnTo>
                    <a:pt x="635000" y="139700"/>
                  </a:lnTo>
                  <a:lnTo>
                    <a:pt x="705548" y="139700"/>
                  </a:lnTo>
                  <a:lnTo>
                    <a:pt x="705548" y="63500"/>
                  </a:lnTo>
                  <a:close/>
                </a:path>
                <a:path w="2611120" h="774700">
                  <a:moveTo>
                    <a:pt x="917219" y="419100"/>
                  </a:moveTo>
                  <a:lnTo>
                    <a:pt x="846658" y="419100"/>
                  </a:lnTo>
                  <a:lnTo>
                    <a:pt x="846658" y="482600"/>
                  </a:lnTo>
                  <a:lnTo>
                    <a:pt x="917219" y="482600"/>
                  </a:lnTo>
                  <a:lnTo>
                    <a:pt x="917219" y="419100"/>
                  </a:lnTo>
                  <a:close/>
                </a:path>
                <a:path w="2611120" h="774700">
                  <a:moveTo>
                    <a:pt x="987780" y="279400"/>
                  </a:moveTo>
                  <a:lnTo>
                    <a:pt x="917219" y="279400"/>
                  </a:lnTo>
                  <a:lnTo>
                    <a:pt x="917219" y="203200"/>
                  </a:lnTo>
                  <a:lnTo>
                    <a:pt x="846658" y="203200"/>
                  </a:lnTo>
                  <a:lnTo>
                    <a:pt x="846658" y="0"/>
                  </a:lnTo>
                  <a:lnTo>
                    <a:pt x="776109" y="0"/>
                  </a:lnTo>
                  <a:lnTo>
                    <a:pt x="776109" y="139700"/>
                  </a:lnTo>
                  <a:lnTo>
                    <a:pt x="705548" y="139700"/>
                  </a:lnTo>
                  <a:lnTo>
                    <a:pt x="705548" y="203200"/>
                  </a:lnTo>
                  <a:lnTo>
                    <a:pt x="635000" y="203200"/>
                  </a:lnTo>
                  <a:lnTo>
                    <a:pt x="635000" y="342900"/>
                  </a:lnTo>
                  <a:lnTo>
                    <a:pt x="564438" y="342900"/>
                  </a:lnTo>
                  <a:lnTo>
                    <a:pt x="564438" y="635000"/>
                  </a:lnTo>
                  <a:lnTo>
                    <a:pt x="635000" y="635000"/>
                  </a:lnTo>
                  <a:lnTo>
                    <a:pt x="635000" y="419100"/>
                  </a:lnTo>
                  <a:lnTo>
                    <a:pt x="705548" y="419100"/>
                  </a:lnTo>
                  <a:lnTo>
                    <a:pt x="705548" y="774700"/>
                  </a:lnTo>
                  <a:lnTo>
                    <a:pt x="776109" y="774700"/>
                  </a:lnTo>
                  <a:lnTo>
                    <a:pt x="776109" y="342900"/>
                  </a:lnTo>
                  <a:lnTo>
                    <a:pt x="705548" y="342900"/>
                  </a:lnTo>
                  <a:lnTo>
                    <a:pt x="705548" y="279400"/>
                  </a:lnTo>
                  <a:lnTo>
                    <a:pt x="776109" y="279400"/>
                  </a:lnTo>
                  <a:lnTo>
                    <a:pt x="776109" y="342900"/>
                  </a:lnTo>
                  <a:lnTo>
                    <a:pt x="846658" y="342900"/>
                  </a:lnTo>
                  <a:lnTo>
                    <a:pt x="917219" y="342900"/>
                  </a:lnTo>
                  <a:lnTo>
                    <a:pt x="987780" y="342900"/>
                  </a:lnTo>
                  <a:lnTo>
                    <a:pt x="987780" y="279400"/>
                  </a:lnTo>
                  <a:close/>
                </a:path>
                <a:path w="2611120" h="774700">
                  <a:moveTo>
                    <a:pt x="1058329" y="0"/>
                  </a:moveTo>
                  <a:lnTo>
                    <a:pt x="987780" y="0"/>
                  </a:lnTo>
                  <a:lnTo>
                    <a:pt x="917219" y="0"/>
                  </a:lnTo>
                  <a:lnTo>
                    <a:pt x="917219" y="63500"/>
                  </a:lnTo>
                  <a:lnTo>
                    <a:pt x="987780" y="63500"/>
                  </a:lnTo>
                  <a:lnTo>
                    <a:pt x="1058329" y="63500"/>
                  </a:lnTo>
                  <a:lnTo>
                    <a:pt x="1058329" y="0"/>
                  </a:lnTo>
                  <a:close/>
                </a:path>
                <a:path w="2611120" h="774700">
                  <a:moveTo>
                    <a:pt x="1199438" y="63500"/>
                  </a:moveTo>
                  <a:lnTo>
                    <a:pt x="1128890" y="63500"/>
                  </a:lnTo>
                  <a:lnTo>
                    <a:pt x="1058329" y="63500"/>
                  </a:lnTo>
                  <a:lnTo>
                    <a:pt x="1058329" y="139700"/>
                  </a:lnTo>
                  <a:lnTo>
                    <a:pt x="987780" y="139700"/>
                  </a:lnTo>
                  <a:lnTo>
                    <a:pt x="987780" y="203200"/>
                  </a:lnTo>
                  <a:lnTo>
                    <a:pt x="1058329" y="203200"/>
                  </a:lnTo>
                  <a:lnTo>
                    <a:pt x="1128890" y="203200"/>
                  </a:lnTo>
                  <a:lnTo>
                    <a:pt x="1199438" y="203200"/>
                  </a:lnTo>
                  <a:lnTo>
                    <a:pt x="1199438" y="63500"/>
                  </a:lnTo>
                  <a:close/>
                </a:path>
                <a:path w="2611120" h="774700">
                  <a:moveTo>
                    <a:pt x="1270000" y="279400"/>
                  </a:moveTo>
                  <a:lnTo>
                    <a:pt x="1199438" y="279400"/>
                  </a:lnTo>
                  <a:lnTo>
                    <a:pt x="1128890" y="279400"/>
                  </a:lnTo>
                  <a:lnTo>
                    <a:pt x="1128890" y="342900"/>
                  </a:lnTo>
                  <a:lnTo>
                    <a:pt x="1058329" y="342900"/>
                  </a:lnTo>
                  <a:lnTo>
                    <a:pt x="987780" y="342900"/>
                  </a:lnTo>
                  <a:lnTo>
                    <a:pt x="987780" y="558800"/>
                  </a:lnTo>
                  <a:lnTo>
                    <a:pt x="1058329" y="558800"/>
                  </a:lnTo>
                  <a:lnTo>
                    <a:pt x="1058329" y="419100"/>
                  </a:lnTo>
                  <a:lnTo>
                    <a:pt x="1128890" y="4191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270000" y="279400"/>
                  </a:lnTo>
                  <a:close/>
                </a:path>
                <a:path w="2611120" h="774700">
                  <a:moveTo>
                    <a:pt x="1340548" y="419100"/>
                  </a:moveTo>
                  <a:lnTo>
                    <a:pt x="1270000" y="419100"/>
                  </a:lnTo>
                  <a:lnTo>
                    <a:pt x="1270000" y="482600"/>
                  </a:lnTo>
                  <a:lnTo>
                    <a:pt x="1340548" y="482600"/>
                  </a:lnTo>
                  <a:lnTo>
                    <a:pt x="1340548" y="419100"/>
                  </a:lnTo>
                  <a:close/>
                </a:path>
                <a:path w="2611120" h="774700">
                  <a:moveTo>
                    <a:pt x="1340548" y="0"/>
                  </a:moveTo>
                  <a:lnTo>
                    <a:pt x="1270000" y="0"/>
                  </a:lnTo>
                  <a:lnTo>
                    <a:pt x="1199438" y="0"/>
                  </a:lnTo>
                  <a:lnTo>
                    <a:pt x="1199438" y="63500"/>
                  </a:lnTo>
                  <a:lnTo>
                    <a:pt x="1270000" y="63500"/>
                  </a:lnTo>
                  <a:lnTo>
                    <a:pt x="1340548" y="63500"/>
                  </a:lnTo>
                  <a:lnTo>
                    <a:pt x="1340548" y="0"/>
                  </a:lnTo>
                  <a:close/>
                </a:path>
                <a:path w="2611120" h="774700">
                  <a:moveTo>
                    <a:pt x="1481658" y="419100"/>
                  </a:moveTo>
                  <a:lnTo>
                    <a:pt x="1411109" y="419100"/>
                  </a:lnTo>
                  <a:lnTo>
                    <a:pt x="1411109" y="558800"/>
                  </a:lnTo>
                  <a:lnTo>
                    <a:pt x="1481658" y="558800"/>
                  </a:lnTo>
                  <a:lnTo>
                    <a:pt x="1481658" y="419100"/>
                  </a:lnTo>
                  <a:close/>
                </a:path>
                <a:path w="2611120" h="774700">
                  <a:moveTo>
                    <a:pt x="1481658" y="0"/>
                  </a:moveTo>
                  <a:lnTo>
                    <a:pt x="1411109" y="0"/>
                  </a:lnTo>
                  <a:lnTo>
                    <a:pt x="1411109" y="63500"/>
                  </a:lnTo>
                  <a:lnTo>
                    <a:pt x="1481658" y="63500"/>
                  </a:lnTo>
                  <a:lnTo>
                    <a:pt x="1481658" y="0"/>
                  </a:lnTo>
                  <a:close/>
                </a:path>
                <a:path w="2611120" h="774700">
                  <a:moveTo>
                    <a:pt x="1552219" y="279400"/>
                  </a:moveTo>
                  <a:lnTo>
                    <a:pt x="1481658" y="279400"/>
                  </a:lnTo>
                  <a:lnTo>
                    <a:pt x="1411109" y="279400"/>
                  </a:lnTo>
                  <a:lnTo>
                    <a:pt x="1411109" y="139700"/>
                  </a:lnTo>
                  <a:lnTo>
                    <a:pt x="1340548" y="139700"/>
                  </a:lnTo>
                  <a:lnTo>
                    <a:pt x="1270000" y="139700"/>
                  </a:lnTo>
                  <a:lnTo>
                    <a:pt x="1270000" y="203200"/>
                  </a:lnTo>
                  <a:lnTo>
                    <a:pt x="1340548" y="203200"/>
                  </a:lnTo>
                  <a:lnTo>
                    <a:pt x="1340548" y="342900"/>
                  </a:lnTo>
                  <a:lnTo>
                    <a:pt x="1411109" y="342900"/>
                  </a:lnTo>
                  <a:lnTo>
                    <a:pt x="1481658" y="342900"/>
                  </a:lnTo>
                  <a:lnTo>
                    <a:pt x="1552219" y="342900"/>
                  </a:lnTo>
                  <a:lnTo>
                    <a:pt x="1552219" y="279400"/>
                  </a:lnTo>
                  <a:close/>
                </a:path>
                <a:path w="2611120" h="774700">
                  <a:moveTo>
                    <a:pt x="1834438" y="203200"/>
                  </a:moveTo>
                  <a:lnTo>
                    <a:pt x="1763890" y="203200"/>
                  </a:lnTo>
                  <a:lnTo>
                    <a:pt x="1693329" y="203200"/>
                  </a:lnTo>
                  <a:lnTo>
                    <a:pt x="1693329" y="63500"/>
                  </a:lnTo>
                  <a:lnTo>
                    <a:pt x="1622780" y="63500"/>
                  </a:lnTo>
                  <a:lnTo>
                    <a:pt x="1622780" y="0"/>
                  </a:lnTo>
                  <a:lnTo>
                    <a:pt x="1552219" y="0"/>
                  </a:lnTo>
                  <a:lnTo>
                    <a:pt x="1552219" y="63500"/>
                  </a:lnTo>
                  <a:lnTo>
                    <a:pt x="1481658" y="63500"/>
                  </a:lnTo>
                  <a:lnTo>
                    <a:pt x="1481658" y="139700"/>
                  </a:lnTo>
                  <a:lnTo>
                    <a:pt x="1552219" y="139700"/>
                  </a:lnTo>
                  <a:lnTo>
                    <a:pt x="1622780" y="139700"/>
                  </a:lnTo>
                  <a:lnTo>
                    <a:pt x="1622780" y="342900"/>
                  </a:lnTo>
                  <a:lnTo>
                    <a:pt x="1552219" y="342900"/>
                  </a:lnTo>
                  <a:lnTo>
                    <a:pt x="1552219" y="482600"/>
                  </a:lnTo>
                  <a:lnTo>
                    <a:pt x="1622780" y="4826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482600"/>
                  </a:lnTo>
                  <a:lnTo>
                    <a:pt x="1763890" y="4826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834438" y="203200"/>
                  </a:lnTo>
                  <a:close/>
                </a:path>
                <a:path w="2611120" h="774700">
                  <a:moveTo>
                    <a:pt x="1905000" y="419100"/>
                  </a:moveTo>
                  <a:lnTo>
                    <a:pt x="1834438" y="419100"/>
                  </a:lnTo>
                  <a:lnTo>
                    <a:pt x="1834438" y="558800"/>
                  </a:lnTo>
                  <a:lnTo>
                    <a:pt x="1905000" y="558800"/>
                  </a:lnTo>
                  <a:lnTo>
                    <a:pt x="1905000" y="419100"/>
                  </a:lnTo>
                  <a:close/>
                </a:path>
                <a:path w="2611120" h="774700">
                  <a:moveTo>
                    <a:pt x="1975548" y="203200"/>
                  </a:moveTo>
                  <a:lnTo>
                    <a:pt x="1905000" y="203200"/>
                  </a:lnTo>
                  <a:lnTo>
                    <a:pt x="1905000" y="279400"/>
                  </a:lnTo>
                  <a:lnTo>
                    <a:pt x="1975548" y="279400"/>
                  </a:lnTo>
                  <a:lnTo>
                    <a:pt x="1975548" y="203200"/>
                  </a:lnTo>
                  <a:close/>
                </a:path>
                <a:path w="2611120" h="774700">
                  <a:moveTo>
                    <a:pt x="1975548" y="63500"/>
                  </a:moveTo>
                  <a:lnTo>
                    <a:pt x="1905000" y="63500"/>
                  </a:lnTo>
                  <a:lnTo>
                    <a:pt x="1834438" y="63500"/>
                  </a:lnTo>
                  <a:lnTo>
                    <a:pt x="1834438" y="0"/>
                  </a:lnTo>
                  <a:lnTo>
                    <a:pt x="1763890" y="0"/>
                  </a:lnTo>
                  <a:lnTo>
                    <a:pt x="1693329" y="0"/>
                  </a:lnTo>
                  <a:lnTo>
                    <a:pt x="1693329" y="63500"/>
                  </a:lnTo>
                  <a:lnTo>
                    <a:pt x="1763890" y="63500"/>
                  </a:lnTo>
                  <a:lnTo>
                    <a:pt x="1763890" y="139700"/>
                  </a:lnTo>
                  <a:lnTo>
                    <a:pt x="1834438" y="139700"/>
                  </a:lnTo>
                  <a:lnTo>
                    <a:pt x="1905000" y="139700"/>
                  </a:lnTo>
                  <a:lnTo>
                    <a:pt x="1975548" y="139700"/>
                  </a:lnTo>
                  <a:lnTo>
                    <a:pt x="1975548" y="63500"/>
                  </a:lnTo>
                  <a:close/>
                </a:path>
                <a:path w="2611120" h="774700">
                  <a:moveTo>
                    <a:pt x="2046109" y="342900"/>
                  </a:moveTo>
                  <a:lnTo>
                    <a:pt x="1975548" y="342900"/>
                  </a:lnTo>
                  <a:lnTo>
                    <a:pt x="1905000" y="3429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1975548" y="558800"/>
                  </a:lnTo>
                  <a:lnTo>
                    <a:pt x="2046109" y="558800"/>
                  </a:lnTo>
                  <a:lnTo>
                    <a:pt x="2046109" y="342900"/>
                  </a:lnTo>
                  <a:close/>
                </a:path>
                <a:path w="2611120" h="774700">
                  <a:moveTo>
                    <a:pt x="2046109" y="0"/>
                  </a:moveTo>
                  <a:lnTo>
                    <a:pt x="1975548" y="0"/>
                  </a:lnTo>
                  <a:lnTo>
                    <a:pt x="1975548" y="63500"/>
                  </a:lnTo>
                  <a:lnTo>
                    <a:pt x="2046109" y="63500"/>
                  </a:lnTo>
                  <a:lnTo>
                    <a:pt x="2046109" y="0"/>
                  </a:lnTo>
                  <a:close/>
                </a:path>
                <a:path w="2611120" h="7747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774700">
                  <a:moveTo>
                    <a:pt x="2610548" y="0"/>
                  </a:moveTo>
                  <a:lnTo>
                    <a:pt x="2610548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187219" y="482600"/>
                  </a:lnTo>
                  <a:lnTo>
                    <a:pt x="2257780" y="482600"/>
                  </a:lnTo>
                  <a:lnTo>
                    <a:pt x="2328329" y="482600"/>
                  </a:lnTo>
                  <a:lnTo>
                    <a:pt x="2398890" y="4826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825532"/>
              <a:ext cx="2611120" cy="698500"/>
            </a:xfrm>
            <a:custGeom>
              <a:avLst/>
              <a:gdLst/>
              <a:ahLst/>
              <a:cxnLst/>
              <a:rect l="l" t="t" r="r" b="b"/>
              <a:pathLst>
                <a:path w="2611120" h="698500">
                  <a:moveTo>
                    <a:pt x="141109" y="215900"/>
                  </a:moveTo>
                  <a:lnTo>
                    <a:pt x="70548" y="215900"/>
                  </a:lnTo>
                  <a:lnTo>
                    <a:pt x="0" y="215900"/>
                  </a:lnTo>
                  <a:lnTo>
                    <a:pt x="0" y="279400"/>
                  </a:lnTo>
                  <a:lnTo>
                    <a:pt x="70548" y="279400"/>
                  </a:lnTo>
                  <a:lnTo>
                    <a:pt x="141109" y="279400"/>
                  </a:lnTo>
                  <a:lnTo>
                    <a:pt x="141109" y="215900"/>
                  </a:lnTo>
                  <a:close/>
                </a:path>
                <a:path w="2611120" h="698500">
                  <a:moveTo>
                    <a:pt x="282219" y="495300"/>
                  </a:moveTo>
                  <a:lnTo>
                    <a:pt x="211658" y="495300"/>
                  </a:lnTo>
                  <a:lnTo>
                    <a:pt x="211658" y="419100"/>
                  </a:lnTo>
                  <a:lnTo>
                    <a:pt x="141109" y="419100"/>
                  </a:lnTo>
                  <a:lnTo>
                    <a:pt x="141109" y="558800"/>
                  </a:lnTo>
                  <a:lnTo>
                    <a:pt x="70548" y="558800"/>
                  </a:lnTo>
                  <a:lnTo>
                    <a:pt x="70548" y="355600"/>
                  </a:lnTo>
                  <a:lnTo>
                    <a:pt x="0" y="355600"/>
                  </a:lnTo>
                  <a:lnTo>
                    <a:pt x="0" y="698500"/>
                  </a:lnTo>
                  <a:lnTo>
                    <a:pt x="70548" y="698500"/>
                  </a:lnTo>
                  <a:lnTo>
                    <a:pt x="70548" y="6350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82219" y="635000"/>
                  </a:lnTo>
                  <a:lnTo>
                    <a:pt x="282219" y="495300"/>
                  </a:lnTo>
                  <a:close/>
                </a:path>
                <a:path w="2611120" h="698500">
                  <a:moveTo>
                    <a:pt x="352780" y="419100"/>
                  </a:moveTo>
                  <a:lnTo>
                    <a:pt x="282219" y="419100"/>
                  </a:lnTo>
                  <a:lnTo>
                    <a:pt x="282219" y="495300"/>
                  </a:lnTo>
                  <a:lnTo>
                    <a:pt x="352780" y="495300"/>
                  </a:lnTo>
                  <a:lnTo>
                    <a:pt x="352780" y="419100"/>
                  </a:lnTo>
                  <a:close/>
                </a:path>
                <a:path w="2611120" h="698500">
                  <a:moveTo>
                    <a:pt x="493890" y="279400"/>
                  </a:moveTo>
                  <a:lnTo>
                    <a:pt x="423329" y="279400"/>
                  </a:lnTo>
                  <a:lnTo>
                    <a:pt x="423329" y="215900"/>
                  </a:lnTo>
                  <a:lnTo>
                    <a:pt x="352780" y="215900"/>
                  </a:lnTo>
                  <a:lnTo>
                    <a:pt x="352780" y="139700"/>
                  </a:lnTo>
                  <a:lnTo>
                    <a:pt x="282219" y="139700"/>
                  </a:lnTo>
                  <a:lnTo>
                    <a:pt x="211658" y="139700"/>
                  </a:lnTo>
                  <a:lnTo>
                    <a:pt x="141109" y="139700"/>
                  </a:lnTo>
                  <a:lnTo>
                    <a:pt x="141109" y="215900"/>
                  </a:lnTo>
                  <a:lnTo>
                    <a:pt x="211658" y="215900"/>
                  </a:lnTo>
                  <a:lnTo>
                    <a:pt x="282219" y="215900"/>
                  </a:lnTo>
                  <a:lnTo>
                    <a:pt x="282219" y="279400"/>
                  </a:lnTo>
                  <a:lnTo>
                    <a:pt x="211658" y="279400"/>
                  </a:lnTo>
                  <a:lnTo>
                    <a:pt x="141109" y="2794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352780" y="355600"/>
                  </a:lnTo>
                  <a:lnTo>
                    <a:pt x="352780" y="419100"/>
                  </a:lnTo>
                  <a:lnTo>
                    <a:pt x="423329" y="4191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79400"/>
                  </a:lnTo>
                  <a:close/>
                </a:path>
                <a:path w="2611120" h="698500">
                  <a:moveTo>
                    <a:pt x="493890" y="139700"/>
                  </a:move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39700"/>
                  </a:lnTo>
                  <a:close/>
                </a:path>
                <a:path w="2611120" h="698500">
                  <a:moveTo>
                    <a:pt x="564438" y="215900"/>
                  </a:moveTo>
                  <a:lnTo>
                    <a:pt x="493890" y="215900"/>
                  </a:lnTo>
                  <a:lnTo>
                    <a:pt x="493890" y="279400"/>
                  </a:lnTo>
                  <a:lnTo>
                    <a:pt x="564438" y="279400"/>
                  </a:lnTo>
                  <a:lnTo>
                    <a:pt x="564438" y="215900"/>
                  </a:lnTo>
                  <a:close/>
                </a:path>
                <a:path w="2611120" h="698500">
                  <a:moveTo>
                    <a:pt x="635000" y="355600"/>
                  </a:moveTo>
                  <a:lnTo>
                    <a:pt x="564438" y="355600"/>
                  </a:lnTo>
                  <a:lnTo>
                    <a:pt x="493890" y="355600"/>
                  </a:lnTo>
                  <a:lnTo>
                    <a:pt x="493890" y="419100"/>
                  </a:lnTo>
                  <a:lnTo>
                    <a:pt x="423329" y="4191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58800"/>
                  </a:lnTo>
                  <a:lnTo>
                    <a:pt x="423329" y="558800"/>
                  </a:lnTo>
                  <a:lnTo>
                    <a:pt x="423329" y="495300"/>
                  </a:lnTo>
                  <a:lnTo>
                    <a:pt x="352780" y="495300"/>
                  </a:lnTo>
                  <a:lnTo>
                    <a:pt x="352780" y="698500"/>
                  </a:lnTo>
                  <a:lnTo>
                    <a:pt x="423329" y="6985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698500"/>
                  </a:lnTo>
                  <a:lnTo>
                    <a:pt x="564438" y="698500"/>
                  </a:lnTo>
                  <a:lnTo>
                    <a:pt x="564438" y="558800"/>
                  </a:lnTo>
                  <a:lnTo>
                    <a:pt x="635000" y="558800"/>
                  </a:lnTo>
                  <a:lnTo>
                    <a:pt x="635000" y="495300"/>
                  </a:lnTo>
                  <a:lnTo>
                    <a:pt x="564438" y="4953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635000" y="355600"/>
                  </a:lnTo>
                  <a:close/>
                </a:path>
                <a:path w="2611120" h="698500">
                  <a:moveTo>
                    <a:pt x="705548" y="139700"/>
                  </a:moveTo>
                  <a:lnTo>
                    <a:pt x="635000" y="139700"/>
                  </a:lnTo>
                  <a:lnTo>
                    <a:pt x="635000" y="355600"/>
                  </a:lnTo>
                  <a:lnTo>
                    <a:pt x="705548" y="355600"/>
                  </a:lnTo>
                  <a:lnTo>
                    <a:pt x="705548" y="139700"/>
                  </a:lnTo>
                  <a:close/>
                </a:path>
                <a:path w="2611120" h="698500">
                  <a:moveTo>
                    <a:pt x="776109" y="558800"/>
                  </a:moveTo>
                  <a:lnTo>
                    <a:pt x="705548" y="558800"/>
                  </a:lnTo>
                  <a:lnTo>
                    <a:pt x="705548" y="698500"/>
                  </a:lnTo>
                  <a:lnTo>
                    <a:pt x="776109" y="698500"/>
                  </a:lnTo>
                  <a:lnTo>
                    <a:pt x="776109" y="558800"/>
                  </a:lnTo>
                  <a:close/>
                </a:path>
                <a:path w="2611120" h="698500">
                  <a:moveTo>
                    <a:pt x="846658" y="419100"/>
                  </a:moveTo>
                  <a:lnTo>
                    <a:pt x="776109" y="419100"/>
                  </a:lnTo>
                  <a:lnTo>
                    <a:pt x="705548" y="4191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846658" y="495300"/>
                  </a:lnTo>
                  <a:lnTo>
                    <a:pt x="846658" y="419100"/>
                  </a:lnTo>
                  <a:close/>
                </a:path>
                <a:path w="2611120" h="698500">
                  <a:moveTo>
                    <a:pt x="987780" y="279400"/>
                  </a:moveTo>
                  <a:lnTo>
                    <a:pt x="917219" y="279400"/>
                  </a:lnTo>
                  <a:lnTo>
                    <a:pt x="846658" y="279400"/>
                  </a:lnTo>
                  <a:lnTo>
                    <a:pt x="846658" y="355600"/>
                  </a:lnTo>
                  <a:lnTo>
                    <a:pt x="917219" y="355600"/>
                  </a:lnTo>
                  <a:lnTo>
                    <a:pt x="987780" y="355600"/>
                  </a:lnTo>
                  <a:lnTo>
                    <a:pt x="987780" y="279400"/>
                  </a:lnTo>
                  <a:close/>
                </a:path>
                <a:path w="2611120" h="698500">
                  <a:moveTo>
                    <a:pt x="987780" y="63500"/>
                  </a:moveTo>
                  <a:lnTo>
                    <a:pt x="917219" y="63500"/>
                  </a:lnTo>
                  <a:lnTo>
                    <a:pt x="917219" y="139700"/>
                  </a:lnTo>
                  <a:lnTo>
                    <a:pt x="846658" y="139700"/>
                  </a:lnTo>
                  <a:lnTo>
                    <a:pt x="776109" y="1397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63500"/>
                  </a:lnTo>
                  <a:close/>
                </a:path>
                <a:path w="2611120" h="698500">
                  <a:moveTo>
                    <a:pt x="1481658" y="215900"/>
                  </a:moveTo>
                  <a:lnTo>
                    <a:pt x="1411109" y="215900"/>
                  </a:lnTo>
                  <a:lnTo>
                    <a:pt x="1340548" y="215900"/>
                  </a:lnTo>
                  <a:lnTo>
                    <a:pt x="1340548" y="279400"/>
                  </a:lnTo>
                  <a:lnTo>
                    <a:pt x="1270000" y="279400"/>
                  </a:lnTo>
                  <a:lnTo>
                    <a:pt x="1199438" y="279400"/>
                  </a:lnTo>
                  <a:lnTo>
                    <a:pt x="1128890" y="279400"/>
                  </a:lnTo>
                  <a:lnTo>
                    <a:pt x="1128890" y="215900"/>
                  </a:lnTo>
                  <a:lnTo>
                    <a:pt x="1199438" y="215900"/>
                  </a:lnTo>
                  <a:lnTo>
                    <a:pt x="1270000" y="215900"/>
                  </a:lnTo>
                  <a:lnTo>
                    <a:pt x="1340548" y="215900"/>
                  </a:lnTo>
                  <a:lnTo>
                    <a:pt x="1340548" y="139700"/>
                  </a:lnTo>
                  <a:lnTo>
                    <a:pt x="1270000" y="139700"/>
                  </a:lnTo>
                  <a:lnTo>
                    <a:pt x="1199438" y="139700"/>
                  </a:lnTo>
                  <a:lnTo>
                    <a:pt x="1128890" y="139700"/>
                  </a:lnTo>
                  <a:lnTo>
                    <a:pt x="1058329" y="139700"/>
                  </a:lnTo>
                  <a:lnTo>
                    <a:pt x="1058329" y="215900"/>
                  </a:lnTo>
                  <a:lnTo>
                    <a:pt x="987780" y="215900"/>
                  </a:lnTo>
                  <a:lnTo>
                    <a:pt x="987780" y="279400"/>
                  </a:lnTo>
                  <a:lnTo>
                    <a:pt x="1058329" y="279400"/>
                  </a:lnTo>
                  <a:lnTo>
                    <a:pt x="1058329" y="419100"/>
                  </a:lnTo>
                  <a:lnTo>
                    <a:pt x="1128890" y="419100"/>
                  </a:lnTo>
                  <a:lnTo>
                    <a:pt x="1128890" y="355600"/>
                  </a:lnTo>
                  <a:lnTo>
                    <a:pt x="1199438" y="3556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340548" y="419100"/>
                  </a:lnTo>
                  <a:lnTo>
                    <a:pt x="1340548" y="355600"/>
                  </a:lnTo>
                  <a:lnTo>
                    <a:pt x="1411109" y="355600"/>
                  </a:lnTo>
                  <a:lnTo>
                    <a:pt x="1481658" y="355600"/>
                  </a:lnTo>
                  <a:lnTo>
                    <a:pt x="1481658" y="215900"/>
                  </a:lnTo>
                  <a:close/>
                </a:path>
                <a:path w="2611120" h="698500">
                  <a:moveTo>
                    <a:pt x="1552219" y="139700"/>
                  </a:moveTo>
                  <a:lnTo>
                    <a:pt x="1481658" y="139700"/>
                  </a:lnTo>
                  <a:lnTo>
                    <a:pt x="1481658" y="215900"/>
                  </a:lnTo>
                  <a:lnTo>
                    <a:pt x="1552219" y="215900"/>
                  </a:lnTo>
                  <a:lnTo>
                    <a:pt x="1552219" y="139700"/>
                  </a:lnTo>
                  <a:close/>
                </a:path>
                <a:path w="2611120" h="698500">
                  <a:moveTo>
                    <a:pt x="2046109" y="355600"/>
                  </a:moveTo>
                  <a:lnTo>
                    <a:pt x="1975548" y="355600"/>
                  </a:lnTo>
                  <a:lnTo>
                    <a:pt x="1975548" y="419100"/>
                  </a:lnTo>
                  <a:lnTo>
                    <a:pt x="2046109" y="419100"/>
                  </a:lnTo>
                  <a:lnTo>
                    <a:pt x="2046109" y="355600"/>
                  </a:lnTo>
                  <a:close/>
                </a:path>
                <a:path w="2611120" h="698500">
                  <a:moveTo>
                    <a:pt x="2257780" y="495300"/>
                  </a:moveTo>
                  <a:lnTo>
                    <a:pt x="2187219" y="495300"/>
                  </a:lnTo>
                  <a:lnTo>
                    <a:pt x="2187219" y="698500"/>
                  </a:lnTo>
                  <a:lnTo>
                    <a:pt x="2257780" y="698500"/>
                  </a:lnTo>
                  <a:lnTo>
                    <a:pt x="2257780" y="495300"/>
                  </a:lnTo>
                  <a:close/>
                </a:path>
                <a:path w="2611120" h="698500">
                  <a:moveTo>
                    <a:pt x="2257780" y="279400"/>
                  </a:moveTo>
                  <a:lnTo>
                    <a:pt x="2187219" y="279400"/>
                  </a:lnTo>
                  <a:lnTo>
                    <a:pt x="2116658" y="279400"/>
                  </a:lnTo>
                  <a:lnTo>
                    <a:pt x="2116658" y="419100"/>
                  </a:lnTo>
                  <a:lnTo>
                    <a:pt x="2046109" y="419100"/>
                  </a:lnTo>
                  <a:lnTo>
                    <a:pt x="2046109" y="495300"/>
                  </a:lnTo>
                  <a:lnTo>
                    <a:pt x="1975548" y="4953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16658" y="495300"/>
                  </a:lnTo>
                  <a:lnTo>
                    <a:pt x="2187219" y="495300"/>
                  </a:lnTo>
                  <a:lnTo>
                    <a:pt x="2187219" y="419100"/>
                  </a:lnTo>
                  <a:lnTo>
                    <a:pt x="2257780" y="419100"/>
                  </a:lnTo>
                  <a:lnTo>
                    <a:pt x="2257780" y="279400"/>
                  </a:lnTo>
                  <a:close/>
                </a:path>
                <a:path w="2611120" h="698500">
                  <a:moveTo>
                    <a:pt x="2257780" y="139700"/>
                  </a:moveTo>
                  <a:lnTo>
                    <a:pt x="2187219" y="139700"/>
                  </a:lnTo>
                  <a:lnTo>
                    <a:pt x="2116658" y="139700"/>
                  </a:lnTo>
                  <a:lnTo>
                    <a:pt x="2046109" y="1397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139700"/>
                  </a:lnTo>
                  <a:lnTo>
                    <a:pt x="1693329" y="139700"/>
                  </a:lnTo>
                  <a:lnTo>
                    <a:pt x="1622780" y="139700"/>
                  </a:lnTo>
                  <a:lnTo>
                    <a:pt x="1622780" y="215900"/>
                  </a:lnTo>
                  <a:lnTo>
                    <a:pt x="1552219" y="215900"/>
                  </a:lnTo>
                  <a:lnTo>
                    <a:pt x="1552219" y="4191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763890" y="355600"/>
                  </a:lnTo>
                  <a:lnTo>
                    <a:pt x="1834438" y="355600"/>
                  </a:lnTo>
                  <a:lnTo>
                    <a:pt x="1834438" y="419100"/>
                  </a:lnTo>
                  <a:lnTo>
                    <a:pt x="1763890" y="419100"/>
                  </a:lnTo>
                  <a:lnTo>
                    <a:pt x="1763890" y="4953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279400"/>
                  </a:lnTo>
                  <a:lnTo>
                    <a:pt x="1975548" y="279400"/>
                  </a:lnTo>
                  <a:lnTo>
                    <a:pt x="2046109" y="279400"/>
                  </a:lnTo>
                  <a:lnTo>
                    <a:pt x="2116658" y="2794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257780" y="215900"/>
                  </a:lnTo>
                  <a:lnTo>
                    <a:pt x="2257780" y="139700"/>
                  </a:lnTo>
                  <a:close/>
                </a:path>
                <a:path w="2611120" h="698500">
                  <a:moveTo>
                    <a:pt x="2540000" y="0"/>
                  </a:moveTo>
                  <a:lnTo>
                    <a:pt x="2469438" y="0"/>
                  </a:lnTo>
                  <a:lnTo>
                    <a:pt x="2398890" y="0"/>
                  </a:lnTo>
                  <a:lnTo>
                    <a:pt x="2328329" y="0"/>
                  </a:lnTo>
                  <a:lnTo>
                    <a:pt x="2328329" y="63500"/>
                  </a:lnTo>
                  <a:lnTo>
                    <a:pt x="2398890" y="63500"/>
                  </a:lnTo>
                  <a:lnTo>
                    <a:pt x="2469438" y="63500"/>
                  </a:lnTo>
                  <a:lnTo>
                    <a:pt x="2540000" y="63500"/>
                  </a:lnTo>
                  <a:lnTo>
                    <a:pt x="2540000" y="0"/>
                  </a:lnTo>
                  <a:close/>
                </a:path>
                <a:path w="2611120" h="698500">
                  <a:moveTo>
                    <a:pt x="2610548" y="279400"/>
                  </a:moveTo>
                  <a:lnTo>
                    <a:pt x="2540000" y="279400"/>
                  </a:lnTo>
                  <a:lnTo>
                    <a:pt x="2469438" y="279400"/>
                  </a:lnTo>
                  <a:lnTo>
                    <a:pt x="2469438" y="355600"/>
                  </a:lnTo>
                  <a:lnTo>
                    <a:pt x="2540000" y="355600"/>
                  </a:lnTo>
                  <a:lnTo>
                    <a:pt x="2610548" y="355600"/>
                  </a:lnTo>
                  <a:lnTo>
                    <a:pt x="2610548" y="279400"/>
                  </a:lnTo>
                  <a:close/>
                </a:path>
                <a:path w="2611120" h="698500">
                  <a:moveTo>
                    <a:pt x="2610548" y="139700"/>
                  </a:moveTo>
                  <a:lnTo>
                    <a:pt x="2540000" y="139700"/>
                  </a:lnTo>
                  <a:lnTo>
                    <a:pt x="2469438" y="139700"/>
                  </a:lnTo>
                  <a:lnTo>
                    <a:pt x="2398890" y="139700"/>
                  </a:lnTo>
                  <a:lnTo>
                    <a:pt x="2398890" y="215900"/>
                  </a:lnTo>
                  <a:lnTo>
                    <a:pt x="2328329" y="2159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635000"/>
                  </a:lnTo>
                  <a:lnTo>
                    <a:pt x="2398890" y="635000"/>
                  </a:lnTo>
                  <a:lnTo>
                    <a:pt x="2398890" y="558800"/>
                  </a:lnTo>
                  <a:lnTo>
                    <a:pt x="2469438" y="5588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540000" y="419100"/>
                  </a:lnTo>
                  <a:lnTo>
                    <a:pt x="2469438" y="419100"/>
                  </a:lnTo>
                  <a:lnTo>
                    <a:pt x="2398890" y="419100"/>
                  </a:lnTo>
                  <a:lnTo>
                    <a:pt x="2398890" y="279400"/>
                  </a:lnTo>
                  <a:lnTo>
                    <a:pt x="2469438" y="2794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39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384332"/>
              <a:ext cx="2611120" cy="927100"/>
            </a:xfrm>
            <a:custGeom>
              <a:avLst/>
              <a:gdLst/>
              <a:ahLst/>
              <a:cxnLst/>
              <a:rect l="l" t="t" r="r" b="b"/>
              <a:pathLst>
                <a:path w="2611120" h="927100">
                  <a:moveTo>
                    <a:pt x="70548" y="635000"/>
                  </a:moveTo>
                  <a:lnTo>
                    <a:pt x="0" y="635000"/>
                  </a:lnTo>
                  <a:lnTo>
                    <a:pt x="0" y="711200"/>
                  </a:lnTo>
                  <a:lnTo>
                    <a:pt x="70548" y="711200"/>
                  </a:lnTo>
                  <a:lnTo>
                    <a:pt x="70548" y="635000"/>
                  </a:lnTo>
                  <a:close/>
                </a:path>
                <a:path w="2611120" h="927100">
                  <a:moveTo>
                    <a:pt x="141109" y="711200"/>
                  </a:moveTo>
                  <a:lnTo>
                    <a:pt x="70548" y="711200"/>
                  </a:lnTo>
                  <a:lnTo>
                    <a:pt x="70548" y="774700"/>
                  </a:lnTo>
                  <a:lnTo>
                    <a:pt x="141109" y="774700"/>
                  </a:lnTo>
                  <a:lnTo>
                    <a:pt x="141109" y="711200"/>
                  </a:lnTo>
                  <a:close/>
                </a:path>
                <a:path w="2611120" h="927100">
                  <a:moveTo>
                    <a:pt x="493890" y="571500"/>
                  </a:moveTo>
                  <a:lnTo>
                    <a:pt x="423329" y="5715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71500"/>
                  </a:lnTo>
                  <a:close/>
                </a:path>
                <a:path w="2611120" h="927100">
                  <a:moveTo>
                    <a:pt x="493890" y="292100"/>
                  </a:moveTo>
                  <a:lnTo>
                    <a:pt x="423329" y="2921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92100"/>
                  </a:lnTo>
                  <a:close/>
                </a:path>
                <a:path w="2611120" h="927100">
                  <a:moveTo>
                    <a:pt x="493890" y="139700"/>
                  </a:moveTo>
                  <a:lnTo>
                    <a:pt x="423329" y="1397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39700"/>
                  </a:lnTo>
                  <a:close/>
                </a:path>
                <a:path w="2611120" h="927100">
                  <a:moveTo>
                    <a:pt x="635000" y="571500"/>
                  </a:moveTo>
                  <a:lnTo>
                    <a:pt x="564438" y="571500"/>
                  </a:lnTo>
                  <a:lnTo>
                    <a:pt x="564438" y="635000"/>
                  </a:lnTo>
                  <a:lnTo>
                    <a:pt x="635000" y="635000"/>
                  </a:lnTo>
                  <a:lnTo>
                    <a:pt x="635000" y="571500"/>
                  </a:lnTo>
                  <a:close/>
                </a:path>
                <a:path w="2611120" h="927100">
                  <a:moveTo>
                    <a:pt x="635000" y="431800"/>
                  </a:moveTo>
                  <a:lnTo>
                    <a:pt x="564438" y="431800"/>
                  </a:lnTo>
                  <a:lnTo>
                    <a:pt x="564438" y="355600"/>
                  </a:lnTo>
                  <a:lnTo>
                    <a:pt x="493890" y="355600"/>
                  </a:lnTo>
                  <a:lnTo>
                    <a:pt x="493890" y="431800"/>
                  </a:lnTo>
                  <a:lnTo>
                    <a:pt x="423329" y="431800"/>
                  </a:lnTo>
                  <a:lnTo>
                    <a:pt x="423329" y="355600"/>
                  </a:lnTo>
                  <a:lnTo>
                    <a:pt x="352780" y="3556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292100"/>
                  </a:lnTo>
                  <a:lnTo>
                    <a:pt x="211658" y="292100"/>
                  </a:lnTo>
                  <a:lnTo>
                    <a:pt x="211658" y="139700"/>
                  </a:lnTo>
                  <a:lnTo>
                    <a:pt x="141109" y="139700"/>
                  </a:lnTo>
                  <a:lnTo>
                    <a:pt x="70548" y="139700"/>
                  </a:lnTo>
                  <a:lnTo>
                    <a:pt x="70548" y="215900"/>
                  </a:lnTo>
                  <a:lnTo>
                    <a:pt x="0" y="215900"/>
                  </a:lnTo>
                  <a:lnTo>
                    <a:pt x="0" y="292100"/>
                  </a:lnTo>
                  <a:lnTo>
                    <a:pt x="70548" y="292100"/>
                  </a:lnTo>
                  <a:lnTo>
                    <a:pt x="70548" y="355600"/>
                  </a:lnTo>
                  <a:lnTo>
                    <a:pt x="0" y="355600"/>
                  </a:lnTo>
                  <a:lnTo>
                    <a:pt x="0" y="431800"/>
                  </a:lnTo>
                  <a:lnTo>
                    <a:pt x="70548" y="431800"/>
                  </a:lnTo>
                  <a:lnTo>
                    <a:pt x="70548" y="495300"/>
                  </a:lnTo>
                  <a:lnTo>
                    <a:pt x="141109" y="495300"/>
                  </a:lnTo>
                  <a:lnTo>
                    <a:pt x="141109" y="635000"/>
                  </a:lnTo>
                  <a:lnTo>
                    <a:pt x="211658" y="635000"/>
                  </a:lnTo>
                  <a:lnTo>
                    <a:pt x="211658" y="571500"/>
                  </a:lnTo>
                  <a:lnTo>
                    <a:pt x="282219" y="571500"/>
                  </a:lnTo>
                  <a:lnTo>
                    <a:pt x="282219" y="635000"/>
                  </a:lnTo>
                  <a:lnTo>
                    <a:pt x="211658" y="635000"/>
                  </a:lnTo>
                  <a:lnTo>
                    <a:pt x="211658" y="927100"/>
                  </a:lnTo>
                  <a:lnTo>
                    <a:pt x="282219" y="927100"/>
                  </a:lnTo>
                  <a:lnTo>
                    <a:pt x="282219" y="774700"/>
                  </a:lnTo>
                  <a:lnTo>
                    <a:pt x="352780" y="774700"/>
                  </a:lnTo>
                  <a:lnTo>
                    <a:pt x="352780" y="711200"/>
                  </a:lnTo>
                  <a:lnTo>
                    <a:pt x="423329" y="711200"/>
                  </a:lnTo>
                  <a:lnTo>
                    <a:pt x="423329" y="635000"/>
                  </a:lnTo>
                  <a:lnTo>
                    <a:pt x="352780" y="635000"/>
                  </a:lnTo>
                  <a:lnTo>
                    <a:pt x="352780" y="495300"/>
                  </a:lnTo>
                  <a:lnTo>
                    <a:pt x="282219" y="495300"/>
                  </a:lnTo>
                  <a:lnTo>
                    <a:pt x="282219" y="431800"/>
                  </a:lnTo>
                  <a:lnTo>
                    <a:pt x="211658" y="431800"/>
                  </a:lnTo>
                  <a:lnTo>
                    <a:pt x="141109" y="4318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282219" y="431800"/>
                  </a:lnTo>
                  <a:lnTo>
                    <a:pt x="352780" y="431800"/>
                  </a:lnTo>
                  <a:lnTo>
                    <a:pt x="352780" y="4953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71500"/>
                  </a:lnTo>
                  <a:lnTo>
                    <a:pt x="564438" y="5715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close/>
                </a:path>
                <a:path w="2611120" h="927100">
                  <a:moveTo>
                    <a:pt x="705548" y="711200"/>
                  </a:moveTo>
                  <a:lnTo>
                    <a:pt x="635000" y="711200"/>
                  </a:lnTo>
                  <a:lnTo>
                    <a:pt x="564438" y="711200"/>
                  </a:lnTo>
                  <a:lnTo>
                    <a:pt x="564438" y="635000"/>
                  </a:lnTo>
                  <a:lnTo>
                    <a:pt x="493890" y="635000"/>
                  </a:lnTo>
                  <a:lnTo>
                    <a:pt x="493890" y="711200"/>
                  </a:lnTo>
                  <a:lnTo>
                    <a:pt x="423329" y="711200"/>
                  </a:lnTo>
                  <a:lnTo>
                    <a:pt x="423329" y="774700"/>
                  </a:lnTo>
                  <a:lnTo>
                    <a:pt x="493890" y="774700"/>
                  </a:lnTo>
                  <a:lnTo>
                    <a:pt x="564438" y="774700"/>
                  </a:lnTo>
                  <a:lnTo>
                    <a:pt x="635000" y="774700"/>
                  </a:lnTo>
                  <a:lnTo>
                    <a:pt x="705548" y="774700"/>
                  </a:lnTo>
                  <a:lnTo>
                    <a:pt x="705548" y="711200"/>
                  </a:lnTo>
                  <a:close/>
                </a:path>
                <a:path w="2611120" h="927100">
                  <a:moveTo>
                    <a:pt x="705548" y="292100"/>
                  </a:moveTo>
                  <a:lnTo>
                    <a:pt x="635000" y="292100"/>
                  </a:lnTo>
                  <a:lnTo>
                    <a:pt x="564438" y="292100"/>
                  </a:lnTo>
                  <a:lnTo>
                    <a:pt x="564438" y="355600"/>
                  </a:lnTo>
                  <a:lnTo>
                    <a:pt x="635000" y="355600"/>
                  </a:lnTo>
                  <a:lnTo>
                    <a:pt x="705548" y="355600"/>
                  </a:lnTo>
                  <a:lnTo>
                    <a:pt x="705548" y="292100"/>
                  </a:lnTo>
                  <a:close/>
                </a:path>
                <a:path w="2611120" h="927100">
                  <a:moveTo>
                    <a:pt x="705548" y="139700"/>
                  </a:moveTo>
                  <a:lnTo>
                    <a:pt x="635000" y="139700"/>
                  </a:lnTo>
                  <a:lnTo>
                    <a:pt x="564438" y="1397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705548" y="215900"/>
                  </a:lnTo>
                  <a:lnTo>
                    <a:pt x="705548" y="139700"/>
                  </a:lnTo>
                  <a:close/>
                </a:path>
                <a:path w="2611120" h="927100">
                  <a:moveTo>
                    <a:pt x="776109" y="0"/>
                  </a:moveTo>
                  <a:lnTo>
                    <a:pt x="705548" y="0"/>
                  </a:lnTo>
                  <a:lnTo>
                    <a:pt x="705548" y="139700"/>
                  </a:lnTo>
                  <a:lnTo>
                    <a:pt x="776109" y="139700"/>
                  </a:lnTo>
                  <a:lnTo>
                    <a:pt x="776109" y="0"/>
                  </a:lnTo>
                  <a:close/>
                </a:path>
                <a:path w="2611120" h="927100">
                  <a:moveTo>
                    <a:pt x="846658" y="571500"/>
                  </a:moveTo>
                  <a:lnTo>
                    <a:pt x="776109" y="571500"/>
                  </a:lnTo>
                  <a:lnTo>
                    <a:pt x="705548" y="5715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711200"/>
                  </a:lnTo>
                  <a:lnTo>
                    <a:pt x="846658" y="711200"/>
                  </a:lnTo>
                  <a:lnTo>
                    <a:pt x="846658" y="571500"/>
                  </a:lnTo>
                  <a:close/>
                </a:path>
                <a:path w="2611120" h="927100">
                  <a:moveTo>
                    <a:pt x="846658" y="355600"/>
                  </a:moveTo>
                  <a:lnTo>
                    <a:pt x="776109" y="355600"/>
                  </a:lnTo>
                  <a:lnTo>
                    <a:pt x="776109" y="431800"/>
                  </a:lnTo>
                  <a:lnTo>
                    <a:pt x="705548" y="4318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846658" y="495300"/>
                  </a:lnTo>
                  <a:lnTo>
                    <a:pt x="846658" y="355600"/>
                  </a:lnTo>
                  <a:close/>
                </a:path>
                <a:path w="2611120" h="927100">
                  <a:moveTo>
                    <a:pt x="846658" y="139700"/>
                  </a:moveTo>
                  <a:lnTo>
                    <a:pt x="776109" y="139700"/>
                  </a:lnTo>
                  <a:lnTo>
                    <a:pt x="776109" y="292100"/>
                  </a:lnTo>
                  <a:lnTo>
                    <a:pt x="846658" y="292100"/>
                  </a:lnTo>
                  <a:lnTo>
                    <a:pt x="846658" y="139700"/>
                  </a:lnTo>
                  <a:close/>
                </a:path>
                <a:path w="2611120" h="927100">
                  <a:moveTo>
                    <a:pt x="1905000" y="711200"/>
                  </a:moveTo>
                  <a:lnTo>
                    <a:pt x="1834438" y="711200"/>
                  </a:lnTo>
                  <a:lnTo>
                    <a:pt x="1834438" y="774700"/>
                  </a:lnTo>
                  <a:lnTo>
                    <a:pt x="1905000" y="774700"/>
                  </a:lnTo>
                  <a:lnTo>
                    <a:pt x="1905000" y="711200"/>
                  </a:lnTo>
                  <a:close/>
                </a:path>
                <a:path w="2611120" h="927100">
                  <a:moveTo>
                    <a:pt x="1975548" y="571500"/>
                  </a:moveTo>
                  <a:lnTo>
                    <a:pt x="1905000" y="571500"/>
                  </a:lnTo>
                  <a:lnTo>
                    <a:pt x="1834438" y="571500"/>
                  </a:lnTo>
                  <a:lnTo>
                    <a:pt x="1834438" y="495300"/>
                  </a:lnTo>
                  <a:lnTo>
                    <a:pt x="1763890" y="495300"/>
                  </a:lnTo>
                  <a:lnTo>
                    <a:pt x="1763890" y="711200"/>
                  </a:lnTo>
                  <a:lnTo>
                    <a:pt x="1834438" y="711200"/>
                  </a:lnTo>
                  <a:lnTo>
                    <a:pt x="1834438" y="635000"/>
                  </a:lnTo>
                  <a:lnTo>
                    <a:pt x="1905000" y="635000"/>
                  </a:lnTo>
                  <a:lnTo>
                    <a:pt x="1975548" y="635000"/>
                  </a:lnTo>
                  <a:lnTo>
                    <a:pt x="1975548" y="571500"/>
                  </a:lnTo>
                  <a:close/>
                </a:path>
                <a:path w="2611120" h="927100">
                  <a:moveTo>
                    <a:pt x="1975548" y="0"/>
                  </a:moveTo>
                  <a:lnTo>
                    <a:pt x="1905000" y="0"/>
                  </a:lnTo>
                  <a:lnTo>
                    <a:pt x="1834438" y="0"/>
                  </a:lnTo>
                  <a:lnTo>
                    <a:pt x="1834438" y="76200"/>
                  </a:lnTo>
                  <a:lnTo>
                    <a:pt x="1905000" y="76200"/>
                  </a:lnTo>
                  <a:lnTo>
                    <a:pt x="1905000" y="139700"/>
                  </a:lnTo>
                  <a:lnTo>
                    <a:pt x="1975548" y="139700"/>
                  </a:lnTo>
                  <a:lnTo>
                    <a:pt x="1975548" y="0"/>
                  </a:lnTo>
                  <a:close/>
                </a:path>
                <a:path w="2611120" h="927100">
                  <a:moveTo>
                    <a:pt x="2187219" y="571500"/>
                  </a:moveTo>
                  <a:lnTo>
                    <a:pt x="2116658" y="571500"/>
                  </a:lnTo>
                  <a:lnTo>
                    <a:pt x="2046109" y="571500"/>
                  </a:lnTo>
                  <a:lnTo>
                    <a:pt x="2046109" y="6350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71500"/>
                  </a:lnTo>
                  <a:close/>
                </a:path>
                <a:path w="2611120" h="927100">
                  <a:moveTo>
                    <a:pt x="2187219" y="139700"/>
                  </a:moveTo>
                  <a:lnTo>
                    <a:pt x="2116658" y="139700"/>
                  </a:lnTo>
                  <a:lnTo>
                    <a:pt x="2046109" y="139700"/>
                  </a:lnTo>
                  <a:lnTo>
                    <a:pt x="1975548" y="139700"/>
                  </a:lnTo>
                  <a:lnTo>
                    <a:pt x="1975548" y="292100"/>
                  </a:lnTo>
                  <a:lnTo>
                    <a:pt x="1905000" y="292100"/>
                  </a:lnTo>
                  <a:lnTo>
                    <a:pt x="1834438" y="292100"/>
                  </a:lnTo>
                  <a:lnTo>
                    <a:pt x="1834438" y="215900"/>
                  </a:lnTo>
                  <a:lnTo>
                    <a:pt x="1905000" y="215900"/>
                  </a:lnTo>
                  <a:lnTo>
                    <a:pt x="1905000" y="139700"/>
                  </a:lnTo>
                  <a:lnTo>
                    <a:pt x="1834438" y="139700"/>
                  </a:lnTo>
                  <a:lnTo>
                    <a:pt x="1763890" y="139700"/>
                  </a:lnTo>
                  <a:lnTo>
                    <a:pt x="1763890" y="355600"/>
                  </a:lnTo>
                  <a:lnTo>
                    <a:pt x="1834438" y="3556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355600"/>
                  </a:lnTo>
                  <a:lnTo>
                    <a:pt x="1975548" y="355600"/>
                  </a:lnTo>
                  <a:lnTo>
                    <a:pt x="1975548" y="431800"/>
                  </a:lnTo>
                  <a:lnTo>
                    <a:pt x="2046109" y="431800"/>
                  </a:lnTo>
                  <a:lnTo>
                    <a:pt x="2046109" y="292100"/>
                  </a:lnTo>
                  <a:lnTo>
                    <a:pt x="2116658" y="2921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187219" y="139700"/>
                  </a:lnTo>
                  <a:close/>
                </a:path>
                <a:path w="2611120" h="927100">
                  <a:moveTo>
                    <a:pt x="2328329" y="0"/>
                  </a:moveTo>
                  <a:lnTo>
                    <a:pt x="2257780" y="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0"/>
                  </a:lnTo>
                  <a:close/>
                </a:path>
                <a:path w="2611120" h="927100">
                  <a:moveTo>
                    <a:pt x="2540000" y="711200"/>
                  </a:moveTo>
                  <a:lnTo>
                    <a:pt x="2469438" y="711200"/>
                  </a:lnTo>
                  <a:lnTo>
                    <a:pt x="2398890" y="711200"/>
                  </a:lnTo>
                  <a:lnTo>
                    <a:pt x="2328329" y="711200"/>
                  </a:lnTo>
                  <a:lnTo>
                    <a:pt x="2257780" y="711200"/>
                  </a:lnTo>
                  <a:lnTo>
                    <a:pt x="2257780" y="635000"/>
                  </a:lnTo>
                  <a:lnTo>
                    <a:pt x="2187219" y="635000"/>
                  </a:lnTo>
                  <a:lnTo>
                    <a:pt x="2187219" y="711200"/>
                  </a:lnTo>
                  <a:lnTo>
                    <a:pt x="2116658" y="711200"/>
                  </a:lnTo>
                  <a:lnTo>
                    <a:pt x="2116658" y="774700"/>
                  </a:lnTo>
                  <a:lnTo>
                    <a:pt x="2187219" y="774700"/>
                  </a:lnTo>
                  <a:lnTo>
                    <a:pt x="2257780" y="774700"/>
                  </a:lnTo>
                  <a:lnTo>
                    <a:pt x="2328329" y="774700"/>
                  </a:lnTo>
                  <a:lnTo>
                    <a:pt x="2398890" y="774700"/>
                  </a:lnTo>
                  <a:lnTo>
                    <a:pt x="2398890" y="850900"/>
                  </a:lnTo>
                  <a:lnTo>
                    <a:pt x="2469438" y="850900"/>
                  </a:lnTo>
                  <a:lnTo>
                    <a:pt x="2469438" y="774700"/>
                  </a:lnTo>
                  <a:lnTo>
                    <a:pt x="2540000" y="774700"/>
                  </a:lnTo>
                  <a:lnTo>
                    <a:pt x="2540000" y="711200"/>
                  </a:lnTo>
                  <a:close/>
                </a:path>
                <a:path w="2611120" h="927100">
                  <a:moveTo>
                    <a:pt x="2610548" y="292100"/>
                  </a:moveTo>
                  <a:lnTo>
                    <a:pt x="2540000" y="292100"/>
                  </a:lnTo>
                  <a:lnTo>
                    <a:pt x="2469438" y="292100"/>
                  </a:lnTo>
                  <a:lnTo>
                    <a:pt x="2469438" y="431800"/>
                  </a:lnTo>
                  <a:lnTo>
                    <a:pt x="2398890" y="431800"/>
                  </a:lnTo>
                  <a:lnTo>
                    <a:pt x="2328329" y="431800"/>
                  </a:lnTo>
                  <a:lnTo>
                    <a:pt x="2257780" y="431800"/>
                  </a:lnTo>
                  <a:lnTo>
                    <a:pt x="2257780" y="355600"/>
                  </a:lnTo>
                  <a:lnTo>
                    <a:pt x="2187219" y="355600"/>
                  </a:lnTo>
                  <a:lnTo>
                    <a:pt x="2187219" y="431800"/>
                  </a:lnTo>
                  <a:lnTo>
                    <a:pt x="2116658" y="431800"/>
                  </a:lnTo>
                  <a:lnTo>
                    <a:pt x="2046109" y="4318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87219" y="495300"/>
                  </a:lnTo>
                  <a:lnTo>
                    <a:pt x="2187219" y="571500"/>
                  </a:lnTo>
                  <a:lnTo>
                    <a:pt x="2257780" y="5715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571500"/>
                  </a:lnTo>
                  <a:lnTo>
                    <a:pt x="2398890" y="571500"/>
                  </a:lnTo>
                  <a:lnTo>
                    <a:pt x="2398890" y="4953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540000" y="571500"/>
                  </a:lnTo>
                  <a:lnTo>
                    <a:pt x="2469438" y="571500"/>
                  </a:lnTo>
                  <a:lnTo>
                    <a:pt x="2469438" y="635000"/>
                  </a:lnTo>
                  <a:lnTo>
                    <a:pt x="2540000" y="635000"/>
                  </a:lnTo>
                  <a:lnTo>
                    <a:pt x="2540000" y="711200"/>
                  </a:lnTo>
                  <a:lnTo>
                    <a:pt x="2610548" y="711200"/>
                  </a:lnTo>
                  <a:lnTo>
                    <a:pt x="2610548" y="431800"/>
                  </a:lnTo>
                  <a:lnTo>
                    <a:pt x="2540000" y="431800"/>
                  </a:lnTo>
                  <a:lnTo>
                    <a:pt x="2540000" y="355600"/>
                  </a:lnTo>
                  <a:lnTo>
                    <a:pt x="2610548" y="355600"/>
                  </a:lnTo>
                  <a:lnTo>
                    <a:pt x="2610548" y="292100"/>
                  </a:lnTo>
                  <a:close/>
                </a:path>
                <a:path w="2611120" h="927100">
                  <a:moveTo>
                    <a:pt x="2610548" y="0"/>
                  </a:moveTo>
                  <a:lnTo>
                    <a:pt x="2540000" y="0"/>
                  </a:lnTo>
                  <a:lnTo>
                    <a:pt x="2469438" y="0"/>
                  </a:lnTo>
                  <a:lnTo>
                    <a:pt x="2469438" y="76200"/>
                  </a:lnTo>
                  <a:lnTo>
                    <a:pt x="2540000" y="76200"/>
                  </a:lnTo>
                  <a:lnTo>
                    <a:pt x="2540000" y="139700"/>
                  </a:lnTo>
                  <a:lnTo>
                    <a:pt x="2469438" y="139700"/>
                  </a:lnTo>
                  <a:lnTo>
                    <a:pt x="2398890" y="1397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095532"/>
              <a:ext cx="2611120" cy="914400"/>
            </a:xfrm>
            <a:custGeom>
              <a:avLst/>
              <a:gdLst/>
              <a:ahLst/>
              <a:cxnLst/>
              <a:rect l="l" t="t" r="r" b="b"/>
              <a:pathLst>
                <a:path w="2611120" h="914400">
                  <a:moveTo>
                    <a:pt x="70548" y="63500"/>
                  </a:moveTo>
                  <a:lnTo>
                    <a:pt x="0" y="63500"/>
                  </a:lnTo>
                  <a:lnTo>
                    <a:pt x="0" y="355600"/>
                  </a:lnTo>
                  <a:lnTo>
                    <a:pt x="70548" y="355600"/>
                  </a:lnTo>
                  <a:lnTo>
                    <a:pt x="70548" y="63500"/>
                  </a:lnTo>
                  <a:close/>
                </a:path>
                <a:path w="2611120" h="914400">
                  <a:moveTo>
                    <a:pt x="211658" y="63500"/>
                  </a:moveTo>
                  <a:lnTo>
                    <a:pt x="141109" y="63500"/>
                  </a:lnTo>
                  <a:lnTo>
                    <a:pt x="141109" y="139700"/>
                  </a:lnTo>
                  <a:lnTo>
                    <a:pt x="211658" y="139700"/>
                  </a:lnTo>
                  <a:lnTo>
                    <a:pt x="211658" y="63500"/>
                  </a:lnTo>
                  <a:close/>
                </a:path>
                <a:path w="2611120" h="914400">
                  <a:moveTo>
                    <a:pt x="493890" y="419100"/>
                  </a:moveTo>
                  <a:lnTo>
                    <a:pt x="493890" y="419100"/>
                  </a:lnTo>
                  <a:lnTo>
                    <a:pt x="0" y="419100"/>
                  </a:lnTo>
                  <a:lnTo>
                    <a:pt x="0" y="914400"/>
                  </a:lnTo>
                  <a:lnTo>
                    <a:pt x="70548" y="914400"/>
                  </a:lnTo>
                  <a:lnTo>
                    <a:pt x="70548" y="495300"/>
                  </a:lnTo>
                  <a:lnTo>
                    <a:pt x="141109" y="495300"/>
                  </a:lnTo>
                  <a:lnTo>
                    <a:pt x="211658" y="495300"/>
                  </a:lnTo>
                  <a:lnTo>
                    <a:pt x="282219" y="495300"/>
                  </a:lnTo>
                  <a:lnTo>
                    <a:pt x="352780" y="495300"/>
                  </a:lnTo>
                  <a:lnTo>
                    <a:pt x="423329" y="495300"/>
                  </a:lnTo>
                  <a:lnTo>
                    <a:pt x="423329" y="914400"/>
                  </a:lnTo>
                  <a:lnTo>
                    <a:pt x="493890" y="914400"/>
                  </a:lnTo>
                  <a:lnTo>
                    <a:pt x="493890" y="419100"/>
                  </a:lnTo>
                  <a:close/>
                </a:path>
                <a:path w="2611120" h="914400">
                  <a:moveTo>
                    <a:pt x="564438" y="279400"/>
                  </a:moveTo>
                  <a:lnTo>
                    <a:pt x="564438" y="279400"/>
                  </a:lnTo>
                  <a:lnTo>
                    <a:pt x="211658" y="279400"/>
                  </a:lnTo>
                  <a:lnTo>
                    <a:pt x="211658" y="215900"/>
                  </a:lnTo>
                  <a:lnTo>
                    <a:pt x="141109" y="2159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352780" y="3556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564438" y="355600"/>
                  </a:lnTo>
                  <a:lnTo>
                    <a:pt x="564438" y="279400"/>
                  </a:lnTo>
                  <a:close/>
                </a:path>
                <a:path w="2611120" h="914400">
                  <a:moveTo>
                    <a:pt x="705548" y="495300"/>
                  </a:moveTo>
                  <a:lnTo>
                    <a:pt x="635000" y="495300"/>
                  </a:lnTo>
                  <a:lnTo>
                    <a:pt x="635000" y="558800"/>
                  </a:lnTo>
                  <a:lnTo>
                    <a:pt x="705548" y="558800"/>
                  </a:lnTo>
                  <a:lnTo>
                    <a:pt x="705548" y="495300"/>
                  </a:lnTo>
                  <a:close/>
                </a:path>
                <a:path w="2611120" h="914400">
                  <a:moveTo>
                    <a:pt x="846658" y="215900"/>
                  </a:moveTo>
                  <a:lnTo>
                    <a:pt x="776109" y="215900"/>
                  </a:lnTo>
                  <a:lnTo>
                    <a:pt x="776109" y="139700"/>
                  </a:lnTo>
                  <a:lnTo>
                    <a:pt x="705548" y="139700"/>
                  </a:lnTo>
                  <a:lnTo>
                    <a:pt x="635000" y="139700"/>
                  </a:lnTo>
                  <a:lnTo>
                    <a:pt x="564438" y="139700"/>
                  </a:lnTo>
                  <a:lnTo>
                    <a:pt x="493890" y="139700"/>
                  </a:lnTo>
                  <a:lnTo>
                    <a:pt x="423329" y="139700"/>
                  </a:lnTo>
                  <a:lnTo>
                    <a:pt x="423329" y="63500"/>
                  </a:lnTo>
                  <a:lnTo>
                    <a:pt x="352780" y="63500"/>
                  </a:lnTo>
                  <a:lnTo>
                    <a:pt x="352780" y="139700"/>
                  </a:lnTo>
                  <a:lnTo>
                    <a:pt x="282219" y="139700"/>
                  </a:lnTo>
                  <a:lnTo>
                    <a:pt x="282219" y="215900"/>
                  </a:lnTo>
                  <a:lnTo>
                    <a:pt x="352780" y="2159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705548" y="2159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564438" y="3556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705548" y="4191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776109" y="279400"/>
                  </a:lnTo>
                  <a:lnTo>
                    <a:pt x="846658" y="279400"/>
                  </a:lnTo>
                  <a:lnTo>
                    <a:pt x="846658" y="215900"/>
                  </a:lnTo>
                  <a:close/>
                </a:path>
                <a:path w="2611120" h="914400">
                  <a:moveTo>
                    <a:pt x="917219" y="355600"/>
                  </a:moveTo>
                  <a:lnTo>
                    <a:pt x="846658" y="355600"/>
                  </a:lnTo>
                  <a:lnTo>
                    <a:pt x="846658" y="635000"/>
                  </a:lnTo>
                  <a:lnTo>
                    <a:pt x="917219" y="635000"/>
                  </a:lnTo>
                  <a:lnTo>
                    <a:pt x="917219" y="355600"/>
                  </a:lnTo>
                  <a:close/>
                </a:path>
                <a:path w="2611120" h="914400">
                  <a:moveTo>
                    <a:pt x="987780" y="74790"/>
                  </a:moveTo>
                  <a:lnTo>
                    <a:pt x="917219" y="7479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74790"/>
                  </a:lnTo>
                  <a:close/>
                </a:path>
                <a:path w="2611120" h="914400">
                  <a:moveTo>
                    <a:pt x="1128890" y="495300"/>
                  </a:moveTo>
                  <a:lnTo>
                    <a:pt x="1058329" y="495300"/>
                  </a:lnTo>
                  <a:lnTo>
                    <a:pt x="1058329" y="558800"/>
                  </a:lnTo>
                  <a:lnTo>
                    <a:pt x="1128890" y="558800"/>
                  </a:lnTo>
                  <a:lnTo>
                    <a:pt x="1128890" y="495300"/>
                  </a:lnTo>
                  <a:close/>
                </a:path>
                <a:path w="2611120" h="914400">
                  <a:moveTo>
                    <a:pt x="1128890" y="279400"/>
                  </a:moveTo>
                  <a:lnTo>
                    <a:pt x="1058329" y="279400"/>
                  </a:lnTo>
                  <a:lnTo>
                    <a:pt x="987780" y="279400"/>
                  </a:lnTo>
                  <a:lnTo>
                    <a:pt x="917219" y="279400"/>
                  </a:lnTo>
                  <a:lnTo>
                    <a:pt x="917219" y="355600"/>
                  </a:lnTo>
                  <a:lnTo>
                    <a:pt x="987780" y="355600"/>
                  </a:lnTo>
                  <a:lnTo>
                    <a:pt x="987780" y="419100"/>
                  </a:lnTo>
                  <a:lnTo>
                    <a:pt x="1058329" y="419100"/>
                  </a:lnTo>
                  <a:lnTo>
                    <a:pt x="1058329" y="355600"/>
                  </a:lnTo>
                  <a:lnTo>
                    <a:pt x="1128890" y="355600"/>
                  </a:lnTo>
                  <a:lnTo>
                    <a:pt x="1128890" y="279400"/>
                  </a:lnTo>
                  <a:close/>
                </a:path>
                <a:path w="2611120" h="914400">
                  <a:moveTo>
                    <a:pt x="1270000" y="279400"/>
                  </a:moveTo>
                  <a:lnTo>
                    <a:pt x="1199438" y="279400"/>
                  </a:lnTo>
                  <a:lnTo>
                    <a:pt x="1199438" y="355600"/>
                  </a:lnTo>
                  <a:lnTo>
                    <a:pt x="1270000" y="355600"/>
                  </a:lnTo>
                  <a:lnTo>
                    <a:pt x="1270000" y="279400"/>
                  </a:lnTo>
                  <a:close/>
                </a:path>
                <a:path w="2611120" h="914400">
                  <a:moveTo>
                    <a:pt x="1340548" y="495300"/>
                  </a:moveTo>
                  <a:lnTo>
                    <a:pt x="1270000" y="495300"/>
                  </a:lnTo>
                  <a:lnTo>
                    <a:pt x="1270000" y="419100"/>
                  </a:lnTo>
                  <a:lnTo>
                    <a:pt x="1199438" y="419100"/>
                  </a:lnTo>
                  <a:lnTo>
                    <a:pt x="1128890" y="419100"/>
                  </a:lnTo>
                  <a:lnTo>
                    <a:pt x="1128890" y="495300"/>
                  </a:lnTo>
                  <a:lnTo>
                    <a:pt x="1199438" y="495300"/>
                  </a:lnTo>
                  <a:lnTo>
                    <a:pt x="1199438" y="635000"/>
                  </a:lnTo>
                  <a:lnTo>
                    <a:pt x="1270000" y="635000"/>
                  </a:lnTo>
                  <a:lnTo>
                    <a:pt x="1340548" y="635000"/>
                  </a:lnTo>
                  <a:lnTo>
                    <a:pt x="1340548" y="495300"/>
                  </a:lnTo>
                  <a:close/>
                </a:path>
                <a:path w="2611120" h="914400">
                  <a:moveTo>
                    <a:pt x="1411109" y="74790"/>
                  </a:moveTo>
                  <a:lnTo>
                    <a:pt x="1411109" y="74790"/>
                  </a:lnTo>
                  <a:lnTo>
                    <a:pt x="1058329" y="74790"/>
                  </a:lnTo>
                  <a:lnTo>
                    <a:pt x="1058329" y="139700"/>
                  </a:lnTo>
                  <a:lnTo>
                    <a:pt x="1128890" y="139700"/>
                  </a:lnTo>
                  <a:lnTo>
                    <a:pt x="1128890" y="215900"/>
                  </a:lnTo>
                  <a:lnTo>
                    <a:pt x="1199438" y="215900"/>
                  </a:lnTo>
                  <a:lnTo>
                    <a:pt x="1199438" y="139700"/>
                  </a:lnTo>
                  <a:lnTo>
                    <a:pt x="1270000" y="139700"/>
                  </a:lnTo>
                  <a:lnTo>
                    <a:pt x="1340548" y="139700"/>
                  </a:lnTo>
                  <a:lnTo>
                    <a:pt x="1340548" y="279400"/>
                  </a:lnTo>
                  <a:lnTo>
                    <a:pt x="1411109" y="279400"/>
                  </a:lnTo>
                  <a:lnTo>
                    <a:pt x="1411109" y="74790"/>
                  </a:lnTo>
                  <a:close/>
                </a:path>
                <a:path w="2611120" h="914400">
                  <a:moveTo>
                    <a:pt x="1481658" y="355600"/>
                  </a:moveTo>
                  <a:lnTo>
                    <a:pt x="1411109" y="355600"/>
                  </a:lnTo>
                  <a:lnTo>
                    <a:pt x="1411109" y="419100"/>
                  </a:lnTo>
                  <a:lnTo>
                    <a:pt x="1481658" y="419100"/>
                  </a:lnTo>
                  <a:lnTo>
                    <a:pt x="1481658" y="355600"/>
                  </a:lnTo>
                  <a:close/>
                </a:path>
                <a:path w="2611120" h="914400">
                  <a:moveTo>
                    <a:pt x="1552219" y="419100"/>
                  </a:moveTo>
                  <a:lnTo>
                    <a:pt x="1481658" y="419100"/>
                  </a:lnTo>
                  <a:lnTo>
                    <a:pt x="1481658" y="495300"/>
                  </a:lnTo>
                  <a:lnTo>
                    <a:pt x="1411109" y="495300"/>
                  </a:lnTo>
                  <a:lnTo>
                    <a:pt x="1411109" y="635000"/>
                  </a:lnTo>
                  <a:lnTo>
                    <a:pt x="1481658" y="635000"/>
                  </a:lnTo>
                  <a:lnTo>
                    <a:pt x="1481658" y="558800"/>
                  </a:lnTo>
                  <a:lnTo>
                    <a:pt x="1552219" y="558800"/>
                  </a:lnTo>
                  <a:lnTo>
                    <a:pt x="1552219" y="419100"/>
                  </a:lnTo>
                  <a:close/>
                </a:path>
                <a:path w="2611120" h="914400">
                  <a:moveTo>
                    <a:pt x="1552219" y="74790"/>
                  </a:moveTo>
                  <a:lnTo>
                    <a:pt x="1481658" y="74790"/>
                  </a:lnTo>
                  <a:lnTo>
                    <a:pt x="1481658" y="279400"/>
                  </a:lnTo>
                  <a:lnTo>
                    <a:pt x="1552219" y="279400"/>
                  </a:lnTo>
                  <a:lnTo>
                    <a:pt x="1552219" y="74790"/>
                  </a:lnTo>
                  <a:close/>
                </a:path>
                <a:path w="2611120" h="914400">
                  <a:moveTo>
                    <a:pt x="1693329" y="495300"/>
                  </a:moveTo>
                  <a:lnTo>
                    <a:pt x="1622780" y="495300"/>
                  </a:lnTo>
                  <a:lnTo>
                    <a:pt x="1622780" y="635000"/>
                  </a:lnTo>
                  <a:lnTo>
                    <a:pt x="1693329" y="635000"/>
                  </a:lnTo>
                  <a:lnTo>
                    <a:pt x="1693329" y="495300"/>
                  </a:lnTo>
                  <a:close/>
                </a:path>
                <a:path w="2611120" h="914400">
                  <a:moveTo>
                    <a:pt x="1763890" y="419100"/>
                  </a:moveTo>
                  <a:lnTo>
                    <a:pt x="1693329" y="419100"/>
                  </a:lnTo>
                  <a:lnTo>
                    <a:pt x="1693329" y="495300"/>
                  </a:lnTo>
                  <a:lnTo>
                    <a:pt x="1763890" y="495300"/>
                  </a:lnTo>
                  <a:lnTo>
                    <a:pt x="1763890" y="419100"/>
                  </a:lnTo>
                  <a:close/>
                </a:path>
                <a:path w="2611120" h="914400">
                  <a:moveTo>
                    <a:pt x="2116658" y="63500"/>
                  </a:moveTo>
                  <a:lnTo>
                    <a:pt x="2046109" y="63500"/>
                  </a:lnTo>
                  <a:lnTo>
                    <a:pt x="2046109" y="139700"/>
                  </a:lnTo>
                  <a:lnTo>
                    <a:pt x="2116658" y="139700"/>
                  </a:lnTo>
                  <a:lnTo>
                    <a:pt x="2116658" y="63500"/>
                  </a:lnTo>
                  <a:close/>
                </a:path>
                <a:path w="2611120" h="914400">
                  <a:moveTo>
                    <a:pt x="2187219" y="419100"/>
                  </a:moveTo>
                  <a:lnTo>
                    <a:pt x="2116658" y="419100"/>
                  </a:lnTo>
                  <a:lnTo>
                    <a:pt x="2116658" y="495300"/>
                  </a:lnTo>
                  <a:lnTo>
                    <a:pt x="2187219" y="495300"/>
                  </a:lnTo>
                  <a:lnTo>
                    <a:pt x="2187219" y="419100"/>
                  </a:lnTo>
                  <a:close/>
                </a:path>
                <a:path w="2611120" h="914400">
                  <a:moveTo>
                    <a:pt x="2187219" y="139700"/>
                  </a:moveTo>
                  <a:lnTo>
                    <a:pt x="2116658" y="139700"/>
                  </a:lnTo>
                  <a:lnTo>
                    <a:pt x="2116658" y="215900"/>
                  </a:lnTo>
                  <a:lnTo>
                    <a:pt x="2187219" y="215900"/>
                  </a:lnTo>
                  <a:lnTo>
                    <a:pt x="2187219" y="139700"/>
                  </a:lnTo>
                  <a:close/>
                </a:path>
                <a:path w="2611120" h="914400">
                  <a:moveTo>
                    <a:pt x="2398890" y="419100"/>
                  </a:moveTo>
                  <a:lnTo>
                    <a:pt x="2328329" y="419100"/>
                  </a:lnTo>
                  <a:lnTo>
                    <a:pt x="2328329" y="279400"/>
                  </a:lnTo>
                  <a:lnTo>
                    <a:pt x="2257780" y="279400"/>
                  </a:lnTo>
                  <a:lnTo>
                    <a:pt x="2257780" y="215900"/>
                  </a:lnTo>
                  <a:lnTo>
                    <a:pt x="2187219" y="215900"/>
                  </a:lnTo>
                  <a:lnTo>
                    <a:pt x="2187219" y="279400"/>
                  </a:lnTo>
                  <a:lnTo>
                    <a:pt x="2116658" y="279400"/>
                  </a:lnTo>
                  <a:lnTo>
                    <a:pt x="2116658" y="215900"/>
                  </a:lnTo>
                  <a:lnTo>
                    <a:pt x="2046109" y="215900"/>
                  </a:lnTo>
                  <a:lnTo>
                    <a:pt x="2046109" y="279400"/>
                  </a:lnTo>
                  <a:lnTo>
                    <a:pt x="1975548" y="279400"/>
                  </a:lnTo>
                  <a:lnTo>
                    <a:pt x="1975548" y="355600"/>
                  </a:lnTo>
                  <a:lnTo>
                    <a:pt x="1905000" y="355600"/>
                  </a:lnTo>
                  <a:lnTo>
                    <a:pt x="1905000" y="279400"/>
                  </a:lnTo>
                  <a:lnTo>
                    <a:pt x="1975548" y="279400"/>
                  </a:lnTo>
                  <a:lnTo>
                    <a:pt x="1975548" y="215900"/>
                  </a:lnTo>
                  <a:lnTo>
                    <a:pt x="2046109" y="215900"/>
                  </a:lnTo>
                  <a:lnTo>
                    <a:pt x="2046109" y="139700"/>
                  </a:lnTo>
                  <a:lnTo>
                    <a:pt x="1975548" y="139700"/>
                  </a:lnTo>
                  <a:lnTo>
                    <a:pt x="1975548" y="63500"/>
                  </a:lnTo>
                  <a:lnTo>
                    <a:pt x="1905000" y="635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279400"/>
                  </a:lnTo>
                  <a:lnTo>
                    <a:pt x="1763890" y="279400"/>
                  </a:lnTo>
                  <a:lnTo>
                    <a:pt x="1693329" y="279400"/>
                  </a:lnTo>
                  <a:lnTo>
                    <a:pt x="1693329" y="215900"/>
                  </a:lnTo>
                  <a:lnTo>
                    <a:pt x="1763890" y="215900"/>
                  </a:lnTo>
                  <a:lnTo>
                    <a:pt x="1763890" y="139700"/>
                  </a:lnTo>
                  <a:lnTo>
                    <a:pt x="1693329" y="139700"/>
                  </a:lnTo>
                  <a:lnTo>
                    <a:pt x="1622780" y="139700"/>
                  </a:lnTo>
                  <a:lnTo>
                    <a:pt x="1622780" y="355600"/>
                  </a:lnTo>
                  <a:lnTo>
                    <a:pt x="1693329" y="355600"/>
                  </a:lnTo>
                  <a:lnTo>
                    <a:pt x="1763890" y="355600"/>
                  </a:lnTo>
                  <a:lnTo>
                    <a:pt x="1763890" y="419100"/>
                  </a:lnTo>
                  <a:lnTo>
                    <a:pt x="1834438" y="4191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419100"/>
                  </a:lnTo>
                  <a:lnTo>
                    <a:pt x="1975548" y="419100"/>
                  </a:lnTo>
                  <a:lnTo>
                    <a:pt x="1975548" y="850900"/>
                  </a:lnTo>
                  <a:lnTo>
                    <a:pt x="2046109" y="8509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257780" y="355600"/>
                  </a:lnTo>
                  <a:lnTo>
                    <a:pt x="2257780" y="698500"/>
                  </a:lnTo>
                  <a:lnTo>
                    <a:pt x="2328329" y="698500"/>
                  </a:lnTo>
                  <a:lnTo>
                    <a:pt x="2328329" y="495300"/>
                  </a:lnTo>
                  <a:lnTo>
                    <a:pt x="2398890" y="495300"/>
                  </a:lnTo>
                  <a:lnTo>
                    <a:pt x="2398890" y="419100"/>
                  </a:lnTo>
                  <a:close/>
                </a:path>
                <a:path w="2611120" h="914400">
                  <a:moveTo>
                    <a:pt x="2398890" y="215900"/>
                  </a:moveTo>
                  <a:lnTo>
                    <a:pt x="2328329" y="215900"/>
                  </a:lnTo>
                  <a:lnTo>
                    <a:pt x="2328329" y="279400"/>
                  </a:lnTo>
                  <a:lnTo>
                    <a:pt x="2398890" y="279400"/>
                  </a:lnTo>
                  <a:lnTo>
                    <a:pt x="2398890" y="215900"/>
                  </a:lnTo>
                  <a:close/>
                </a:path>
                <a:path w="2611120" h="914400">
                  <a:moveTo>
                    <a:pt x="2469438" y="279400"/>
                  </a:moveTo>
                  <a:lnTo>
                    <a:pt x="2398890" y="279400"/>
                  </a:lnTo>
                  <a:lnTo>
                    <a:pt x="2398890" y="355600"/>
                  </a:lnTo>
                  <a:lnTo>
                    <a:pt x="2469438" y="355600"/>
                  </a:lnTo>
                  <a:lnTo>
                    <a:pt x="2469438" y="279400"/>
                  </a:lnTo>
                  <a:close/>
                </a:path>
                <a:path w="2611120" h="914400">
                  <a:moveTo>
                    <a:pt x="2540000" y="0"/>
                  </a:moveTo>
                  <a:lnTo>
                    <a:pt x="2469438" y="0"/>
                  </a:lnTo>
                  <a:lnTo>
                    <a:pt x="2469438" y="63500"/>
                  </a:lnTo>
                  <a:lnTo>
                    <a:pt x="2540000" y="63500"/>
                  </a:lnTo>
                  <a:lnTo>
                    <a:pt x="2540000" y="0"/>
                  </a:lnTo>
                  <a:close/>
                </a:path>
                <a:path w="2611120" h="914400">
                  <a:moveTo>
                    <a:pt x="2610548" y="419100"/>
                  </a:moveTo>
                  <a:lnTo>
                    <a:pt x="2540000" y="419100"/>
                  </a:lnTo>
                  <a:lnTo>
                    <a:pt x="2540000" y="355600"/>
                  </a:lnTo>
                  <a:lnTo>
                    <a:pt x="2469438" y="3556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419100"/>
                  </a:lnTo>
                  <a:close/>
                </a:path>
                <a:path w="2611120" h="914400">
                  <a:moveTo>
                    <a:pt x="2610548" y="139700"/>
                  </a:moveTo>
                  <a:lnTo>
                    <a:pt x="2540000" y="1397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79400"/>
                  </a:lnTo>
                  <a:lnTo>
                    <a:pt x="2540000" y="279400"/>
                  </a:lnTo>
                  <a:lnTo>
                    <a:pt x="2610548" y="279400"/>
                  </a:lnTo>
                  <a:lnTo>
                    <a:pt x="2610548" y="139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590832"/>
              <a:ext cx="2540000" cy="419100"/>
            </a:xfrm>
            <a:custGeom>
              <a:avLst/>
              <a:gdLst/>
              <a:ahLst/>
              <a:cxnLst/>
              <a:rect l="l" t="t" r="r" b="b"/>
              <a:pathLst>
                <a:path w="2540000" h="419100">
                  <a:moveTo>
                    <a:pt x="282232" y="63500"/>
                  </a:moveTo>
                  <a:lnTo>
                    <a:pt x="211670" y="63500"/>
                  </a:lnTo>
                  <a:lnTo>
                    <a:pt x="141109" y="63500"/>
                  </a:lnTo>
                  <a:lnTo>
                    <a:pt x="70561" y="63500"/>
                  </a:lnTo>
                  <a:lnTo>
                    <a:pt x="70561" y="279400"/>
                  </a:lnTo>
                  <a:lnTo>
                    <a:pt x="141109" y="279400"/>
                  </a:lnTo>
                  <a:lnTo>
                    <a:pt x="211670" y="279400"/>
                  </a:lnTo>
                  <a:lnTo>
                    <a:pt x="282232" y="279400"/>
                  </a:lnTo>
                  <a:lnTo>
                    <a:pt x="282232" y="63500"/>
                  </a:lnTo>
                  <a:close/>
                </a:path>
                <a:path w="2540000" h="419100">
                  <a:moveTo>
                    <a:pt x="352780" y="355600"/>
                  </a:moveTo>
                  <a:lnTo>
                    <a:pt x="352780" y="355600"/>
                  </a:lnTo>
                  <a:lnTo>
                    <a:pt x="0" y="355600"/>
                  </a:lnTo>
                  <a:lnTo>
                    <a:pt x="0" y="419100"/>
                  </a:lnTo>
                  <a:lnTo>
                    <a:pt x="352780" y="419100"/>
                  </a:lnTo>
                  <a:lnTo>
                    <a:pt x="352780" y="355600"/>
                  </a:lnTo>
                  <a:close/>
                </a:path>
                <a:path w="2540000" h="419100">
                  <a:moveTo>
                    <a:pt x="635000" y="139700"/>
                  </a:moveTo>
                  <a:lnTo>
                    <a:pt x="564451" y="139700"/>
                  </a:lnTo>
                  <a:lnTo>
                    <a:pt x="564451" y="63500"/>
                  </a:lnTo>
                  <a:lnTo>
                    <a:pt x="493890" y="63500"/>
                  </a:lnTo>
                  <a:lnTo>
                    <a:pt x="493890" y="279400"/>
                  </a:lnTo>
                  <a:lnTo>
                    <a:pt x="564451" y="279400"/>
                  </a:lnTo>
                  <a:lnTo>
                    <a:pt x="635000" y="279400"/>
                  </a:lnTo>
                  <a:lnTo>
                    <a:pt x="635000" y="139700"/>
                  </a:lnTo>
                  <a:close/>
                </a:path>
                <a:path w="2540000" h="419100">
                  <a:moveTo>
                    <a:pt x="705561" y="279400"/>
                  </a:moveTo>
                  <a:lnTo>
                    <a:pt x="635000" y="279400"/>
                  </a:lnTo>
                  <a:lnTo>
                    <a:pt x="635000" y="419100"/>
                  </a:lnTo>
                  <a:lnTo>
                    <a:pt x="705561" y="419100"/>
                  </a:lnTo>
                  <a:lnTo>
                    <a:pt x="705561" y="279400"/>
                  </a:lnTo>
                  <a:close/>
                </a:path>
                <a:path w="2540000" h="419100">
                  <a:moveTo>
                    <a:pt x="776109" y="63500"/>
                  </a:moveTo>
                  <a:lnTo>
                    <a:pt x="705561" y="63500"/>
                  </a:lnTo>
                  <a:lnTo>
                    <a:pt x="705561" y="279400"/>
                  </a:lnTo>
                  <a:lnTo>
                    <a:pt x="776109" y="279400"/>
                  </a:lnTo>
                  <a:lnTo>
                    <a:pt x="776109" y="63500"/>
                  </a:lnTo>
                  <a:close/>
                </a:path>
                <a:path w="2540000" h="419100">
                  <a:moveTo>
                    <a:pt x="846670" y="279400"/>
                  </a:moveTo>
                  <a:lnTo>
                    <a:pt x="776109" y="279400"/>
                  </a:lnTo>
                  <a:lnTo>
                    <a:pt x="776109" y="355600"/>
                  </a:lnTo>
                  <a:lnTo>
                    <a:pt x="846670" y="355600"/>
                  </a:lnTo>
                  <a:lnTo>
                    <a:pt x="846670" y="279400"/>
                  </a:lnTo>
                  <a:close/>
                </a:path>
                <a:path w="2540000" h="419100">
                  <a:moveTo>
                    <a:pt x="917232" y="355600"/>
                  </a:moveTo>
                  <a:lnTo>
                    <a:pt x="846670" y="355600"/>
                  </a:lnTo>
                  <a:lnTo>
                    <a:pt x="846670" y="419100"/>
                  </a:lnTo>
                  <a:lnTo>
                    <a:pt x="917232" y="419100"/>
                  </a:lnTo>
                  <a:lnTo>
                    <a:pt x="917232" y="355600"/>
                  </a:lnTo>
                  <a:close/>
                </a:path>
                <a:path w="2540000" h="419100">
                  <a:moveTo>
                    <a:pt x="987780" y="203200"/>
                  </a:moveTo>
                  <a:lnTo>
                    <a:pt x="917232" y="203200"/>
                  </a:lnTo>
                  <a:lnTo>
                    <a:pt x="846670" y="203200"/>
                  </a:lnTo>
                  <a:lnTo>
                    <a:pt x="846670" y="279400"/>
                  </a:lnTo>
                  <a:lnTo>
                    <a:pt x="917232" y="279400"/>
                  </a:lnTo>
                  <a:lnTo>
                    <a:pt x="987780" y="279400"/>
                  </a:lnTo>
                  <a:lnTo>
                    <a:pt x="987780" y="203200"/>
                  </a:lnTo>
                  <a:close/>
                </a:path>
                <a:path w="2540000" h="419100">
                  <a:moveTo>
                    <a:pt x="987780" y="63500"/>
                  </a:moveTo>
                  <a:lnTo>
                    <a:pt x="917232" y="63500"/>
                  </a:lnTo>
                  <a:lnTo>
                    <a:pt x="917232" y="139700"/>
                  </a:lnTo>
                  <a:lnTo>
                    <a:pt x="987780" y="139700"/>
                  </a:lnTo>
                  <a:lnTo>
                    <a:pt x="987780" y="63500"/>
                  </a:lnTo>
                  <a:close/>
                </a:path>
                <a:path w="2540000" h="419100">
                  <a:moveTo>
                    <a:pt x="1199451" y="355600"/>
                  </a:moveTo>
                  <a:lnTo>
                    <a:pt x="1128890" y="355600"/>
                  </a:lnTo>
                  <a:lnTo>
                    <a:pt x="1058341" y="355600"/>
                  </a:lnTo>
                  <a:lnTo>
                    <a:pt x="987780" y="355600"/>
                  </a:lnTo>
                  <a:lnTo>
                    <a:pt x="987780" y="419100"/>
                  </a:lnTo>
                  <a:lnTo>
                    <a:pt x="1058341" y="419100"/>
                  </a:lnTo>
                  <a:lnTo>
                    <a:pt x="1128890" y="419100"/>
                  </a:lnTo>
                  <a:lnTo>
                    <a:pt x="1199451" y="419100"/>
                  </a:lnTo>
                  <a:lnTo>
                    <a:pt x="1199451" y="355600"/>
                  </a:lnTo>
                  <a:close/>
                </a:path>
                <a:path w="2540000" h="419100">
                  <a:moveTo>
                    <a:pt x="1481670" y="203200"/>
                  </a:moveTo>
                  <a:lnTo>
                    <a:pt x="1411109" y="203200"/>
                  </a:lnTo>
                  <a:lnTo>
                    <a:pt x="1411109" y="279400"/>
                  </a:lnTo>
                  <a:lnTo>
                    <a:pt x="1481670" y="279400"/>
                  </a:lnTo>
                  <a:lnTo>
                    <a:pt x="1481670" y="203200"/>
                  </a:lnTo>
                  <a:close/>
                </a:path>
                <a:path w="2540000" h="419100">
                  <a:moveTo>
                    <a:pt x="1552232" y="279400"/>
                  </a:moveTo>
                  <a:lnTo>
                    <a:pt x="1481670" y="279400"/>
                  </a:lnTo>
                  <a:lnTo>
                    <a:pt x="1481670" y="355600"/>
                  </a:lnTo>
                  <a:lnTo>
                    <a:pt x="1411109" y="355600"/>
                  </a:lnTo>
                  <a:lnTo>
                    <a:pt x="1340561" y="355600"/>
                  </a:lnTo>
                  <a:lnTo>
                    <a:pt x="1340561" y="203200"/>
                  </a:lnTo>
                  <a:lnTo>
                    <a:pt x="1270000" y="203200"/>
                  </a:lnTo>
                  <a:lnTo>
                    <a:pt x="1199451" y="203200"/>
                  </a:lnTo>
                  <a:lnTo>
                    <a:pt x="1128890" y="203200"/>
                  </a:lnTo>
                  <a:lnTo>
                    <a:pt x="1128890" y="139700"/>
                  </a:lnTo>
                  <a:lnTo>
                    <a:pt x="1058341" y="139700"/>
                  </a:lnTo>
                  <a:lnTo>
                    <a:pt x="1058341" y="279400"/>
                  </a:lnTo>
                  <a:lnTo>
                    <a:pt x="1128890" y="279400"/>
                  </a:lnTo>
                  <a:lnTo>
                    <a:pt x="1199451" y="279400"/>
                  </a:lnTo>
                  <a:lnTo>
                    <a:pt x="1199451" y="355600"/>
                  </a:lnTo>
                  <a:lnTo>
                    <a:pt x="1270000" y="355600"/>
                  </a:lnTo>
                  <a:lnTo>
                    <a:pt x="1270000" y="419100"/>
                  </a:lnTo>
                  <a:lnTo>
                    <a:pt x="1340561" y="419100"/>
                  </a:lnTo>
                  <a:lnTo>
                    <a:pt x="1411109" y="419100"/>
                  </a:lnTo>
                  <a:lnTo>
                    <a:pt x="1481670" y="419100"/>
                  </a:lnTo>
                  <a:lnTo>
                    <a:pt x="1552232" y="419100"/>
                  </a:lnTo>
                  <a:lnTo>
                    <a:pt x="1552232" y="279400"/>
                  </a:lnTo>
                  <a:close/>
                </a:path>
                <a:path w="2540000" h="419100">
                  <a:moveTo>
                    <a:pt x="1622780" y="0"/>
                  </a:moveTo>
                  <a:lnTo>
                    <a:pt x="1552232" y="0"/>
                  </a:lnTo>
                  <a:lnTo>
                    <a:pt x="1552232" y="63500"/>
                  </a:lnTo>
                  <a:lnTo>
                    <a:pt x="1481670" y="63500"/>
                  </a:lnTo>
                  <a:lnTo>
                    <a:pt x="1481670" y="203200"/>
                  </a:lnTo>
                  <a:lnTo>
                    <a:pt x="1552232" y="203200"/>
                  </a:lnTo>
                  <a:lnTo>
                    <a:pt x="1552232" y="139700"/>
                  </a:lnTo>
                  <a:lnTo>
                    <a:pt x="1622780" y="139700"/>
                  </a:lnTo>
                  <a:lnTo>
                    <a:pt x="1622780" y="0"/>
                  </a:lnTo>
                  <a:close/>
                </a:path>
                <a:path w="2540000" h="419100">
                  <a:moveTo>
                    <a:pt x="1693341" y="279400"/>
                  </a:moveTo>
                  <a:lnTo>
                    <a:pt x="1622780" y="279400"/>
                  </a:lnTo>
                  <a:lnTo>
                    <a:pt x="1622780" y="419100"/>
                  </a:lnTo>
                  <a:lnTo>
                    <a:pt x="1693341" y="419100"/>
                  </a:lnTo>
                  <a:lnTo>
                    <a:pt x="1693341" y="279400"/>
                  </a:lnTo>
                  <a:close/>
                </a:path>
                <a:path w="2540000" h="419100">
                  <a:moveTo>
                    <a:pt x="1834451" y="355600"/>
                  </a:moveTo>
                  <a:lnTo>
                    <a:pt x="1763890" y="355600"/>
                  </a:lnTo>
                  <a:lnTo>
                    <a:pt x="1763890" y="419100"/>
                  </a:lnTo>
                  <a:lnTo>
                    <a:pt x="1834451" y="419100"/>
                  </a:lnTo>
                  <a:lnTo>
                    <a:pt x="1834451" y="355600"/>
                  </a:lnTo>
                  <a:close/>
                </a:path>
                <a:path w="2540000" h="419100">
                  <a:moveTo>
                    <a:pt x="1905000" y="279400"/>
                  </a:moveTo>
                  <a:lnTo>
                    <a:pt x="1834451" y="279400"/>
                  </a:lnTo>
                  <a:lnTo>
                    <a:pt x="1834451" y="355600"/>
                  </a:lnTo>
                  <a:lnTo>
                    <a:pt x="1905000" y="355600"/>
                  </a:lnTo>
                  <a:lnTo>
                    <a:pt x="1905000" y="279400"/>
                  </a:lnTo>
                  <a:close/>
                </a:path>
                <a:path w="2540000" h="419100">
                  <a:moveTo>
                    <a:pt x="1905000" y="63500"/>
                  </a:moveTo>
                  <a:lnTo>
                    <a:pt x="1834451" y="63500"/>
                  </a:lnTo>
                  <a:lnTo>
                    <a:pt x="1763890" y="63500"/>
                  </a:lnTo>
                  <a:lnTo>
                    <a:pt x="1693341" y="63500"/>
                  </a:lnTo>
                  <a:lnTo>
                    <a:pt x="1693341" y="139700"/>
                  </a:lnTo>
                  <a:lnTo>
                    <a:pt x="1622780" y="139700"/>
                  </a:lnTo>
                  <a:lnTo>
                    <a:pt x="1622780" y="203200"/>
                  </a:lnTo>
                  <a:lnTo>
                    <a:pt x="1693341" y="203200"/>
                  </a:lnTo>
                  <a:lnTo>
                    <a:pt x="1763890" y="203200"/>
                  </a:lnTo>
                  <a:lnTo>
                    <a:pt x="1763890" y="279400"/>
                  </a:lnTo>
                  <a:lnTo>
                    <a:pt x="1834451" y="279400"/>
                  </a:lnTo>
                  <a:lnTo>
                    <a:pt x="1834451" y="139700"/>
                  </a:lnTo>
                  <a:lnTo>
                    <a:pt x="1905000" y="139700"/>
                  </a:lnTo>
                  <a:lnTo>
                    <a:pt x="1905000" y="63500"/>
                  </a:lnTo>
                  <a:close/>
                </a:path>
                <a:path w="2540000" h="419100">
                  <a:moveTo>
                    <a:pt x="2187232" y="279400"/>
                  </a:moveTo>
                  <a:lnTo>
                    <a:pt x="2116671" y="279400"/>
                  </a:lnTo>
                  <a:lnTo>
                    <a:pt x="2046109" y="279400"/>
                  </a:lnTo>
                  <a:lnTo>
                    <a:pt x="2046109" y="203200"/>
                  </a:lnTo>
                  <a:lnTo>
                    <a:pt x="1975561" y="203200"/>
                  </a:lnTo>
                  <a:lnTo>
                    <a:pt x="1975561" y="419100"/>
                  </a:lnTo>
                  <a:lnTo>
                    <a:pt x="2046109" y="419100"/>
                  </a:lnTo>
                  <a:lnTo>
                    <a:pt x="2046109" y="355600"/>
                  </a:lnTo>
                  <a:lnTo>
                    <a:pt x="2116671" y="355600"/>
                  </a:lnTo>
                  <a:lnTo>
                    <a:pt x="2187232" y="355600"/>
                  </a:lnTo>
                  <a:lnTo>
                    <a:pt x="2187232" y="279400"/>
                  </a:lnTo>
                  <a:close/>
                </a:path>
                <a:path w="2540000" h="419100">
                  <a:moveTo>
                    <a:pt x="2187232" y="63500"/>
                  </a:moveTo>
                  <a:lnTo>
                    <a:pt x="2116671" y="63500"/>
                  </a:lnTo>
                  <a:lnTo>
                    <a:pt x="2046109" y="63500"/>
                  </a:lnTo>
                  <a:lnTo>
                    <a:pt x="1975561" y="63500"/>
                  </a:lnTo>
                  <a:lnTo>
                    <a:pt x="1975561" y="139700"/>
                  </a:lnTo>
                  <a:lnTo>
                    <a:pt x="2046109" y="139700"/>
                  </a:lnTo>
                  <a:lnTo>
                    <a:pt x="2046109" y="203200"/>
                  </a:lnTo>
                  <a:lnTo>
                    <a:pt x="2116671" y="203200"/>
                  </a:lnTo>
                  <a:lnTo>
                    <a:pt x="2116671" y="139700"/>
                  </a:lnTo>
                  <a:lnTo>
                    <a:pt x="2187232" y="139700"/>
                  </a:lnTo>
                  <a:lnTo>
                    <a:pt x="2187232" y="63500"/>
                  </a:lnTo>
                  <a:close/>
                </a:path>
                <a:path w="2540000" h="419100">
                  <a:moveTo>
                    <a:pt x="2469451" y="63500"/>
                  </a:moveTo>
                  <a:lnTo>
                    <a:pt x="2398890" y="63500"/>
                  </a:lnTo>
                  <a:lnTo>
                    <a:pt x="2328341" y="63500"/>
                  </a:lnTo>
                  <a:lnTo>
                    <a:pt x="2328341" y="203200"/>
                  </a:lnTo>
                  <a:lnTo>
                    <a:pt x="2257780" y="203200"/>
                  </a:lnTo>
                  <a:lnTo>
                    <a:pt x="2257780" y="279400"/>
                  </a:lnTo>
                  <a:lnTo>
                    <a:pt x="2328341" y="279400"/>
                  </a:lnTo>
                  <a:lnTo>
                    <a:pt x="2398890" y="279400"/>
                  </a:lnTo>
                  <a:lnTo>
                    <a:pt x="2398890" y="139700"/>
                  </a:lnTo>
                  <a:lnTo>
                    <a:pt x="2469451" y="139700"/>
                  </a:lnTo>
                  <a:lnTo>
                    <a:pt x="2469451" y="63500"/>
                  </a:lnTo>
                  <a:close/>
                </a:path>
                <a:path w="2540000" h="419100">
                  <a:moveTo>
                    <a:pt x="2540000" y="203200"/>
                  </a:moveTo>
                  <a:lnTo>
                    <a:pt x="2469451" y="203200"/>
                  </a:lnTo>
                  <a:lnTo>
                    <a:pt x="2469451" y="355600"/>
                  </a:lnTo>
                  <a:lnTo>
                    <a:pt x="2398890" y="355600"/>
                  </a:lnTo>
                  <a:lnTo>
                    <a:pt x="2328341" y="355600"/>
                  </a:lnTo>
                  <a:lnTo>
                    <a:pt x="2257780" y="355600"/>
                  </a:lnTo>
                  <a:lnTo>
                    <a:pt x="2187232" y="355600"/>
                  </a:lnTo>
                  <a:lnTo>
                    <a:pt x="2187232" y="419100"/>
                  </a:lnTo>
                  <a:lnTo>
                    <a:pt x="2540000" y="419100"/>
                  </a:lnTo>
                  <a:lnTo>
                    <a:pt x="2540000" y="203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82905" marR="5080" indent="-370840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LNLH-</a:t>
            </a:r>
            <a:r>
              <a:rPr dirty="0" sz="1600" spc="-2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4569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2026-03-05T22:16:59Z</dcterms:created>
  <dcterms:modified xsi:type="dcterms:W3CDTF">2026-03-05T22:16:59Z</dcterms:modified>
</cp:coreProperties>
</file>