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4000" y="190500"/>
            <a:ext cx="10160000" cy="7124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5800" y="286444"/>
            <a:ext cx="209232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ttend.wordly.ai/join/QRKB-9298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CAPCSD</a:t>
            </a:r>
            <a:r>
              <a:rPr dirty="0" spc="-5"/>
              <a:t> </a:t>
            </a:r>
            <a:r>
              <a:rPr dirty="0" spc="-80"/>
              <a:t>Capitol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31800" y="3124200"/>
            <a:ext cx="3175000" cy="3175000"/>
            <a:chOff x="431800" y="3124200"/>
            <a:chExt cx="3175000" cy="3175000"/>
          </a:xfrm>
        </p:grpSpPr>
        <p:sp>
          <p:nvSpPr>
            <p:cNvPr id="4" name="object 4"/>
            <p:cNvSpPr/>
            <p:nvPr/>
          </p:nvSpPr>
          <p:spPr>
            <a:xfrm>
              <a:off x="431800" y="3124200"/>
              <a:ext cx="3175000" cy="3175000"/>
            </a:xfrm>
            <a:custGeom>
              <a:avLst/>
              <a:gdLst/>
              <a:ahLst/>
              <a:cxnLst/>
              <a:rect l="l" t="t" r="r" b="b"/>
              <a:pathLst>
                <a:path w="3175000" h="3175000">
                  <a:moveTo>
                    <a:pt x="3175000" y="3175000"/>
                  </a:moveTo>
                  <a:lnTo>
                    <a:pt x="0" y="3175000"/>
                  </a:lnTo>
                  <a:lnTo>
                    <a:pt x="0" y="0"/>
                  </a:lnTo>
                  <a:lnTo>
                    <a:pt x="3175000" y="0"/>
                  </a:lnTo>
                  <a:lnTo>
                    <a:pt x="3175000" y="3175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14019" y="3406432"/>
              <a:ext cx="2611120" cy="774700"/>
            </a:xfrm>
            <a:custGeom>
              <a:avLst/>
              <a:gdLst/>
              <a:ahLst/>
              <a:cxnLst/>
              <a:rect l="l" t="t" r="r" b="b"/>
              <a:pathLst>
                <a:path w="2611120" h="774700">
                  <a:moveTo>
                    <a:pt x="282219" y="558800"/>
                  </a:moveTo>
                  <a:lnTo>
                    <a:pt x="211658" y="558800"/>
                  </a:lnTo>
                  <a:lnTo>
                    <a:pt x="211658" y="635000"/>
                  </a:lnTo>
                  <a:lnTo>
                    <a:pt x="282219" y="635000"/>
                  </a:lnTo>
                  <a:lnTo>
                    <a:pt x="282219" y="558800"/>
                  </a:lnTo>
                  <a:close/>
                </a:path>
                <a:path w="2611120" h="774700">
                  <a:moveTo>
                    <a:pt x="352780" y="141109"/>
                  </a:moveTo>
                  <a:lnTo>
                    <a:pt x="282219" y="141109"/>
                  </a:lnTo>
                  <a:lnTo>
                    <a:pt x="211658" y="141109"/>
                  </a:lnTo>
                  <a:lnTo>
                    <a:pt x="141109" y="141109"/>
                  </a:lnTo>
                  <a:lnTo>
                    <a:pt x="141109" y="352780"/>
                  </a:lnTo>
                  <a:lnTo>
                    <a:pt x="211658" y="352780"/>
                  </a:lnTo>
                  <a:lnTo>
                    <a:pt x="282219" y="352780"/>
                  </a:lnTo>
                  <a:lnTo>
                    <a:pt x="352780" y="352780"/>
                  </a:lnTo>
                  <a:lnTo>
                    <a:pt x="352780" y="141109"/>
                  </a:lnTo>
                  <a:close/>
                </a:path>
                <a:path w="2611120" h="774700">
                  <a:moveTo>
                    <a:pt x="493890" y="0"/>
                  </a:moveTo>
                  <a:lnTo>
                    <a:pt x="423329" y="0"/>
                  </a:lnTo>
                  <a:lnTo>
                    <a:pt x="423329" y="70548"/>
                  </a:lnTo>
                  <a:lnTo>
                    <a:pt x="423329" y="423329"/>
                  </a:lnTo>
                  <a:lnTo>
                    <a:pt x="70548" y="423329"/>
                  </a:lnTo>
                  <a:lnTo>
                    <a:pt x="70548" y="70548"/>
                  </a:lnTo>
                  <a:lnTo>
                    <a:pt x="423329" y="70548"/>
                  </a:lnTo>
                  <a:lnTo>
                    <a:pt x="423329" y="0"/>
                  </a:lnTo>
                  <a:lnTo>
                    <a:pt x="0" y="0"/>
                  </a:lnTo>
                  <a:lnTo>
                    <a:pt x="0" y="493890"/>
                  </a:lnTo>
                  <a:lnTo>
                    <a:pt x="493890" y="493890"/>
                  </a:lnTo>
                  <a:lnTo>
                    <a:pt x="493890" y="0"/>
                  </a:lnTo>
                  <a:close/>
                </a:path>
                <a:path w="2611120" h="774700">
                  <a:moveTo>
                    <a:pt x="635000" y="419100"/>
                  </a:moveTo>
                  <a:lnTo>
                    <a:pt x="564438" y="419100"/>
                  </a:lnTo>
                  <a:lnTo>
                    <a:pt x="564438" y="482600"/>
                  </a:lnTo>
                  <a:lnTo>
                    <a:pt x="635000" y="482600"/>
                  </a:lnTo>
                  <a:lnTo>
                    <a:pt x="635000" y="419100"/>
                  </a:lnTo>
                  <a:close/>
                </a:path>
                <a:path w="2611120" h="774700">
                  <a:moveTo>
                    <a:pt x="635000" y="139700"/>
                  </a:moveTo>
                  <a:lnTo>
                    <a:pt x="564438" y="139700"/>
                  </a:lnTo>
                  <a:lnTo>
                    <a:pt x="564438" y="279400"/>
                  </a:lnTo>
                  <a:lnTo>
                    <a:pt x="635000" y="279400"/>
                  </a:lnTo>
                  <a:lnTo>
                    <a:pt x="635000" y="139700"/>
                  </a:lnTo>
                  <a:close/>
                </a:path>
                <a:path w="2611120" h="774700">
                  <a:moveTo>
                    <a:pt x="705548" y="279400"/>
                  </a:moveTo>
                  <a:lnTo>
                    <a:pt x="635000" y="279400"/>
                  </a:lnTo>
                  <a:lnTo>
                    <a:pt x="635000" y="342900"/>
                  </a:lnTo>
                  <a:lnTo>
                    <a:pt x="705548" y="342900"/>
                  </a:lnTo>
                  <a:lnTo>
                    <a:pt x="705548" y="279400"/>
                  </a:lnTo>
                  <a:close/>
                </a:path>
                <a:path w="2611120" h="774700">
                  <a:moveTo>
                    <a:pt x="1128890" y="482600"/>
                  </a:moveTo>
                  <a:lnTo>
                    <a:pt x="1058329" y="482600"/>
                  </a:lnTo>
                  <a:lnTo>
                    <a:pt x="1058329" y="635000"/>
                  </a:lnTo>
                  <a:lnTo>
                    <a:pt x="1128890" y="635000"/>
                  </a:lnTo>
                  <a:lnTo>
                    <a:pt x="1128890" y="482600"/>
                  </a:lnTo>
                  <a:close/>
                </a:path>
                <a:path w="2611120" h="774700">
                  <a:moveTo>
                    <a:pt x="1199438" y="419100"/>
                  </a:moveTo>
                  <a:lnTo>
                    <a:pt x="1128890" y="419100"/>
                  </a:lnTo>
                  <a:lnTo>
                    <a:pt x="1128890" y="482600"/>
                  </a:lnTo>
                  <a:lnTo>
                    <a:pt x="1199438" y="482600"/>
                  </a:lnTo>
                  <a:lnTo>
                    <a:pt x="1199438" y="419100"/>
                  </a:lnTo>
                  <a:close/>
                </a:path>
                <a:path w="2611120" h="774700">
                  <a:moveTo>
                    <a:pt x="1199438" y="203200"/>
                  </a:moveTo>
                  <a:lnTo>
                    <a:pt x="1128890" y="203200"/>
                  </a:lnTo>
                  <a:lnTo>
                    <a:pt x="1128890" y="139700"/>
                  </a:lnTo>
                  <a:lnTo>
                    <a:pt x="1058329" y="139700"/>
                  </a:lnTo>
                  <a:lnTo>
                    <a:pt x="987780" y="139700"/>
                  </a:lnTo>
                  <a:lnTo>
                    <a:pt x="987780" y="0"/>
                  </a:lnTo>
                  <a:lnTo>
                    <a:pt x="917219" y="0"/>
                  </a:lnTo>
                  <a:lnTo>
                    <a:pt x="917219" y="63500"/>
                  </a:lnTo>
                  <a:lnTo>
                    <a:pt x="846658" y="63500"/>
                  </a:lnTo>
                  <a:lnTo>
                    <a:pt x="846658" y="139700"/>
                  </a:lnTo>
                  <a:lnTo>
                    <a:pt x="917219" y="139700"/>
                  </a:lnTo>
                  <a:lnTo>
                    <a:pt x="917219" y="203200"/>
                  </a:lnTo>
                  <a:lnTo>
                    <a:pt x="846658" y="203200"/>
                  </a:lnTo>
                  <a:lnTo>
                    <a:pt x="776109" y="203200"/>
                  </a:lnTo>
                  <a:lnTo>
                    <a:pt x="776109" y="419100"/>
                  </a:lnTo>
                  <a:lnTo>
                    <a:pt x="846658" y="419100"/>
                  </a:lnTo>
                  <a:lnTo>
                    <a:pt x="846658" y="482600"/>
                  </a:lnTo>
                  <a:lnTo>
                    <a:pt x="776109" y="482600"/>
                  </a:lnTo>
                  <a:lnTo>
                    <a:pt x="776109" y="419100"/>
                  </a:lnTo>
                  <a:lnTo>
                    <a:pt x="705548" y="419100"/>
                  </a:lnTo>
                  <a:lnTo>
                    <a:pt x="705548" y="482600"/>
                  </a:lnTo>
                  <a:lnTo>
                    <a:pt x="635000" y="482600"/>
                  </a:lnTo>
                  <a:lnTo>
                    <a:pt x="635000" y="635000"/>
                  </a:lnTo>
                  <a:lnTo>
                    <a:pt x="705548" y="635000"/>
                  </a:lnTo>
                  <a:lnTo>
                    <a:pt x="705548" y="558800"/>
                  </a:lnTo>
                  <a:lnTo>
                    <a:pt x="776109" y="558800"/>
                  </a:lnTo>
                  <a:lnTo>
                    <a:pt x="776109" y="635000"/>
                  </a:lnTo>
                  <a:lnTo>
                    <a:pt x="846658" y="635000"/>
                  </a:lnTo>
                  <a:lnTo>
                    <a:pt x="917219" y="635000"/>
                  </a:lnTo>
                  <a:lnTo>
                    <a:pt x="987780" y="635000"/>
                  </a:lnTo>
                  <a:lnTo>
                    <a:pt x="987780" y="482600"/>
                  </a:lnTo>
                  <a:lnTo>
                    <a:pt x="917219" y="482600"/>
                  </a:lnTo>
                  <a:lnTo>
                    <a:pt x="917219" y="419100"/>
                  </a:lnTo>
                  <a:lnTo>
                    <a:pt x="987780" y="419100"/>
                  </a:lnTo>
                  <a:lnTo>
                    <a:pt x="987780" y="482600"/>
                  </a:lnTo>
                  <a:lnTo>
                    <a:pt x="1058329" y="482600"/>
                  </a:lnTo>
                  <a:lnTo>
                    <a:pt x="1058329" y="342900"/>
                  </a:lnTo>
                  <a:lnTo>
                    <a:pt x="987780" y="342900"/>
                  </a:lnTo>
                  <a:lnTo>
                    <a:pt x="987780" y="279400"/>
                  </a:lnTo>
                  <a:lnTo>
                    <a:pt x="1058329" y="279400"/>
                  </a:lnTo>
                  <a:lnTo>
                    <a:pt x="1128890" y="279400"/>
                  </a:lnTo>
                  <a:lnTo>
                    <a:pt x="1128890" y="342900"/>
                  </a:lnTo>
                  <a:lnTo>
                    <a:pt x="1199438" y="342900"/>
                  </a:lnTo>
                  <a:lnTo>
                    <a:pt x="1199438" y="203200"/>
                  </a:lnTo>
                  <a:close/>
                </a:path>
                <a:path w="2611120" h="774700">
                  <a:moveTo>
                    <a:pt x="1199438" y="0"/>
                  </a:moveTo>
                  <a:lnTo>
                    <a:pt x="1128890" y="0"/>
                  </a:lnTo>
                  <a:lnTo>
                    <a:pt x="1128890" y="139700"/>
                  </a:lnTo>
                  <a:lnTo>
                    <a:pt x="1199438" y="139700"/>
                  </a:lnTo>
                  <a:lnTo>
                    <a:pt x="1199438" y="0"/>
                  </a:lnTo>
                  <a:close/>
                </a:path>
                <a:path w="2611120" h="774700">
                  <a:moveTo>
                    <a:pt x="1340548" y="419100"/>
                  </a:moveTo>
                  <a:lnTo>
                    <a:pt x="1270000" y="419100"/>
                  </a:lnTo>
                  <a:lnTo>
                    <a:pt x="1270000" y="482600"/>
                  </a:lnTo>
                  <a:lnTo>
                    <a:pt x="1340548" y="482600"/>
                  </a:lnTo>
                  <a:lnTo>
                    <a:pt x="1340548" y="419100"/>
                  </a:lnTo>
                  <a:close/>
                </a:path>
                <a:path w="2611120" h="774700">
                  <a:moveTo>
                    <a:pt x="1340548" y="139700"/>
                  </a:moveTo>
                  <a:lnTo>
                    <a:pt x="1270000" y="139700"/>
                  </a:lnTo>
                  <a:lnTo>
                    <a:pt x="1270000" y="203200"/>
                  </a:lnTo>
                  <a:lnTo>
                    <a:pt x="1340548" y="203200"/>
                  </a:lnTo>
                  <a:lnTo>
                    <a:pt x="1340548" y="139700"/>
                  </a:lnTo>
                  <a:close/>
                </a:path>
                <a:path w="2611120" h="774700">
                  <a:moveTo>
                    <a:pt x="1481658" y="419100"/>
                  </a:moveTo>
                  <a:lnTo>
                    <a:pt x="1411109" y="419100"/>
                  </a:lnTo>
                  <a:lnTo>
                    <a:pt x="1411109" y="482600"/>
                  </a:lnTo>
                  <a:lnTo>
                    <a:pt x="1481658" y="482600"/>
                  </a:lnTo>
                  <a:lnTo>
                    <a:pt x="1481658" y="419100"/>
                  </a:lnTo>
                  <a:close/>
                </a:path>
                <a:path w="2611120" h="774700">
                  <a:moveTo>
                    <a:pt x="1622780" y="279400"/>
                  </a:moveTo>
                  <a:lnTo>
                    <a:pt x="1552219" y="279400"/>
                  </a:lnTo>
                  <a:lnTo>
                    <a:pt x="1481658" y="279400"/>
                  </a:lnTo>
                  <a:lnTo>
                    <a:pt x="1411109" y="279400"/>
                  </a:lnTo>
                  <a:lnTo>
                    <a:pt x="1340548" y="279400"/>
                  </a:lnTo>
                  <a:lnTo>
                    <a:pt x="1340548" y="419100"/>
                  </a:lnTo>
                  <a:lnTo>
                    <a:pt x="1411109" y="419100"/>
                  </a:lnTo>
                  <a:lnTo>
                    <a:pt x="1411109" y="342900"/>
                  </a:lnTo>
                  <a:lnTo>
                    <a:pt x="1481658" y="342900"/>
                  </a:lnTo>
                  <a:lnTo>
                    <a:pt x="1552219" y="342900"/>
                  </a:lnTo>
                  <a:lnTo>
                    <a:pt x="1552219" y="558800"/>
                  </a:lnTo>
                  <a:lnTo>
                    <a:pt x="1622780" y="558800"/>
                  </a:lnTo>
                  <a:lnTo>
                    <a:pt x="1622780" y="279400"/>
                  </a:lnTo>
                  <a:close/>
                </a:path>
                <a:path w="2611120" h="774700">
                  <a:moveTo>
                    <a:pt x="1834438" y="482600"/>
                  </a:moveTo>
                  <a:lnTo>
                    <a:pt x="1763890" y="482600"/>
                  </a:lnTo>
                  <a:lnTo>
                    <a:pt x="1763890" y="774700"/>
                  </a:lnTo>
                  <a:lnTo>
                    <a:pt x="1834438" y="774700"/>
                  </a:lnTo>
                  <a:lnTo>
                    <a:pt x="1834438" y="482600"/>
                  </a:lnTo>
                  <a:close/>
                </a:path>
                <a:path w="2611120" h="774700">
                  <a:moveTo>
                    <a:pt x="1905000" y="419100"/>
                  </a:moveTo>
                  <a:lnTo>
                    <a:pt x="1834438" y="419100"/>
                  </a:lnTo>
                  <a:lnTo>
                    <a:pt x="1834438" y="482600"/>
                  </a:lnTo>
                  <a:lnTo>
                    <a:pt x="1905000" y="482600"/>
                  </a:lnTo>
                  <a:lnTo>
                    <a:pt x="1905000" y="419100"/>
                  </a:lnTo>
                  <a:close/>
                </a:path>
                <a:path w="2611120" h="774700">
                  <a:moveTo>
                    <a:pt x="1905000" y="203200"/>
                  </a:moveTo>
                  <a:lnTo>
                    <a:pt x="1834438" y="203200"/>
                  </a:lnTo>
                  <a:lnTo>
                    <a:pt x="1834438" y="139700"/>
                  </a:lnTo>
                  <a:lnTo>
                    <a:pt x="1763890" y="139700"/>
                  </a:lnTo>
                  <a:lnTo>
                    <a:pt x="1763890" y="203200"/>
                  </a:lnTo>
                  <a:lnTo>
                    <a:pt x="1693329" y="203200"/>
                  </a:lnTo>
                  <a:lnTo>
                    <a:pt x="1693329" y="63500"/>
                  </a:lnTo>
                  <a:lnTo>
                    <a:pt x="1763890" y="63500"/>
                  </a:lnTo>
                  <a:lnTo>
                    <a:pt x="1763890" y="0"/>
                  </a:lnTo>
                  <a:lnTo>
                    <a:pt x="1693329" y="0"/>
                  </a:lnTo>
                  <a:lnTo>
                    <a:pt x="1622780" y="0"/>
                  </a:lnTo>
                  <a:lnTo>
                    <a:pt x="1622780" y="63500"/>
                  </a:lnTo>
                  <a:lnTo>
                    <a:pt x="1552219" y="63500"/>
                  </a:lnTo>
                  <a:lnTo>
                    <a:pt x="1481658" y="63500"/>
                  </a:lnTo>
                  <a:lnTo>
                    <a:pt x="1411109" y="63500"/>
                  </a:lnTo>
                  <a:lnTo>
                    <a:pt x="1411109" y="0"/>
                  </a:lnTo>
                  <a:lnTo>
                    <a:pt x="1340548" y="0"/>
                  </a:lnTo>
                  <a:lnTo>
                    <a:pt x="1340548" y="139700"/>
                  </a:lnTo>
                  <a:lnTo>
                    <a:pt x="1411109" y="139700"/>
                  </a:lnTo>
                  <a:lnTo>
                    <a:pt x="1481658" y="139700"/>
                  </a:lnTo>
                  <a:lnTo>
                    <a:pt x="1552219" y="139700"/>
                  </a:lnTo>
                  <a:lnTo>
                    <a:pt x="1552219" y="203200"/>
                  </a:lnTo>
                  <a:lnTo>
                    <a:pt x="1622780" y="203200"/>
                  </a:lnTo>
                  <a:lnTo>
                    <a:pt x="1622780" y="279400"/>
                  </a:lnTo>
                  <a:lnTo>
                    <a:pt x="1693329" y="279400"/>
                  </a:lnTo>
                  <a:lnTo>
                    <a:pt x="1693329" y="482600"/>
                  </a:lnTo>
                  <a:lnTo>
                    <a:pt x="1763890" y="482600"/>
                  </a:lnTo>
                  <a:lnTo>
                    <a:pt x="1763890" y="279400"/>
                  </a:lnTo>
                  <a:lnTo>
                    <a:pt x="1834438" y="279400"/>
                  </a:lnTo>
                  <a:lnTo>
                    <a:pt x="1834438" y="342900"/>
                  </a:lnTo>
                  <a:lnTo>
                    <a:pt x="1905000" y="342900"/>
                  </a:lnTo>
                  <a:lnTo>
                    <a:pt x="1905000" y="203200"/>
                  </a:lnTo>
                  <a:close/>
                </a:path>
                <a:path w="2611120" h="774700">
                  <a:moveTo>
                    <a:pt x="1905000" y="0"/>
                  </a:moveTo>
                  <a:lnTo>
                    <a:pt x="1834438" y="0"/>
                  </a:lnTo>
                  <a:lnTo>
                    <a:pt x="1834438" y="63500"/>
                  </a:lnTo>
                  <a:lnTo>
                    <a:pt x="1905000" y="63500"/>
                  </a:lnTo>
                  <a:lnTo>
                    <a:pt x="1905000" y="0"/>
                  </a:lnTo>
                  <a:close/>
                </a:path>
                <a:path w="2611120" h="774700">
                  <a:moveTo>
                    <a:pt x="2046109" y="419100"/>
                  </a:moveTo>
                  <a:lnTo>
                    <a:pt x="1975548" y="419100"/>
                  </a:lnTo>
                  <a:lnTo>
                    <a:pt x="1975548" y="482600"/>
                  </a:lnTo>
                  <a:lnTo>
                    <a:pt x="1905000" y="482600"/>
                  </a:lnTo>
                  <a:lnTo>
                    <a:pt x="1905000" y="558800"/>
                  </a:lnTo>
                  <a:lnTo>
                    <a:pt x="1975548" y="558800"/>
                  </a:lnTo>
                  <a:lnTo>
                    <a:pt x="1975548" y="635000"/>
                  </a:lnTo>
                  <a:lnTo>
                    <a:pt x="2046109" y="635000"/>
                  </a:lnTo>
                  <a:lnTo>
                    <a:pt x="2046109" y="419100"/>
                  </a:lnTo>
                  <a:close/>
                </a:path>
                <a:path w="2611120" h="774700">
                  <a:moveTo>
                    <a:pt x="2046109" y="139700"/>
                  </a:moveTo>
                  <a:lnTo>
                    <a:pt x="1975548" y="139700"/>
                  </a:lnTo>
                  <a:lnTo>
                    <a:pt x="1975548" y="279400"/>
                  </a:lnTo>
                  <a:lnTo>
                    <a:pt x="2046109" y="279400"/>
                  </a:lnTo>
                  <a:lnTo>
                    <a:pt x="2046109" y="139700"/>
                  </a:lnTo>
                  <a:close/>
                </a:path>
                <a:path w="2611120" h="774700">
                  <a:moveTo>
                    <a:pt x="2469438" y="139700"/>
                  </a:moveTo>
                  <a:lnTo>
                    <a:pt x="2398890" y="139700"/>
                  </a:lnTo>
                  <a:lnTo>
                    <a:pt x="2328329" y="139700"/>
                  </a:lnTo>
                  <a:lnTo>
                    <a:pt x="2257780" y="139700"/>
                  </a:lnTo>
                  <a:lnTo>
                    <a:pt x="2257780" y="342900"/>
                  </a:lnTo>
                  <a:lnTo>
                    <a:pt x="2328329" y="342900"/>
                  </a:lnTo>
                  <a:lnTo>
                    <a:pt x="2398890" y="342900"/>
                  </a:lnTo>
                  <a:lnTo>
                    <a:pt x="2469438" y="342900"/>
                  </a:lnTo>
                  <a:lnTo>
                    <a:pt x="2469438" y="139700"/>
                  </a:lnTo>
                  <a:close/>
                </a:path>
                <a:path w="2611120" h="774700">
                  <a:moveTo>
                    <a:pt x="2610548" y="0"/>
                  </a:moveTo>
                  <a:lnTo>
                    <a:pt x="2540000" y="0"/>
                  </a:lnTo>
                  <a:lnTo>
                    <a:pt x="2540000" y="63500"/>
                  </a:lnTo>
                  <a:lnTo>
                    <a:pt x="2540000" y="419100"/>
                  </a:lnTo>
                  <a:lnTo>
                    <a:pt x="2187219" y="419100"/>
                  </a:lnTo>
                  <a:lnTo>
                    <a:pt x="2187219" y="63500"/>
                  </a:lnTo>
                  <a:lnTo>
                    <a:pt x="2540000" y="63500"/>
                  </a:lnTo>
                  <a:lnTo>
                    <a:pt x="2540000" y="0"/>
                  </a:lnTo>
                  <a:lnTo>
                    <a:pt x="2116658" y="0"/>
                  </a:lnTo>
                  <a:lnTo>
                    <a:pt x="2116658" y="482600"/>
                  </a:lnTo>
                  <a:lnTo>
                    <a:pt x="2610548" y="4826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019" y="3965232"/>
              <a:ext cx="2611120" cy="774700"/>
            </a:xfrm>
            <a:custGeom>
              <a:avLst/>
              <a:gdLst/>
              <a:ahLst/>
              <a:cxnLst/>
              <a:rect l="l" t="t" r="r" b="b"/>
              <a:pathLst>
                <a:path w="2611120" h="774700">
                  <a:moveTo>
                    <a:pt x="141109" y="76200"/>
                  </a:moveTo>
                  <a:lnTo>
                    <a:pt x="70548" y="76200"/>
                  </a:lnTo>
                  <a:lnTo>
                    <a:pt x="0" y="76200"/>
                  </a:lnTo>
                  <a:lnTo>
                    <a:pt x="0" y="139700"/>
                  </a:lnTo>
                  <a:lnTo>
                    <a:pt x="70548" y="139700"/>
                  </a:lnTo>
                  <a:lnTo>
                    <a:pt x="141109" y="139700"/>
                  </a:lnTo>
                  <a:lnTo>
                    <a:pt x="141109" y="76200"/>
                  </a:lnTo>
                  <a:close/>
                </a:path>
                <a:path w="2611120" h="774700">
                  <a:moveTo>
                    <a:pt x="282219" y="139700"/>
                  </a:moveTo>
                  <a:lnTo>
                    <a:pt x="211658" y="139700"/>
                  </a:lnTo>
                  <a:lnTo>
                    <a:pt x="141109" y="139700"/>
                  </a:lnTo>
                  <a:lnTo>
                    <a:pt x="141109" y="215900"/>
                  </a:lnTo>
                  <a:lnTo>
                    <a:pt x="211658" y="215900"/>
                  </a:lnTo>
                  <a:lnTo>
                    <a:pt x="282219" y="215900"/>
                  </a:lnTo>
                  <a:lnTo>
                    <a:pt x="282219" y="139700"/>
                  </a:lnTo>
                  <a:close/>
                </a:path>
                <a:path w="2611120" h="774700">
                  <a:moveTo>
                    <a:pt x="423329" y="355600"/>
                  </a:moveTo>
                  <a:lnTo>
                    <a:pt x="352780" y="355600"/>
                  </a:lnTo>
                  <a:lnTo>
                    <a:pt x="282219" y="355600"/>
                  </a:lnTo>
                  <a:lnTo>
                    <a:pt x="211658" y="355600"/>
                  </a:lnTo>
                  <a:lnTo>
                    <a:pt x="211658" y="279400"/>
                  </a:lnTo>
                  <a:lnTo>
                    <a:pt x="141109" y="279400"/>
                  </a:lnTo>
                  <a:lnTo>
                    <a:pt x="70548" y="279400"/>
                  </a:lnTo>
                  <a:lnTo>
                    <a:pt x="70548" y="215900"/>
                  </a:lnTo>
                  <a:lnTo>
                    <a:pt x="0" y="215900"/>
                  </a:lnTo>
                  <a:lnTo>
                    <a:pt x="0" y="558800"/>
                  </a:lnTo>
                  <a:lnTo>
                    <a:pt x="70548" y="558800"/>
                  </a:lnTo>
                  <a:lnTo>
                    <a:pt x="70548" y="419100"/>
                  </a:lnTo>
                  <a:lnTo>
                    <a:pt x="141109" y="419100"/>
                  </a:lnTo>
                  <a:lnTo>
                    <a:pt x="141109" y="558800"/>
                  </a:lnTo>
                  <a:lnTo>
                    <a:pt x="70548" y="558800"/>
                  </a:lnTo>
                  <a:lnTo>
                    <a:pt x="70548" y="774700"/>
                  </a:lnTo>
                  <a:lnTo>
                    <a:pt x="141109" y="774700"/>
                  </a:lnTo>
                  <a:lnTo>
                    <a:pt x="141109" y="711200"/>
                  </a:lnTo>
                  <a:lnTo>
                    <a:pt x="211658" y="711200"/>
                  </a:lnTo>
                  <a:lnTo>
                    <a:pt x="211658" y="419100"/>
                  </a:lnTo>
                  <a:lnTo>
                    <a:pt x="282219" y="419100"/>
                  </a:lnTo>
                  <a:lnTo>
                    <a:pt x="282219" y="558800"/>
                  </a:lnTo>
                  <a:lnTo>
                    <a:pt x="352780" y="558800"/>
                  </a:lnTo>
                  <a:lnTo>
                    <a:pt x="352780" y="419100"/>
                  </a:lnTo>
                  <a:lnTo>
                    <a:pt x="423329" y="419100"/>
                  </a:lnTo>
                  <a:lnTo>
                    <a:pt x="423329" y="355600"/>
                  </a:lnTo>
                  <a:close/>
                </a:path>
                <a:path w="2611120" h="774700">
                  <a:moveTo>
                    <a:pt x="423329" y="215900"/>
                  </a:move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279400"/>
                  </a:lnTo>
                  <a:lnTo>
                    <a:pt x="352780" y="279400"/>
                  </a:lnTo>
                  <a:lnTo>
                    <a:pt x="423329" y="279400"/>
                  </a:lnTo>
                  <a:lnTo>
                    <a:pt x="423329" y="215900"/>
                  </a:lnTo>
                  <a:close/>
                </a:path>
                <a:path w="2611120" h="774700">
                  <a:moveTo>
                    <a:pt x="423329" y="76200"/>
                  </a:moveTo>
                  <a:lnTo>
                    <a:pt x="352780" y="76200"/>
                  </a:lnTo>
                  <a:lnTo>
                    <a:pt x="352780" y="0"/>
                  </a:lnTo>
                  <a:lnTo>
                    <a:pt x="282219" y="0"/>
                  </a:lnTo>
                  <a:lnTo>
                    <a:pt x="211658" y="0"/>
                  </a:lnTo>
                  <a:lnTo>
                    <a:pt x="211658" y="76200"/>
                  </a:lnTo>
                  <a:lnTo>
                    <a:pt x="282219" y="76200"/>
                  </a:lnTo>
                  <a:lnTo>
                    <a:pt x="282219" y="139700"/>
                  </a:lnTo>
                  <a:lnTo>
                    <a:pt x="352780" y="139700"/>
                  </a:lnTo>
                  <a:lnTo>
                    <a:pt x="423329" y="139700"/>
                  </a:lnTo>
                  <a:lnTo>
                    <a:pt x="423329" y="76200"/>
                  </a:lnTo>
                  <a:close/>
                </a:path>
                <a:path w="2611120" h="774700">
                  <a:moveTo>
                    <a:pt x="493890" y="558800"/>
                  </a:moveTo>
                  <a:lnTo>
                    <a:pt x="423329" y="558800"/>
                  </a:lnTo>
                  <a:lnTo>
                    <a:pt x="352780" y="558800"/>
                  </a:lnTo>
                  <a:lnTo>
                    <a:pt x="352780" y="635000"/>
                  </a:lnTo>
                  <a:lnTo>
                    <a:pt x="423329" y="635000"/>
                  </a:lnTo>
                  <a:lnTo>
                    <a:pt x="493890" y="635000"/>
                  </a:lnTo>
                  <a:lnTo>
                    <a:pt x="493890" y="558800"/>
                  </a:lnTo>
                  <a:close/>
                </a:path>
                <a:path w="2611120" h="774700">
                  <a:moveTo>
                    <a:pt x="493890" y="419100"/>
                  </a:moveTo>
                  <a:lnTo>
                    <a:pt x="423329" y="419100"/>
                  </a:lnTo>
                  <a:lnTo>
                    <a:pt x="423329" y="495300"/>
                  </a:lnTo>
                  <a:lnTo>
                    <a:pt x="493890" y="495300"/>
                  </a:lnTo>
                  <a:lnTo>
                    <a:pt x="493890" y="419100"/>
                  </a:lnTo>
                  <a:close/>
                </a:path>
                <a:path w="2611120" h="774700">
                  <a:moveTo>
                    <a:pt x="493890" y="279400"/>
                  </a:moveTo>
                  <a:lnTo>
                    <a:pt x="423329" y="279400"/>
                  </a:lnTo>
                  <a:lnTo>
                    <a:pt x="423329" y="355600"/>
                  </a:lnTo>
                  <a:lnTo>
                    <a:pt x="493890" y="355600"/>
                  </a:lnTo>
                  <a:lnTo>
                    <a:pt x="493890" y="279400"/>
                  </a:lnTo>
                  <a:close/>
                </a:path>
                <a:path w="2611120" h="774700">
                  <a:moveTo>
                    <a:pt x="493890" y="139700"/>
                  </a:moveTo>
                  <a:lnTo>
                    <a:pt x="423329" y="1397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493890" y="139700"/>
                  </a:lnTo>
                  <a:close/>
                </a:path>
                <a:path w="2611120" h="774700">
                  <a:moveTo>
                    <a:pt x="635000" y="495300"/>
                  </a:moveTo>
                  <a:lnTo>
                    <a:pt x="564438" y="495300"/>
                  </a:lnTo>
                  <a:lnTo>
                    <a:pt x="493890" y="495300"/>
                  </a:lnTo>
                  <a:lnTo>
                    <a:pt x="493890" y="558800"/>
                  </a:lnTo>
                  <a:lnTo>
                    <a:pt x="564438" y="558800"/>
                  </a:lnTo>
                  <a:lnTo>
                    <a:pt x="564438" y="711200"/>
                  </a:lnTo>
                  <a:lnTo>
                    <a:pt x="635000" y="711200"/>
                  </a:lnTo>
                  <a:lnTo>
                    <a:pt x="635000" y="495300"/>
                  </a:lnTo>
                  <a:close/>
                </a:path>
                <a:path w="2611120" h="774700">
                  <a:moveTo>
                    <a:pt x="776109" y="558800"/>
                  </a:moveTo>
                  <a:lnTo>
                    <a:pt x="705548" y="558800"/>
                  </a:lnTo>
                  <a:lnTo>
                    <a:pt x="705548" y="774700"/>
                  </a:lnTo>
                  <a:lnTo>
                    <a:pt x="776109" y="774700"/>
                  </a:lnTo>
                  <a:lnTo>
                    <a:pt x="776109" y="558800"/>
                  </a:lnTo>
                  <a:close/>
                </a:path>
                <a:path w="2611120" h="774700">
                  <a:moveTo>
                    <a:pt x="1128890" y="139700"/>
                  </a:moveTo>
                  <a:lnTo>
                    <a:pt x="1128890" y="139700"/>
                  </a:lnTo>
                  <a:lnTo>
                    <a:pt x="705548" y="139700"/>
                  </a:lnTo>
                  <a:lnTo>
                    <a:pt x="705548" y="279400"/>
                  </a:lnTo>
                  <a:lnTo>
                    <a:pt x="635000" y="279400"/>
                  </a:lnTo>
                  <a:lnTo>
                    <a:pt x="635000" y="76200"/>
                  </a:lnTo>
                  <a:lnTo>
                    <a:pt x="564438" y="76200"/>
                  </a:lnTo>
                  <a:lnTo>
                    <a:pt x="564438" y="0"/>
                  </a:lnTo>
                  <a:lnTo>
                    <a:pt x="493890" y="0"/>
                  </a:lnTo>
                  <a:lnTo>
                    <a:pt x="423329" y="0"/>
                  </a:lnTo>
                  <a:lnTo>
                    <a:pt x="423329" y="76200"/>
                  </a:lnTo>
                  <a:lnTo>
                    <a:pt x="493890" y="76200"/>
                  </a:lnTo>
                  <a:lnTo>
                    <a:pt x="493890" y="139700"/>
                  </a:lnTo>
                  <a:lnTo>
                    <a:pt x="564438" y="139700"/>
                  </a:lnTo>
                  <a:lnTo>
                    <a:pt x="564438" y="215900"/>
                  </a:lnTo>
                  <a:lnTo>
                    <a:pt x="493890" y="215900"/>
                  </a:lnTo>
                  <a:lnTo>
                    <a:pt x="493890" y="279400"/>
                  </a:lnTo>
                  <a:lnTo>
                    <a:pt x="564438" y="279400"/>
                  </a:lnTo>
                  <a:lnTo>
                    <a:pt x="564438" y="355600"/>
                  </a:lnTo>
                  <a:lnTo>
                    <a:pt x="635000" y="355600"/>
                  </a:lnTo>
                  <a:lnTo>
                    <a:pt x="635000" y="419100"/>
                  </a:lnTo>
                  <a:lnTo>
                    <a:pt x="705548" y="419100"/>
                  </a:lnTo>
                  <a:lnTo>
                    <a:pt x="705548" y="495300"/>
                  </a:lnTo>
                  <a:lnTo>
                    <a:pt x="776109" y="495300"/>
                  </a:lnTo>
                  <a:lnTo>
                    <a:pt x="776109" y="279400"/>
                  </a:lnTo>
                  <a:lnTo>
                    <a:pt x="846658" y="279400"/>
                  </a:lnTo>
                  <a:lnTo>
                    <a:pt x="846658" y="215900"/>
                  </a:lnTo>
                  <a:lnTo>
                    <a:pt x="917219" y="215900"/>
                  </a:lnTo>
                  <a:lnTo>
                    <a:pt x="987780" y="215900"/>
                  </a:lnTo>
                  <a:lnTo>
                    <a:pt x="1058329" y="215900"/>
                  </a:lnTo>
                  <a:lnTo>
                    <a:pt x="1128890" y="215900"/>
                  </a:lnTo>
                  <a:lnTo>
                    <a:pt x="1128890" y="139700"/>
                  </a:lnTo>
                  <a:close/>
                </a:path>
                <a:path w="2611120" h="774700">
                  <a:moveTo>
                    <a:pt x="1411109" y="76200"/>
                  </a:moveTo>
                  <a:lnTo>
                    <a:pt x="1340548" y="76200"/>
                  </a:lnTo>
                  <a:lnTo>
                    <a:pt x="1340548" y="139700"/>
                  </a:lnTo>
                  <a:lnTo>
                    <a:pt x="1270000" y="139700"/>
                  </a:lnTo>
                  <a:lnTo>
                    <a:pt x="1270000" y="76200"/>
                  </a:lnTo>
                  <a:lnTo>
                    <a:pt x="1340548" y="76200"/>
                  </a:lnTo>
                  <a:lnTo>
                    <a:pt x="1340548" y="0"/>
                  </a:lnTo>
                  <a:lnTo>
                    <a:pt x="1270000" y="0"/>
                  </a:lnTo>
                  <a:lnTo>
                    <a:pt x="1199438" y="0"/>
                  </a:lnTo>
                  <a:lnTo>
                    <a:pt x="1199438" y="76200"/>
                  </a:lnTo>
                  <a:lnTo>
                    <a:pt x="1128890" y="76200"/>
                  </a:lnTo>
                  <a:lnTo>
                    <a:pt x="1128890" y="139700"/>
                  </a:lnTo>
                  <a:lnTo>
                    <a:pt x="1199438" y="139700"/>
                  </a:lnTo>
                  <a:lnTo>
                    <a:pt x="1199438" y="215900"/>
                  </a:lnTo>
                  <a:lnTo>
                    <a:pt x="1128890" y="215900"/>
                  </a:lnTo>
                  <a:lnTo>
                    <a:pt x="1128890" y="279400"/>
                  </a:lnTo>
                  <a:lnTo>
                    <a:pt x="1199438" y="279400"/>
                  </a:lnTo>
                  <a:lnTo>
                    <a:pt x="1270000" y="279400"/>
                  </a:lnTo>
                  <a:lnTo>
                    <a:pt x="1340548" y="279400"/>
                  </a:lnTo>
                  <a:lnTo>
                    <a:pt x="1340548" y="215900"/>
                  </a:lnTo>
                  <a:lnTo>
                    <a:pt x="1411109" y="215900"/>
                  </a:lnTo>
                  <a:lnTo>
                    <a:pt x="1411109" y="76200"/>
                  </a:lnTo>
                  <a:close/>
                </a:path>
                <a:path w="2611120" h="774700">
                  <a:moveTo>
                    <a:pt x="1552219" y="215900"/>
                  </a:moveTo>
                  <a:lnTo>
                    <a:pt x="1481658" y="215900"/>
                  </a:lnTo>
                  <a:lnTo>
                    <a:pt x="1481658" y="279400"/>
                  </a:lnTo>
                  <a:lnTo>
                    <a:pt x="1552219" y="279400"/>
                  </a:lnTo>
                  <a:lnTo>
                    <a:pt x="1552219" y="215900"/>
                  </a:lnTo>
                  <a:close/>
                </a:path>
                <a:path w="2611120" h="774700">
                  <a:moveTo>
                    <a:pt x="1622780" y="76200"/>
                  </a:moveTo>
                  <a:lnTo>
                    <a:pt x="1552219" y="76200"/>
                  </a:lnTo>
                  <a:lnTo>
                    <a:pt x="1552219" y="0"/>
                  </a:lnTo>
                  <a:lnTo>
                    <a:pt x="1481658" y="0"/>
                  </a:lnTo>
                  <a:lnTo>
                    <a:pt x="1481658" y="139700"/>
                  </a:lnTo>
                  <a:lnTo>
                    <a:pt x="1552219" y="139700"/>
                  </a:lnTo>
                  <a:lnTo>
                    <a:pt x="1552219" y="215900"/>
                  </a:lnTo>
                  <a:lnTo>
                    <a:pt x="1622780" y="215900"/>
                  </a:lnTo>
                  <a:lnTo>
                    <a:pt x="1622780" y="76200"/>
                  </a:lnTo>
                  <a:close/>
                </a:path>
                <a:path w="2611120" h="774700">
                  <a:moveTo>
                    <a:pt x="1763890" y="139700"/>
                  </a:moveTo>
                  <a:lnTo>
                    <a:pt x="1693329" y="139700"/>
                  </a:lnTo>
                  <a:lnTo>
                    <a:pt x="1693329" y="279400"/>
                  </a:lnTo>
                  <a:lnTo>
                    <a:pt x="1763890" y="279400"/>
                  </a:lnTo>
                  <a:lnTo>
                    <a:pt x="1763890" y="139700"/>
                  </a:lnTo>
                  <a:close/>
                </a:path>
                <a:path w="2611120" h="774700">
                  <a:moveTo>
                    <a:pt x="1763890" y="0"/>
                  </a:moveTo>
                  <a:lnTo>
                    <a:pt x="1693329" y="0"/>
                  </a:lnTo>
                  <a:lnTo>
                    <a:pt x="1622780" y="0"/>
                  </a:lnTo>
                  <a:lnTo>
                    <a:pt x="1622780" y="76200"/>
                  </a:lnTo>
                  <a:lnTo>
                    <a:pt x="1693329" y="76200"/>
                  </a:lnTo>
                  <a:lnTo>
                    <a:pt x="1763890" y="76200"/>
                  </a:lnTo>
                  <a:lnTo>
                    <a:pt x="1763890" y="0"/>
                  </a:lnTo>
                  <a:close/>
                </a:path>
                <a:path w="2611120" h="774700">
                  <a:moveTo>
                    <a:pt x="1975548" y="215900"/>
                  </a:moveTo>
                  <a:lnTo>
                    <a:pt x="1905000" y="215900"/>
                  </a:lnTo>
                  <a:lnTo>
                    <a:pt x="1834438" y="215900"/>
                  </a:lnTo>
                  <a:lnTo>
                    <a:pt x="1834438" y="279400"/>
                  </a:lnTo>
                  <a:lnTo>
                    <a:pt x="1905000" y="279400"/>
                  </a:lnTo>
                  <a:lnTo>
                    <a:pt x="1975548" y="279400"/>
                  </a:lnTo>
                  <a:lnTo>
                    <a:pt x="1975548" y="215900"/>
                  </a:lnTo>
                  <a:close/>
                </a:path>
                <a:path w="2611120" h="774700">
                  <a:moveTo>
                    <a:pt x="2046109" y="495300"/>
                  </a:moveTo>
                  <a:lnTo>
                    <a:pt x="1975548" y="495300"/>
                  </a:lnTo>
                  <a:lnTo>
                    <a:pt x="1975548" y="635000"/>
                  </a:lnTo>
                  <a:lnTo>
                    <a:pt x="2046109" y="635000"/>
                  </a:lnTo>
                  <a:lnTo>
                    <a:pt x="2046109" y="495300"/>
                  </a:lnTo>
                  <a:close/>
                </a:path>
                <a:path w="2611120" h="774700">
                  <a:moveTo>
                    <a:pt x="2116658" y="355600"/>
                  </a:moveTo>
                  <a:lnTo>
                    <a:pt x="2046109" y="355600"/>
                  </a:lnTo>
                  <a:lnTo>
                    <a:pt x="2046109" y="279400"/>
                  </a:lnTo>
                  <a:lnTo>
                    <a:pt x="1975548" y="279400"/>
                  </a:lnTo>
                  <a:lnTo>
                    <a:pt x="1975548" y="355600"/>
                  </a:lnTo>
                  <a:lnTo>
                    <a:pt x="1905000" y="355600"/>
                  </a:lnTo>
                  <a:lnTo>
                    <a:pt x="1834438" y="355600"/>
                  </a:lnTo>
                  <a:lnTo>
                    <a:pt x="1763890" y="355600"/>
                  </a:lnTo>
                  <a:lnTo>
                    <a:pt x="1763890" y="495300"/>
                  </a:lnTo>
                  <a:lnTo>
                    <a:pt x="1834438" y="495300"/>
                  </a:lnTo>
                  <a:lnTo>
                    <a:pt x="1834438" y="558800"/>
                  </a:lnTo>
                  <a:lnTo>
                    <a:pt x="1905000" y="558800"/>
                  </a:lnTo>
                  <a:lnTo>
                    <a:pt x="1905000" y="495300"/>
                  </a:lnTo>
                  <a:lnTo>
                    <a:pt x="1975548" y="495300"/>
                  </a:lnTo>
                  <a:lnTo>
                    <a:pt x="1975548" y="419100"/>
                  </a:lnTo>
                  <a:lnTo>
                    <a:pt x="2046109" y="419100"/>
                  </a:lnTo>
                  <a:lnTo>
                    <a:pt x="2046109" y="495300"/>
                  </a:lnTo>
                  <a:lnTo>
                    <a:pt x="2116658" y="495300"/>
                  </a:lnTo>
                  <a:lnTo>
                    <a:pt x="2116658" y="355600"/>
                  </a:lnTo>
                  <a:close/>
                </a:path>
                <a:path w="2611120" h="774700">
                  <a:moveTo>
                    <a:pt x="2257780" y="495300"/>
                  </a:moveTo>
                  <a:lnTo>
                    <a:pt x="2187219" y="495300"/>
                  </a:lnTo>
                  <a:lnTo>
                    <a:pt x="2187219" y="558800"/>
                  </a:lnTo>
                  <a:lnTo>
                    <a:pt x="2257780" y="558800"/>
                  </a:lnTo>
                  <a:lnTo>
                    <a:pt x="2257780" y="495300"/>
                  </a:lnTo>
                  <a:close/>
                </a:path>
                <a:path w="2611120" h="774700">
                  <a:moveTo>
                    <a:pt x="2257780" y="279400"/>
                  </a:moveTo>
                  <a:lnTo>
                    <a:pt x="2187219" y="279400"/>
                  </a:lnTo>
                  <a:lnTo>
                    <a:pt x="2187219" y="139700"/>
                  </a:lnTo>
                  <a:lnTo>
                    <a:pt x="2116658" y="139700"/>
                  </a:lnTo>
                  <a:lnTo>
                    <a:pt x="2116658" y="76200"/>
                  </a:lnTo>
                  <a:lnTo>
                    <a:pt x="2046109" y="76200"/>
                  </a:lnTo>
                  <a:lnTo>
                    <a:pt x="2046109" y="279400"/>
                  </a:lnTo>
                  <a:lnTo>
                    <a:pt x="2116658" y="279400"/>
                  </a:lnTo>
                  <a:lnTo>
                    <a:pt x="2116658" y="355600"/>
                  </a:lnTo>
                  <a:lnTo>
                    <a:pt x="2187219" y="355600"/>
                  </a:lnTo>
                  <a:lnTo>
                    <a:pt x="2257780" y="355600"/>
                  </a:lnTo>
                  <a:lnTo>
                    <a:pt x="2257780" y="279400"/>
                  </a:lnTo>
                  <a:close/>
                </a:path>
                <a:path w="2611120" h="774700">
                  <a:moveTo>
                    <a:pt x="2328329" y="76200"/>
                  </a:moveTo>
                  <a:lnTo>
                    <a:pt x="2257780" y="76200"/>
                  </a:lnTo>
                  <a:lnTo>
                    <a:pt x="2257780" y="139700"/>
                  </a:lnTo>
                  <a:lnTo>
                    <a:pt x="2328329" y="139700"/>
                  </a:lnTo>
                  <a:lnTo>
                    <a:pt x="2328329" y="76200"/>
                  </a:lnTo>
                  <a:close/>
                </a:path>
                <a:path w="2611120" h="774700">
                  <a:moveTo>
                    <a:pt x="2398890" y="279400"/>
                  </a:moveTo>
                  <a:lnTo>
                    <a:pt x="2328329" y="279400"/>
                  </a:lnTo>
                  <a:lnTo>
                    <a:pt x="2328329" y="355600"/>
                  </a:lnTo>
                  <a:lnTo>
                    <a:pt x="2398890" y="355600"/>
                  </a:lnTo>
                  <a:lnTo>
                    <a:pt x="2398890" y="279400"/>
                  </a:lnTo>
                  <a:close/>
                </a:path>
                <a:path w="2611120" h="774700">
                  <a:moveTo>
                    <a:pt x="2540000" y="215900"/>
                  </a:moveTo>
                  <a:lnTo>
                    <a:pt x="2469438" y="215900"/>
                  </a:lnTo>
                  <a:lnTo>
                    <a:pt x="2469438" y="0"/>
                  </a:lnTo>
                  <a:lnTo>
                    <a:pt x="2398890" y="0"/>
                  </a:lnTo>
                  <a:lnTo>
                    <a:pt x="2328329" y="0"/>
                  </a:lnTo>
                  <a:lnTo>
                    <a:pt x="2328329" y="76200"/>
                  </a:lnTo>
                  <a:lnTo>
                    <a:pt x="2398890" y="76200"/>
                  </a:lnTo>
                  <a:lnTo>
                    <a:pt x="2398890" y="139700"/>
                  </a:lnTo>
                  <a:lnTo>
                    <a:pt x="2328329" y="139700"/>
                  </a:lnTo>
                  <a:lnTo>
                    <a:pt x="2328329" y="215900"/>
                  </a:lnTo>
                  <a:lnTo>
                    <a:pt x="2398890" y="215900"/>
                  </a:lnTo>
                  <a:lnTo>
                    <a:pt x="2398890" y="279400"/>
                  </a:lnTo>
                  <a:lnTo>
                    <a:pt x="2469438" y="279400"/>
                  </a:lnTo>
                  <a:lnTo>
                    <a:pt x="2540000" y="279400"/>
                  </a:lnTo>
                  <a:lnTo>
                    <a:pt x="2540000" y="215900"/>
                  </a:lnTo>
                  <a:close/>
                </a:path>
                <a:path w="2611120" h="774700">
                  <a:moveTo>
                    <a:pt x="2610548" y="419100"/>
                  </a:moveTo>
                  <a:lnTo>
                    <a:pt x="2540000" y="419100"/>
                  </a:lnTo>
                  <a:lnTo>
                    <a:pt x="2469438" y="419100"/>
                  </a:lnTo>
                  <a:lnTo>
                    <a:pt x="2469438" y="355600"/>
                  </a:lnTo>
                  <a:lnTo>
                    <a:pt x="2398890" y="355600"/>
                  </a:lnTo>
                  <a:lnTo>
                    <a:pt x="2398890" y="419100"/>
                  </a:lnTo>
                  <a:lnTo>
                    <a:pt x="2328329" y="419100"/>
                  </a:lnTo>
                  <a:lnTo>
                    <a:pt x="2328329" y="355600"/>
                  </a:lnTo>
                  <a:lnTo>
                    <a:pt x="2257780" y="355600"/>
                  </a:lnTo>
                  <a:lnTo>
                    <a:pt x="2257780" y="495300"/>
                  </a:lnTo>
                  <a:lnTo>
                    <a:pt x="2328329" y="495300"/>
                  </a:lnTo>
                  <a:lnTo>
                    <a:pt x="2328329" y="558800"/>
                  </a:lnTo>
                  <a:lnTo>
                    <a:pt x="2398890" y="558800"/>
                  </a:lnTo>
                  <a:lnTo>
                    <a:pt x="2398890" y="774700"/>
                  </a:lnTo>
                  <a:lnTo>
                    <a:pt x="2469438" y="774700"/>
                  </a:lnTo>
                  <a:lnTo>
                    <a:pt x="2469438" y="495300"/>
                  </a:lnTo>
                  <a:lnTo>
                    <a:pt x="2540000" y="495300"/>
                  </a:lnTo>
                  <a:lnTo>
                    <a:pt x="2540000" y="635000"/>
                  </a:lnTo>
                  <a:lnTo>
                    <a:pt x="2610548" y="635000"/>
                  </a:lnTo>
                  <a:lnTo>
                    <a:pt x="2610548" y="419100"/>
                  </a:lnTo>
                  <a:close/>
                </a:path>
                <a:path w="2611120" h="774700">
                  <a:moveTo>
                    <a:pt x="2610548" y="139700"/>
                  </a:moveTo>
                  <a:lnTo>
                    <a:pt x="2540000" y="139700"/>
                  </a:lnTo>
                  <a:lnTo>
                    <a:pt x="2540000" y="215900"/>
                  </a:lnTo>
                  <a:lnTo>
                    <a:pt x="2610548" y="215900"/>
                  </a:lnTo>
                  <a:lnTo>
                    <a:pt x="2610548" y="139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14019" y="4524032"/>
              <a:ext cx="2611120" cy="1066800"/>
            </a:xfrm>
            <a:custGeom>
              <a:avLst/>
              <a:gdLst/>
              <a:ahLst/>
              <a:cxnLst/>
              <a:rect l="l" t="t" r="r" b="b"/>
              <a:pathLst>
                <a:path w="2611120" h="1066800">
                  <a:moveTo>
                    <a:pt x="493890" y="431800"/>
                  </a:moveTo>
                  <a:lnTo>
                    <a:pt x="423329" y="431800"/>
                  </a:lnTo>
                  <a:lnTo>
                    <a:pt x="352780" y="431800"/>
                  </a:lnTo>
                  <a:lnTo>
                    <a:pt x="282219" y="431800"/>
                  </a:lnTo>
                  <a:lnTo>
                    <a:pt x="282219" y="495300"/>
                  </a:lnTo>
                  <a:lnTo>
                    <a:pt x="352780" y="495300"/>
                  </a:lnTo>
                  <a:lnTo>
                    <a:pt x="423329" y="495300"/>
                  </a:lnTo>
                  <a:lnTo>
                    <a:pt x="493890" y="495300"/>
                  </a:lnTo>
                  <a:lnTo>
                    <a:pt x="493890" y="431800"/>
                  </a:lnTo>
                  <a:close/>
                </a:path>
                <a:path w="2611120" h="1066800">
                  <a:moveTo>
                    <a:pt x="564438" y="495300"/>
                  </a:moveTo>
                  <a:lnTo>
                    <a:pt x="493890" y="495300"/>
                  </a:lnTo>
                  <a:lnTo>
                    <a:pt x="493890" y="571500"/>
                  </a:lnTo>
                  <a:lnTo>
                    <a:pt x="564438" y="571500"/>
                  </a:lnTo>
                  <a:lnTo>
                    <a:pt x="564438" y="495300"/>
                  </a:lnTo>
                  <a:close/>
                </a:path>
                <a:path w="2611120" h="1066800">
                  <a:moveTo>
                    <a:pt x="846658" y="152400"/>
                  </a:moveTo>
                  <a:lnTo>
                    <a:pt x="776109" y="152400"/>
                  </a:lnTo>
                  <a:lnTo>
                    <a:pt x="776109" y="0"/>
                  </a:lnTo>
                  <a:lnTo>
                    <a:pt x="705548" y="0"/>
                  </a:lnTo>
                  <a:lnTo>
                    <a:pt x="705548" y="76200"/>
                  </a:lnTo>
                  <a:lnTo>
                    <a:pt x="635000" y="76200"/>
                  </a:lnTo>
                  <a:lnTo>
                    <a:pt x="635000" y="292100"/>
                  </a:lnTo>
                  <a:lnTo>
                    <a:pt x="705548" y="292100"/>
                  </a:lnTo>
                  <a:lnTo>
                    <a:pt x="705548" y="215900"/>
                  </a:lnTo>
                  <a:lnTo>
                    <a:pt x="776109" y="215900"/>
                  </a:lnTo>
                  <a:lnTo>
                    <a:pt x="776109" y="355600"/>
                  </a:lnTo>
                  <a:lnTo>
                    <a:pt x="705548" y="355600"/>
                  </a:lnTo>
                  <a:lnTo>
                    <a:pt x="635000" y="355600"/>
                  </a:lnTo>
                  <a:lnTo>
                    <a:pt x="564438" y="355600"/>
                  </a:lnTo>
                  <a:lnTo>
                    <a:pt x="564438" y="292100"/>
                  </a:lnTo>
                  <a:lnTo>
                    <a:pt x="493890" y="292100"/>
                  </a:lnTo>
                  <a:lnTo>
                    <a:pt x="423329" y="2921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493890" y="152400"/>
                  </a:lnTo>
                  <a:lnTo>
                    <a:pt x="423329" y="152400"/>
                  </a:lnTo>
                  <a:lnTo>
                    <a:pt x="352780" y="152400"/>
                  </a:ln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76200"/>
                  </a:lnTo>
                  <a:lnTo>
                    <a:pt x="211658" y="76200"/>
                  </a:lnTo>
                  <a:lnTo>
                    <a:pt x="211658" y="215900"/>
                  </a:lnTo>
                  <a:lnTo>
                    <a:pt x="141109" y="215900"/>
                  </a:lnTo>
                  <a:lnTo>
                    <a:pt x="141109" y="292100"/>
                  </a:lnTo>
                  <a:lnTo>
                    <a:pt x="70548" y="292100"/>
                  </a:lnTo>
                  <a:lnTo>
                    <a:pt x="70548" y="152400"/>
                  </a:lnTo>
                  <a:lnTo>
                    <a:pt x="0" y="152400"/>
                  </a:lnTo>
                  <a:lnTo>
                    <a:pt x="0" y="927100"/>
                  </a:lnTo>
                  <a:lnTo>
                    <a:pt x="70548" y="927100"/>
                  </a:lnTo>
                  <a:lnTo>
                    <a:pt x="70548" y="787400"/>
                  </a:lnTo>
                  <a:lnTo>
                    <a:pt x="141109" y="787400"/>
                  </a:lnTo>
                  <a:lnTo>
                    <a:pt x="211658" y="787400"/>
                  </a:lnTo>
                  <a:lnTo>
                    <a:pt x="211658" y="850900"/>
                  </a:lnTo>
                  <a:lnTo>
                    <a:pt x="282219" y="850900"/>
                  </a:lnTo>
                  <a:lnTo>
                    <a:pt x="282219" y="787400"/>
                  </a:lnTo>
                  <a:lnTo>
                    <a:pt x="352780" y="787400"/>
                  </a:lnTo>
                  <a:lnTo>
                    <a:pt x="423329" y="787400"/>
                  </a:lnTo>
                  <a:lnTo>
                    <a:pt x="493890" y="787400"/>
                  </a:lnTo>
                  <a:lnTo>
                    <a:pt x="493890" y="711200"/>
                  </a:lnTo>
                  <a:lnTo>
                    <a:pt x="423329" y="711200"/>
                  </a:lnTo>
                  <a:lnTo>
                    <a:pt x="423329" y="635000"/>
                  </a:lnTo>
                  <a:lnTo>
                    <a:pt x="493890" y="635000"/>
                  </a:lnTo>
                  <a:lnTo>
                    <a:pt x="493890" y="571500"/>
                  </a:lnTo>
                  <a:lnTo>
                    <a:pt x="423329" y="571500"/>
                  </a:lnTo>
                  <a:lnTo>
                    <a:pt x="352780" y="571500"/>
                  </a:lnTo>
                  <a:lnTo>
                    <a:pt x="352780" y="711200"/>
                  </a:lnTo>
                  <a:lnTo>
                    <a:pt x="282219" y="711200"/>
                  </a:lnTo>
                  <a:lnTo>
                    <a:pt x="282219" y="571500"/>
                  </a:lnTo>
                  <a:lnTo>
                    <a:pt x="211658" y="571500"/>
                  </a:lnTo>
                  <a:lnTo>
                    <a:pt x="211658" y="635000"/>
                  </a:lnTo>
                  <a:lnTo>
                    <a:pt x="211658" y="711200"/>
                  </a:lnTo>
                  <a:lnTo>
                    <a:pt x="141109" y="711200"/>
                  </a:lnTo>
                  <a:lnTo>
                    <a:pt x="70548" y="711200"/>
                  </a:lnTo>
                  <a:lnTo>
                    <a:pt x="70548" y="635000"/>
                  </a:lnTo>
                  <a:lnTo>
                    <a:pt x="141109" y="635000"/>
                  </a:lnTo>
                  <a:lnTo>
                    <a:pt x="211658" y="635000"/>
                  </a:lnTo>
                  <a:lnTo>
                    <a:pt x="211658" y="571500"/>
                  </a:lnTo>
                  <a:lnTo>
                    <a:pt x="141109" y="571500"/>
                  </a:lnTo>
                  <a:lnTo>
                    <a:pt x="141109" y="355600"/>
                  </a:lnTo>
                  <a:lnTo>
                    <a:pt x="493890" y="355600"/>
                  </a:lnTo>
                  <a:lnTo>
                    <a:pt x="493890" y="431800"/>
                  </a:lnTo>
                  <a:lnTo>
                    <a:pt x="564438" y="431800"/>
                  </a:lnTo>
                  <a:lnTo>
                    <a:pt x="564438" y="495300"/>
                  </a:lnTo>
                  <a:lnTo>
                    <a:pt x="635000" y="495300"/>
                  </a:lnTo>
                  <a:lnTo>
                    <a:pt x="635000" y="431800"/>
                  </a:lnTo>
                  <a:lnTo>
                    <a:pt x="705548" y="431800"/>
                  </a:lnTo>
                  <a:lnTo>
                    <a:pt x="705548" y="495300"/>
                  </a:lnTo>
                  <a:lnTo>
                    <a:pt x="635000" y="495300"/>
                  </a:lnTo>
                  <a:lnTo>
                    <a:pt x="635000" y="635000"/>
                  </a:lnTo>
                  <a:lnTo>
                    <a:pt x="564438" y="635000"/>
                  </a:lnTo>
                  <a:lnTo>
                    <a:pt x="493890" y="635000"/>
                  </a:lnTo>
                  <a:lnTo>
                    <a:pt x="493890" y="711200"/>
                  </a:lnTo>
                  <a:lnTo>
                    <a:pt x="564438" y="711200"/>
                  </a:lnTo>
                  <a:lnTo>
                    <a:pt x="564438" y="1066800"/>
                  </a:lnTo>
                  <a:lnTo>
                    <a:pt x="635000" y="1066800"/>
                  </a:lnTo>
                  <a:lnTo>
                    <a:pt x="635000" y="990600"/>
                  </a:lnTo>
                  <a:lnTo>
                    <a:pt x="705548" y="990600"/>
                  </a:lnTo>
                  <a:lnTo>
                    <a:pt x="705548" y="787400"/>
                  </a:lnTo>
                  <a:lnTo>
                    <a:pt x="776109" y="787400"/>
                  </a:lnTo>
                  <a:lnTo>
                    <a:pt x="776109" y="711200"/>
                  </a:lnTo>
                  <a:lnTo>
                    <a:pt x="705548" y="7112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846658" y="635000"/>
                  </a:lnTo>
                  <a:lnTo>
                    <a:pt x="846658" y="152400"/>
                  </a:lnTo>
                  <a:close/>
                </a:path>
                <a:path w="2611120" h="1066800">
                  <a:moveTo>
                    <a:pt x="1058329" y="646290"/>
                  </a:moveTo>
                  <a:lnTo>
                    <a:pt x="987780" y="646290"/>
                  </a:lnTo>
                  <a:lnTo>
                    <a:pt x="987780" y="711200"/>
                  </a:lnTo>
                  <a:lnTo>
                    <a:pt x="1058329" y="711200"/>
                  </a:lnTo>
                  <a:lnTo>
                    <a:pt x="1058329" y="646290"/>
                  </a:lnTo>
                  <a:close/>
                </a:path>
                <a:path w="2611120" h="1066800">
                  <a:moveTo>
                    <a:pt x="1340548" y="646290"/>
                  </a:moveTo>
                  <a:lnTo>
                    <a:pt x="1270000" y="646290"/>
                  </a:lnTo>
                  <a:lnTo>
                    <a:pt x="1270000" y="711200"/>
                  </a:lnTo>
                  <a:lnTo>
                    <a:pt x="1199438" y="711200"/>
                  </a:lnTo>
                  <a:lnTo>
                    <a:pt x="1128890" y="711200"/>
                  </a:lnTo>
                  <a:lnTo>
                    <a:pt x="1128890" y="850900"/>
                  </a:lnTo>
                  <a:lnTo>
                    <a:pt x="1199438" y="850900"/>
                  </a:lnTo>
                  <a:lnTo>
                    <a:pt x="1199438" y="990600"/>
                  </a:lnTo>
                  <a:lnTo>
                    <a:pt x="1270000" y="990600"/>
                  </a:lnTo>
                  <a:lnTo>
                    <a:pt x="1270000" y="927100"/>
                  </a:lnTo>
                  <a:lnTo>
                    <a:pt x="1340548" y="927100"/>
                  </a:lnTo>
                  <a:lnTo>
                    <a:pt x="1340548" y="646290"/>
                  </a:lnTo>
                  <a:close/>
                </a:path>
                <a:path w="2611120" h="1066800">
                  <a:moveTo>
                    <a:pt x="1481658" y="646290"/>
                  </a:moveTo>
                  <a:lnTo>
                    <a:pt x="1411109" y="646290"/>
                  </a:lnTo>
                  <a:lnTo>
                    <a:pt x="1411109" y="711200"/>
                  </a:lnTo>
                  <a:lnTo>
                    <a:pt x="1481658" y="711200"/>
                  </a:lnTo>
                  <a:lnTo>
                    <a:pt x="1481658" y="646290"/>
                  </a:lnTo>
                  <a:close/>
                </a:path>
                <a:path w="2611120" h="1066800">
                  <a:moveTo>
                    <a:pt x="1693329" y="711200"/>
                  </a:moveTo>
                  <a:lnTo>
                    <a:pt x="1622780" y="711200"/>
                  </a:lnTo>
                  <a:lnTo>
                    <a:pt x="1622780" y="646290"/>
                  </a:lnTo>
                  <a:lnTo>
                    <a:pt x="1552219" y="646290"/>
                  </a:lnTo>
                  <a:lnTo>
                    <a:pt x="1552219" y="711200"/>
                  </a:lnTo>
                  <a:lnTo>
                    <a:pt x="1481658" y="711200"/>
                  </a:lnTo>
                  <a:lnTo>
                    <a:pt x="1481658" y="787400"/>
                  </a:lnTo>
                  <a:lnTo>
                    <a:pt x="1552219" y="787400"/>
                  </a:lnTo>
                  <a:lnTo>
                    <a:pt x="1552219" y="850900"/>
                  </a:lnTo>
                  <a:lnTo>
                    <a:pt x="1622780" y="850900"/>
                  </a:lnTo>
                  <a:lnTo>
                    <a:pt x="1693329" y="850900"/>
                  </a:lnTo>
                  <a:lnTo>
                    <a:pt x="1693329" y="711200"/>
                  </a:lnTo>
                  <a:close/>
                </a:path>
                <a:path w="2611120" h="1066800">
                  <a:moveTo>
                    <a:pt x="1834438" y="0"/>
                  </a:moveTo>
                  <a:lnTo>
                    <a:pt x="1763890" y="0"/>
                  </a:lnTo>
                  <a:lnTo>
                    <a:pt x="1763890" y="152400"/>
                  </a:lnTo>
                  <a:lnTo>
                    <a:pt x="1834438" y="152400"/>
                  </a:lnTo>
                  <a:lnTo>
                    <a:pt x="1834438" y="0"/>
                  </a:lnTo>
                  <a:close/>
                </a:path>
                <a:path w="2611120" h="1066800">
                  <a:moveTo>
                    <a:pt x="1905000" y="292100"/>
                  </a:moveTo>
                  <a:lnTo>
                    <a:pt x="1834438" y="292100"/>
                  </a:lnTo>
                  <a:lnTo>
                    <a:pt x="1834438" y="215900"/>
                  </a:lnTo>
                  <a:lnTo>
                    <a:pt x="1763890" y="215900"/>
                  </a:lnTo>
                  <a:lnTo>
                    <a:pt x="1763890" y="787400"/>
                  </a:lnTo>
                  <a:lnTo>
                    <a:pt x="1834438" y="787400"/>
                  </a:lnTo>
                  <a:lnTo>
                    <a:pt x="1834438" y="711200"/>
                  </a:lnTo>
                  <a:lnTo>
                    <a:pt x="1905000" y="711200"/>
                  </a:lnTo>
                  <a:lnTo>
                    <a:pt x="1905000" y="635000"/>
                  </a:lnTo>
                  <a:lnTo>
                    <a:pt x="1834438" y="635000"/>
                  </a:lnTo>
                  <a:lnTo>
                    <a:pt x="1834438" y="355600"/>
                  </a:lnTo>
                  <a:lnTo>
                    <a:pt x="1905000" y="355600"/>
                  </a:lnTo>
                  <a:lnTo>
                    <a:pt x="1905000" y="292100"/>
                  </a:lnTo>
                  <a:close/>
                </a:path>
                <a:path w="2611120" h="1066800">
                  <a:moveTo>
                    <a:pt x="2116658" y="431800"/>
                  </a:moveTo>
                  <a:lnTo>
                    <a:pt x="2046109" y="431800"/>
                  </a:lnTo>
                  <a:lnTo>
                    <a:pt x="2046109" y="495300"/>
                  </a:lnTo>
                  <a:lnTo>
                    <a:pt x="2116658" y="495300"/>
                  </a:lnTo>
                  <a:lnTo>
                    <a:pt x="2116658" y="431800"/>
                  </a:lnTo>
                  <a:close/>
                </a:path>
                <a:path w="2611120" h="1066800">
                  <a:moveTo>
                    <a:pt x="2116658" y="152400"/>
                  </a:moveTo>
                  <a:lnTo>
                    <a:pt x="2046109" y="152400"/>
                  </a:lnTo>
                  <a:lnTo>
                    <a:pt x="2046109" y="215900"/>
                  </a:lnTo>
                  <a:lnTo>
                    <a:pt x="2116658" y="215900"/>
                  </a:lnTo>
                  <a:lnTo>
                    <a:pt x="2116658" y="152400"/>
                  </a:lnTo>
                  <a:close/>
                </a:path>
                <a:path w="2611120" h="1066800">
                  <a:moveTo>
                    <a:pt x="2187219" y="0"/>
                  </a:moveTo>
                  <a:lnTo>
                    <a:pt x="2116658" y="0"/>
                  </a:lnTo>
                  <a:lnTo>
                    <a:pt x="2116658" y="76200"/>
                  </a:lnTo>
                  <a:lnTo>
                    <a:pt x="2187219" y="76200"/>
                  </a:lnTo>
                  <a:lnTo>
                    <a:pt x="2187219" y="0"/>
                  </a:lnTo>
                  <a:close/>
                </a:path>
                <a:path w="2611120" h="1066800">
                  <a:moveTo>
                    <a:pt x="2257780" y="495300"/>
                  </a:moveTo>
                  <a:lnTo>
                    <a:pt x="2187219" y="495300"/>
                  </a:lnTo>
                  <a:lnTo>
                    <a:pt x="2116658" y="495300"/>
                  </a:lnTo>
                  <a:lnTo>
                    <a:pt x="2116658" y="571500"/>
                  </a:lnTo>
                  <a:lnTo>
                    <a:pt x="2046109" y="571500"/>
                  </a:lnTo>
                  <a:lnTo>
                    <a:pt x="2046109" y="495300"/>
                  </a:lnTo>
                  <a:lnTo>
                    <a:pt x="1975548" y="495300"/>
                  </a:lnTo>
                  <a:lnTo>
                    <a:pt x="1975548" y="431800"/>
                  </a:lnTo>
                  <a:lnTo>
                    <a:pt x="2046109" y="431800"/>
                  </a:lnTo>
                  <a:lnTo>
                    <a:pt x="2046109" y="355600"/>
                  </a:lnTo>
                  <a:lnTo>
                    <a:pt x="2116658" y="355600"/>
                  </a:lnTo>
                  <a:lnTo>
                    <a:pt x="2187219" y="355600"/>
                  </a:lnTo>
                  <a:lnTo>
                    <a:pt x="2187219" y="292100"/>
                  </a:lnTo>
                  <a:lnTo>
                    <a:pt x="2116658" y="292100"/>
                  </a:lnTo>
                  <a:lnTo>
                    <a:pt x="2046109" y="292100"/>
                  </a:lnTo>
                  <a:lnTo>
                    <a:pt x="2046109" y="215900"/>
                  </a:lnTo>
                  <a:lnTo>
                    <a:pt x="1975548" y="215900"/>
                  </a:lnTo>
                  <a:lnTo>
                    <a:pt x="1975548" y="76200"/>
                  </a:lnTo>
                  <a:lnTo>
                    <a:pt x="1905000" y="76200"/>
                  </a:lnTo>
                  <a:lnTo>
                    <a:pt x="1905000" y="292100"/>
                  </a:lnTo>
                  <a:lnTo>
                    <a:pt x="1975548" y="292100"/>
                  </a:lnTo>
                  <a:lnTo>
                    <a:pt x="1975548" y="355600"/>
                  </a:lnTo>
                  <a:lnTo>
                    <a:pt x="1905000" y="355600"/>
                  </a:lnTo>
                  <a:lnTo>
                    <a:pt x="1905000" y="571500"/>
                  </a:lnTo>
                  <a:lnTo>
                    <a:pt x="1975548" y="571500"/>
                  </a:lnTo>
                  <a:lnTo>
                    <a:pt x="1975548" y="635000"/>
                  </a:lnTo>
                  <a:lnTo>
                    <a:pt x="2046109" y="635000"/>
                  </a:lnTo>
                  <a:lnTo>
                    <a:pt x="2046109" y="711200"/>
                  </a:lnTo>
                  <a:lnTo>
                    <a:pt x="2116658" y="711200"/>
                  </a:lnTo>
                  <a:lnTo>
                    <a:pt x="2116658" y="635000"/>
                  </a:lnTo>
                  <a:lnTo>
                    <a:pt x="2187219" y="635000"/>
                  </a:lnTo>
                  <a:lnTo>
                    <a:pt x="2187219" y="571500"/>
                  </a:lnTo>
                  <a:lnTo>
                    <a:pt x="2257780" y="571500"/>
                  </a:lnTo>
                  <a:lnTo>
                    <a:pt x="2257780" y="495300"/>
                  </a:lnTo>
                  <a:close/>
                </a:path>
                <a:path w="2611120" h="1066800">
                  <a:moveTo>
                    <a:pt x="2398890" y="215900"/>
                  </a:moveTo>
                  <a:lnTo>
                    <a:pt x="2328329" y="215900"/>
                  </a:lnTo>
                  <a:lnTo>
                    <a:pt x="2328329" y="152400"/>
                  </a:lnTo>
                  <a:lnTo>
                    <a:pt x="2257780" y="152400"/>
                  </a:lnTo>
                  <a:lnTo>
                    <a:pt x="2187219" y="152400"/>
                  </a:lnTo>
                  <a:lnTo>
                    <a:pt x="2187219" y="215900"/>
                  </a:lnTo>
                  <a:lnTo>
                    <a:pt x="2257780" y="215900"/>
                  </a:lnTo>
                  <a:lnTo>
                    <a:pt x="2257780" y="355600"/>
                  </a:lnTo>
                  <a:lnTo>
                    <a:pt x="2187219" y="355600"/>
                  </a:lnTo>
                  <a:lnTo>
                    <a:pt x="2187219" y="431800"/>
                  </a:lnTo>
                  <a:lnTo>
                    <a:pt x="2257780" y="431800"/>
                  </a:lnTo>
                  <a:lnTo>
                    <a:pt x="2257780" y="495300"/>
                  </a:lnTo>
                  <a:lnTo>
                    <a:pt x="2328329" y="495300"/>
                  </a:lnTo>
                  <a:lnTo>
                    <a:pt x="2328329" y="355600"/>
                  </a:lnTo>
                  <a:lnTo>
                    <a:pt x="2398890" y="355600"/>
                  </a:lnTo>
                  <a:lnTo>
                    <a:pt x="2398890" y="215900"/>
                  </a:lnTo>
                  <a:close/>
                </a:path>
                <a:path w="2611120" h="1066800">
                  <a:moveTo>
                    <a:pt x="2398890" y="76200"/>
                  </a:moveTo>
                  <a:lnTo>
                    <a:pt x="2328329" y="76200"/>
                  </a:lnTo>
                  <a:lnTo>
                    <a:pt x="2328329" y="152400"/>
                  </a:lnTo>
                  <a:lnTo>
                    <a:pt x="2398890" y="152400"/>
                  </a:lnTo>
                  <a:lnTo>
                    <a:pt x="2398890" y="76200"/>
                  </a:lnTo>
                  <a:close/>
                </a:path>
                <a:path w="2611120" h="1066800">
                  <a:moveTo>
                    <a:pt x="2469438" y="495300"/>
                  </a:moveTo>
                  <a:lnTo>
                    <a:pt x="2398890" y="495300"/>
                  </a:lnTo>
                  <a:lnTo>
                    <a:pt x="2328329" y="495300"/>
                  </a:lnTo>
                  <a:lnTo>
                    <a:pt x="2328329" y="635000"/>
                  </a:lnTo>
                  <a:lnTo>
                    <a:pt x="2257780" y="635000"/>
                  </a:lnTo>
                  <a:lnTo>
                    <a:pt x="2187219" y="635000"/>
                  </a:lnTo>
                  <a:lnTo>
                    <a:pt x="2187219" y="711200"/>
                  </a:lnTo>
                  <a:lnTo>
                    <a:pt x="2257780" y="711200"/>
                  </a:lnTo>
                  <a:lnTo>
                    <a:pt x="2328329" y="711200"/>
                  </a:lnTo>
                  <a:lnTo>
                    <a:pt x="2398890" y="711200"/>
                  </a:lnTo>
                  <a:lnTo>
                    <a:pt x="2398890" y="1066800"/>
                  </a:lnTo>
                  <a:lnTo>
                    <a:pt x="2469438" y="1066800"/>
                  </a:lnTo>
                  <a:lnTo>
                    <a:pt x="2469438" y="635000"/>
                  </a:lnTo>
                  <a:lnTo>
                    <a:pt x="2398890" y="635000"/>
                  </a:lnTo>
                  <a:lnTo>
                    <a:pt x="2398890" y="571500"/>
                  </a:lnTo>
                  <a:lnTo>
                    <a:pt x="2469438" y="571500"/>
                  </a:lnTo>
                  <a:lnTo>
                    <a:pt x="2469438" y="495300"/>
                  </a:lnTo>
                  <a:close/>
                </a:path>
                <a:path w="2611120" h="1066800">
                  <a:moveTo>
                    <a:pt x="2469438" y="355600"/>
                  </a:moveTo>
                  <a:lnTo>
                    <a:pt x="2398890" y="355600"/>
                  </a:lnTo>
                  <a:lnTo>
                    <a:pt x="2398890" y="431800"/>
                  </a:lnTo>
                  <a:lnTo>
                    <a:pt x="2469438" y="431800"/>
                  </a:lnTo>
                  <a:lnTo>
                    <a:pt x="2469438" y="355600"/>
                  </a:lnTo>
                  <a:close/>
                </a:path>
                <a:path w="2611120" h="1066800">
                  <a:moveTo>
                    <a:pt x="2540000" y="571500"/>
                  </a:moveTo>
                  <a:lnTo>
                    <a:pt x="2469438" y="571500"/>
                  </a:lnTo>
                  <a:lnTo>
                    <a:pt x="2469438" y="635000"/>
                  </a:lnTo>
                  <a:lnTo>
                    <a:pt x="2540000" y="635000"/>
                  </a:lnTo>
                  <a:lnTo>
                    <a:pt x="2540000" y="571500"/>
                  </a:lnTo>
                  <a:close/>
                </a:path>
                <a:path w="2611120" h="1066800">
                  <a:moveTo>
                    <a:pt x="2540000" y="76200"/>
                  </a:moveTo>
                  <a:lnTo>
                    <a:pt x="2469438" y="76200"/>
                  </a:lnTo>
                  <a:lnTo>
                    <a:pt x="2469438" y="152400"/>
                  </a:lnTo>
                  <a:lnTo>
                    <a:pt x="2540000" y="152400"/>
                  </a:lnTo>
                  <a:lnTo>
                    <a:pt x="2540000" y="76200"/>
                  </a:lnTo>
                  <a:close/>
                </a:path>
                <a:path w="2611120" h="1066800">
                  <a:moveTo>
                    <a:pt x="2610548" y="292100"/>
                  </a:moveTo>
                  <a:lnTo>
                    <a:pt x="2540000" y="292100"/>
                  </a:lnTo>
                  <a:lnTo>
                    <a:pt x="2540000" y="215900"/>
                  </a:lnTo>
                  <a:lnTo>
                    <a:pt x="2469438" y="215900"/>
                  </a:lnTo>
                  <a:lnTo>
                    <a:pt x="2469438" y="355600"/>
                  </a:lnTo>
                  <a:lnTo>
                    <a:pt x="2540000" y="355600"/>
                  </a:lnTo>
                  <a:lnTo>
                    <a:pt x="2540000" y="495300"/>
                  </a:lnTo>
                  <a:lnTo>
                    <a:pt x="2610548" y="495300"/>
                  </a:lnTo>
                  <a:lnTo>
                    <a:pt x="2610548" y="292100"/>
                  </a:lnTo>
                  <a:close/>
                </a:path>
                <a:path w="2611120" h="1066800">
                  <a:moveTo>
                    <a:pt x="2610548" y="152400"/>
                  </a:moveTo>
                  <a:lnTo>
                    <a:pt x="2540000" y="152400"/>
                  </a:lnTo>
                  <a:lnTo>
                    <a:pt x="2540000" y="215900"/>
                  </a:lnTo>
                  <a:lnTo>
                    <a:pt x="2610548" y="215900"/>
                  </a:lnTo>
                  <a:lnTo>
                    <a:pt x="2610548" y="152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14019" y="5235232"/>
              <a:ext cx="2611120" cy="774700"/>
            </a:xfrm>
            <a:custGeom>
              <a:avLst/>
              <a:gdLst/>
              <a:ahLst/>
              <a:cxnLst/>
              <a:rect l="l" t="t" r="r" b="b"/>
              <a:pathLst>
                <a:path w="2611120" h="774700">
                  <a:moveTo>
                    <a:pt x="352780" y="419100"/>
                  </a:moveTo>
                  <a:lnTo>
                    <a:pt x="282219" y="419100"/>
                  </a:lnTo>
                  <a:lnTo>
                    <a:pt x="211658" y="419100"/>
                  </a:lnTo>
                  <a:lnTo>
                    <a:pt x="141109" y="419100"/>
                  </a:lnTo>
                  <a:lnTo>
                    <a:pt x="141109" y="635000"/>
                  </a:lnTo>
                  <a:lnTo>
                    <a:pt x="211658" y="635000"/>
                  </a:lnTo>
                  <a:lnTo>
                    <a:pt x="282219" y="635000"/>
                  </a:lnTo>
                  <a:lnTo>
                    <a:pt x="352780" y="635000"/>
                  </a:lnTo>
                  <a:lnTo>
                    <a:pt x="352780" y="419100"/>
                  </a:lnTo>
                  <a:close/>
                </a:path>
                <a:path w="2611120" h="774700">
                  <a:moveTo>
                    <a:pt x="493890" y="279400"/>
                  </a:moveTo>
                  <a:lnTo>
                    <a:pt x="493890" y="279400"/>
                  </a:lnTo>
                  <a:lnTo>
                    <a:pt x="0" y="279400"/>
                  </a:lnTo>
                  <a:lnTo>
                    <a:pt x="0" y="774700"/>
                  </a:lnTo>
                  <a:lnTo>
                    <a:pt x="70548" y="774700"/>
                  </a:lnTo>
                  <a:lnTo>
                    <a:pt x="70548" y="355600"/>
                  </a:lnTo>
                  <a:lnTo>
                    <a:pt x="141109" y="355600"/>
                  </a:lnTo>
                  <a:lnTo>
                    <a:pt x="211658" y="355600"/>
                  </a:lnTo>
                  <a:lnTo>
                    <a:pt x="282219" y="355600"/>
                  </a:lnTo>
                  <a:lnTo>
                    <a:pt x="352780" y="355600"/>
                  </a:lnTo>
                  <a:lnTo>
                    <a:pt x="423329" y="355600"/>
                  </a:lnTo>
                  <a:lnTo>
                    <a:pt x="423329" y="774700"/>
                  </a:lnTo>
                  <a:lnTo>
                    <a:pt x="493890" y="774700"/>
                  </a:lnTo>
                  <a:lnTo>
                    <a:pt x="493890" y="279400"/>
                  </a:lnTo>
                  <a:close/>
                </a:path>
                <a:path w="2611120" h="774700">
                  <a:moveTo>
                    <a:pt x="564438" y="139700"/>
                  </a:moveTo>
                  <a:lnTo>
                    <a:pt x="493890" y="139700"/>
                  </a:lnTo>
                  <a:lnTo>
                    <a:pt x="423329" y="1397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564438" y="215900"/>
                  </a:lnTo>
                  <a:lnTo>
                    <a:pt x="564438" y="139700"/>
                  </a:lnTo>
                  <a:close/>
                </a:path>
                <a:path w="2611120" h="774700">
                  <a:moveTo>
                    <a:pt x="635000" y="419100"/>
                  </a:moveTo>
                  <a:lnTo>
                    <a:pt x="564438" y="419100"/>
                  </a:lnTo>
                  <a:lnTo>
                    <a:pt x="564438" y="558800"/>
                  </a:lnTo>
                  <a:lnTo>
                    <a:pt x="635000" y="558800"/>
                  </a:lnTo>
                  <a:lnTo>
                    <a:pt x="635000" y="419100"/>
                  </a:lnTo>
                  <a:close/>
                </a:path>
                <a:path w="2611120" h="774700">
                  <a:moveTo>
                    <a:pt x="705548" y="558800"/>
                  </a:moveTo>
                  <a:lnTo>
                    <a:pt x="635000" y="558800"/>
                  </a:lnTo>
                  <a:lnTo>
                    <a:pt x="635000" y="711200"/>
                  </a:lnTo>
                  <a:lnTo>
                    <a:pt x="705548" y="711200"/>
                  </a:lnTo>
                  <a:lnTo>
                    <a:pt x="705548" y="558800"/>
                  </a:lnTo>
                  <a:close/>
                </a:path>
                <a:path w="2611120" h="774700">
                  <a:moveTo>
                    <a:pt x="705548" y="355600"/>
                  </a:moveTo>
                  <a:lnTo>
                    <a:pt x="635000" y="355600"/>
                  </a:lnTo>
                  <a:lnTo>
                    <a:pt x="635000" y="419100"/>
                  </a:lnTo>
                  <a:lnTo>
                    <a:pt x="705548" y="419100"/>
                  </a:lnTo>
                  <a:lnTo>
                    <a:pt x="705548" y="355600"/>
                  </a:lnTo>
                  <a:close/>
                </a:path>
                <a:path w="2611120" h="774700">
                  <a:moveTo>
                    <a:pt x="846658" y="419100"/>
                  </a:moveTo>
                  <a:lnTo>
                    <a:pt x="776109" y="419100"/>
                  </a:lnTo>
                  <a:lnTo>
                    <a:pt x="705548" y="419100"/>
                  </a:lnTo>
                  <a:lnTo>
                    <a:pt x="705548" y="495300"/>
                  </a:lnTo>
                  <a:lnTo>
                    <a:pt x="776109" y="495300"/>
                  </a:lnTo>
                  <a:lnTo>
                    <a:pt x="846658" y="495300"/>
                  </a:lnTo>
                  <a:lnTo>
                    <a:pt x="846658" y="419100"/>
                  </a:lnTo>
                  <a:close/>
                </a:path>
                <a:path w="2611120" h="774700">
                  <a:moveTo>
                    <a:pt x="987780" y="139700"/>
                  </a:moveTo>
                  <a:lnTo>
                    <a:pt x="917219" y="139700"/>
                  </a:lnTo>
                  <a:lnTo>
                    <a:pt x="917219" y="215900"/>
                  </a:lnTo>
                  <a:lnTo>
                    <a:pt x="987780" y="215900"/>
                  </a:lnTo>
                  <a:lnTo>
                    <a:pt x="987780" y="139700"/>
                  </a:lnTo>
                  <a:close/>
                </a:path>
                <a:path w="2611120" h="774700">
                  <a:moveTo>
                    <a:pt x="1128890" y="76200"/>
                  </a:moveTo>
                  <a:lnTo>
                    <a:pt x="1058329" y="76200"/>
                  </a:lnTo>
                  <a:lnTo>
                    <a:pt x="987780" y="76200"/>
                  </a:lnTo>
                  <a:lnTo>
                    <a:pt x="987780" y="139700"/>
                  </a:lnTo>
                  <a:lnTo>
                    <a:pt x="1058329" y="139700"/>
                  </a:lnTo>
                  <a:lnTo>
                    <a:pt x="1058329" y="215900"/>
                  </a:lnTo>
                  <a:lnTo>
                    <a:pt x="987780" y="215900"/>
                  </a:lnTo>
                  <a:lnTo>
                    <a:pt x="987780" y="279400"/>
                  </a:lnTo>
                  <a:lnTo>
                    <a:pt x="917219" y="279400"/>
                  </a:lnTo>
                  <a:lnTo>
                    <a:pt x="917219" y="215900"/>
                  </a:lnTo>
                  <a:lnTo>
                    <a:pt x="846658" y="215900"/>
                  </a:lnTo>
                  <a:lnTo>
                    <a:pt x="846658" y="76200"/>
                  </a:lnTo>
                  <a:lnTo>
                    <a:pt x="776109" y="76200"/>
                  </a:lnTo>
                  <a:lnTo>
                    <a:pt x="776109" y="139700"/>
                  </a:lnTo>
                  <a:lnTo>
                    <a:pt x="705548" y="139700"/>
                  </a:lnTo>
                  <a:lnTo>
                    <a:pt x="705548" y="215900"/>
                  </a:lnTo>
                  <a:lnTo>
                    <a:pt x="776109" y="215900"/>
                  </a:lnTo>
                  <a:lnTo>
                    <a:pt x="776109" y="355600"/>
                  </a:lnTo>
                  <a:lnTo>
                    <a:pt x="846658" y="355600"/>
                  </a:lnTo>
                  <a:lnTo>
                    <a:pt x="846658" y="419100"/>
                  </a:lnTo>
                  <a:lnTo>
                    <a:pt x="917219" y="419100"/>
                  </a:lnTo>
                  <a:lnTo>
                    <a:pt x="917219" y="495300"/>
                  </a:lnTo>
                  <a:lnTo>
                    <a:pt x="846658" y="495300"/>
                  </a:lnTo>
                  <a:lnTo>
                    <a:pt x="846658" y="558800"/>
                  </a:lnTo>
                  <a:lnTo>
                    <a:pt x="776109" y="558800"/>
                  </a:lnTo>
                  <a:lnTo>
                    <a:pt x="776109" y="635000"/>
                  </a:lnTo>
                  <a:lnTo>
                    <a:pt x="846658" y="635000"/>
                  </a:lnTo>
                  <a:lnTo>
                    <a:pt x="917219" y="635000"/>
                  </a:lnTo>
                  <a:lnTo>
                    <a:pt x="917219" y="558800"/>
                  </a:lnTo>
                  <a:lnTo>
                    <a:pt x="987780" y="558800"/>
                  </a:lnTo>
                  <a:lnTo>
                    <a:pt x="987780" y="635000"/>
                  </a:lnTo>
                  <a:lnTo>
                    <a:pt x="1058329" y="635000"/>
                  </a:lnTo>
                  <a:lnTo>
                    <a:pt x="1058329" y="558800"/>
                  </a:lnTo>
                  <a:lnTo>
                    <a:pt x="1128890" y="558800"/>
                  </a:lnTo>
                  <a:lnTo>
                    <a:pt x="1128890" y="495300"/>
                  </a:lnTo>
                  <a:lnTo>
                    <a:pt x="1058329" y="495300"/>
                  </a:lnTo>
                  <a:lnTo>
                    <a:pt x="1058329" y="279400"/>
                  </a:lnTo>
                  <a:lnTo>
                    <a:pt x="1128890" y="279400"/>
                  </a:lnTo>
                  <a:lnTo>
                    <a:pt x="1128890" y="76200"/>
                  </a:lnTo>
                  <a:close/>
                </a:path>
                <a:path w="2611120" h="774700">
                  <a:moveTo>
                    <a:pt x="1199438" y="558800"/>
                  </a:moveTo>
                  <a:lnTo>
                    <a:pt x="1128890" y="558800"/>
                  </a:lnTo>
                  <a:lnTo>
                    <a:pt x="1128890" y="711200"/>
                  </a:lnTo>
                  <a:lnTo>
                    <a:pt x="1199438" y="711200"/>
                  </a:lnTo>
                  <a:lnTo>
                    <a:pt x="1199438" y="558800"/>
                  </a:lnTo>
                  <a:close/>
                </a:path>
                <a:path w="2611120" h="774700">
                  <a:moveTo>
                    <a:pt x="1411109" y="558800"/>
                  </a:moveTo>
                  <a:lnTo>
                    <a:pt x="1340548" y="558800"/>
                  </a:lnTo>
                  <a:lnTo>
                    <a:pt x="1270000" y="558800"/>
                  </a:lnTo>
                  <a:lnTo>
                    <a:pt x="1270000" y="711200"/>
                  </a:lnTo>
                  <a:lnTo>
                    <a:pt x="1340548" y="711200"/>
                  </a:lnTo>
                  <a:lnTo>
                    <a:pt x="1340548" y="774700"/>
                  </a:lnTo>
                  <a:lnTo>
                    <a:pt x="1411109" y="774700"/>
                  </a:lnTo>
                  <a:lnTo>
                    <a:pt x="1411109" y="558800"/>
                  </a:lnTo>
                  <a:close/>
                </a:path>
                <a:path w="2611120" h="774700">
                  <a:moveTo>
                    <a:pt x="1552219" y="495300"/>
                  </a:moveTo>
                  <a:lnTo>
                    <a:pt x="1481658" y="495300"/>
                  </a:lnTo>
                  <a:lnTo>
                    <a:pt x="1481658" y="558800"/>
                  </a:lnTo>
                  <a:lnTo>
                    <a:pt x="1552219" y="558800"/>
                  </a:lnTo>
                  <a:lnTo>
                    <a:pt x="1552219" y="495300"/>
                  </a:lnTo>
                  <a:close/>
                </a:path>
                <a:path w="2611120" h="774700">
                  <a:moveTo>
                    <a:pt x="1693329" y="558800"/>
                  </a:moveTo>
                  <a:lnTo>
                    <a:pt x="1622780" y="558800"/>
                  </a:lnTo>
                  <a:lnTo>
                    <a:pt x="1552219" y="558800"/>
                  </a:lnTo>
                  <a:lnTo>
                    <a:pt x="1552219" y="635000"/>
                  </a:lnTo>
                  <a:lnTo>
                    <a:pt x="1622780" y="635000"/>
                  </a:lnTo>
                  <a:lnTo>
                    <a:pt x="1622780" y="774700"/>
                  </a:lnTo>
                  <a:lnTo>
                    <a:pt x="1693329" y="774700"/>
                  </a:lnTo>
                  <a:lnTo>
                    <a:pt x="1693329" y="558800"/>
                  </a:lnTo>
                  <a:close/>
                </a:path>
                <a:path w="2611120" h="774700">
                  <a:moveTo>
                    <a:pt x="1763890" y="495300"/>
                  </a:moveTo>
                  <a:lnTo>
                    <a:pt x="1693329" y="495300"/>
                  </a:lnTo>
                  <a:lnTo>
                    <a:pt x="1693329" y="558800"/>
                  </a:lnTo>
                  <a:lnTo>
                    <a:pt x="1763890" y="558800"/>
                  </a:lnTo>
                  <a:lnTo>
                    <a:pt x="1763890" y="495300"/>
                  </a:lnTo>
                  <a:close/>
                </a:path>
                <a:path w="2611120" h="774700">
                  <a:moveTo>
                    <a:pt x="1763890" y="0"/>
                  </a:moveTo>
                  <a:lnTo>
                    <a:pt x="1693329" y="0"/>
                  </a:lnTo>
                  <a:lnTo>
                    <a:pt x="1622780" y="0"/>
                  </a:lnTo>
                  <a:lnTo>
                    <a:pt x="1622780" y="139700"/>
                  </a:lnTo>
                  <a:lnTo>
                    <a:pt x="1693329" y="139700"/>
                  </a:lnTo>
                  <a:lnTo>
                    <a:pt x="1693329" y="76200"/>
                  </a:lnTo>
                  <a:lnTo>
                    <a:pt x="1763890" y="76200"/>
                  </a:lnTo>
                  <a:lnTo>
                    <a:pt x="1763890" y="0"/>
                  </a:lnTo>
                  <a:close/>
                </a:path>
                <a:path w="2611120" h="774700">
                  <a:moveTo>
                    <a:pt x="1905000" y="558800"/>
                  </a:moveTo>
                  <a:lnTo>
                    <a:pt x="1834438" y="558800"/>
                  </a:lnTo>
                  <a:lnTo>
                    <a:pt x="1834438" y="711200"/>
                  </a:lnTo>
                  <a:lnTo>
                    <a:pt x="1905000" y="711200"/>
                  </a:lnTo>
                  <a:lnTo>
                    <a:pt x="1905000" y="558800"/>
                  </a:lnTo>
                  <a:close/>
                </a:path>
                <a:path w="2611120" h="774700">
                  <a:moveTo>
                    <a:pt x="2046109" y="558800"/>
                  </a:moveTo>
                  <a:lnTo>
                    <a:pt x="1975548" y="558800"/>
                  </a:lnTo>
                  <a:lnTo>
                    <a:pt x="1975548" y="635000"/>
                  </a:lnTo>
                  <a:lnTo>
                    <a:pt x="2046109" y="635000"/>
                  </a:lnTo>
                  <a:lnTo>
                    <a:pt x="2046109" y="558800"/>
                  </a:lnTo>
                  <a:close/>
                </a:path>
                <a:path w="2611120" h="774700">
                  <a:moveTo>
                    <a:pt x="2187219" y="279400"/>
                  </a:moveTo>
                  <a:lnTo>
                    <a:pt x="2116658" y="279400"/>
                  </a:lnTo>
                  <a:lnTo>
                    <a:pt x="2116658" y="355600"/>
                  </a:lnTo>
                  <a:lnTo>
                    <a:pt x="2187219" y="355600"/>
                  </a:lnTo>
                  <a:lnTo>
                    <a:pt x="2187219" y="279400"/>
                  </a:lnTo>
                  <a:close/>
                </a:path>
                <a:path w="2611120" h="774700">
                  <a:moveTo>
                    <a:pt x="2187219" y="0"/>
                  </a:moveTo>
                  <a:lnTo>
                    <a:pt x="2116658" y="0"/>
                  </a:lnTo>
                  <a:lnTo>
                    <a:pt x="2116658" y="76200"/>
                  </a:lnTo>
                  <a:lnTo>
                    <a:pt x="2187219" y="76200"/>
                  </a:lnTo>
                  <a:lnTo>
                    <a:pt x="2187219" y="0"/>
                  </a:lnTo>
                  <a:close/>
                </a:path>
                <a:path w="2611120" h="774700">
                  <a:moveTo>
                    <a:pt x="2398890" y="495300"/>
                  </a:moveTo>
                  <a:lnTo>
                    <a:pt x="2328329" y="495300"/>
                  </a:lnTo>
                  <a:lnTo>
                    <a:pt x="2328329" y="774700"/>
                  </a:lnTo>
                  <a:lnTo>
                    <a:pt x="2398890" y="774700"/>
                  </a:lnTo>
                  <a:lnTo>
                    <a:pt x="2398890" y="495300"/>
                  </a:lnTo>
                  <a:close/>
                </a:path>
                <a:path w="2611120" h="774700">
                  <a:moveTo>
                    <a:pt x="2398890" y="215900"/>
                  </a:moveTo>
                  <a:lnTo>
                    <a:pt x="2328329" y="215900"/>
                  </a:lnTo>
                  <a:lnTo>
                    <a:pt x="2328329" y="139700"/>
                  </a:lnTo>
                  <a:lnTo>
                    <a:pt x="2257780" y="139700"/>
                  </a:lnTo>
                  <a:lnTo>
                    <a:pt x="2257780" y="215900"/>
                  </a:lnTo>
                  <a:lnTo>
                    <a:pt x="2257780" y="419100"/>
                  </a:lnTo>
                  <a:lnTo>
                    <a:pt x="2187219" y="419100"/>
                  </a:lnTo>
                  <a:lnTo>
                    <a:pt x="2116658" y="419100"/>
                  </a:lnTo>
                  <a:lnTo>
                    <a:pt x="2046109" y="419100"/>
                  </a:lnTo>
                  <a:lnTo>
                    <a:pt x="2046109" y="215900"/>
                  </a:lnTo>
                  <a:lnTo>
                    <a:pt x="2116658" y="215900"/>
                  </a:lnTo>
                  <a:lnTo>
                    <a:pt x="2187219" y="215900"/>
                  </a:lnTo>
                  <a:lnTo>
                    <a:pt x="2257780" y="215900"/>
                  </a:lnTo>
                  <a:lnTo>
                    <a:pt x="2257780" y="139700"/>
                  </a:lnTo>
                  <a:lnTo>
                    <a:pt x="2187219" y="139700"/>
                  </a:lnTo>
                  <a:lnTo>
                    <a:pt x="2116658" y="139700"/>
                  </a:lnTo>
                  <a:lnTo>
                    <a:pt x="2116658" y="76200"/>
                  </a:lnTo>
                  <a:lnTo>
                    <a:pt x="2046109" y="76200"/>
                  </a:lnTo>
                  <a:lnTo>
                    <a:pt x="2046109" y="0"/>
                  </a:lnTo>
                  <a:lnTo>
                    <a:pt x="1975548" y="0"/>
                  </a:lnTo>
                  <a:lnTo>
                    <a:pt x="1905000" y="0"/>
                  </a:lnTo>
                  <a:lnTo>
                    <a:pt x="1905000" y="76200"/>
                  </a:lnTo>
                  <a:lnTo>
                    <a:pt x="1975548" y="76200"/>
                  </a:lnTo>
                  <a:lnTo>
                    <a:pt x="1975548" y="355600"/>
                  </a:lnTo>
                  <a:lnTo>
                    <a:pt x="1905000" y="355600"/>
                  </a:lnTo>
                  <a:lnTo>
                    <a:pt x="1834438" y="355600"/>
                  </a:lnTo>
                  <a:lnTo>
                    <a:pt x="1834438" y="279400"/>
                  </a:lnTo>
                  <a:lnTo>
                    <a:pt x="1905000" y="2794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834438" y="139700"/>
                  </a:lnTo>
                  <a:lnTo>
                    <a:pt x="1763890" y="139700"/>
                  </a:lnTo>
                  <a:lnTo>
                    <a:pt x="1693329" y="139700"/>
                  </a:lnTo>
                  <a:lnTo>
                    <a:pt x="1693329" y="215900"/>
                  </a:lnTo>
                  <a:lnTo>
                    <a:pt x="1763890" y="215900"/>
                  </a:lnTo>
                  <a:lnTo>
                    <a:pt x="1763890" y="279400"/>
                  </a:lnTo>
                  <a:lnTo>
                    <a:pt x="1693329" y="279400"/>
                  </a:lnTo>
                  <a:lnTo>
                    <a:pt x="1693329" y="215900"/>
                  </a:lnTo>
                  <a:lnTo>
                    <a:pt x="1622780" y="215900"/>
                  </a:lnTo>
                  <a:lnTo>
                    <a:pt x="1552219" y="215900"/>
                  </a:lnTo>
                  <a:lnTo>
                    <a:pt x="1481658" y="215900"/>
                  </a:lnTo>
                  <a:lnTo>
                    <a:pt x="1481658" y="76200"/>
                  </a:lnTo>
                  <a:lnTo>
                    <a:pt x="1411109" y="76200"/>
                  </a:lnTo>
                  <a:lnTo>
                    <a:pt x="1340548" y="76200"/>
                  </a:lnTo>
                  <a:lnTo>
                    <a:pt x="1340548" y="139700"/>
                  </a:lnTo>
                  <a:lnTo>
                    <a:pt x="1411109" y="139700"/>
                  </a:lnTo>
                  <a:lnTo>
                    <a:pt x="1411109" y="279400"/>
                  </a:lnTo>
                  <a:lnTo>
                    <a:pt x="1340548" y="279400"/>
                  </a:lnTo>
                  <a:lnTo>
                    <a:pt x="1270000" y="279400"/>
                  </a:lnTo>
                  <a:lnTo>
                    <a:pt x="1270000" y="355600"/>
                  </a:lnTo>
                  <a:lnTo>
                    <a:pt x="1199438" y="355600"/>
                  </a:lnTo>
                  <a:lnTo>
                    <a:pt x="1128890" y="355600"/>
                  </a:lnTo>
                  <a:lnTo>
                    <a:pt x="1128890" y="495300"/>
                  </a:lnTo>
                  <a:lnTo>
                    <a:pt x="1199438" y="495300"/>
                  </a:lnTo>
                  <a:lnTo>
                    <a:pt x="1270000" y="495300"/>
                  </a:lnTo>
                  <a:lnTo>
                    <a:pt x="1340548" y="495300"/>
                  </a:lnTo>
                  <a:lnTo>
                    <a:pt x="1411109" y="495300"/>
                  </a:lnTo>
                  <a:lnTo>
                    <a:pt x="1411109" y="355600"/>
                  </a:lnTo>
                  <a:lnTo>
                    <a:pt x="1481658" y="355600"/>
                  </a:lnTo>
                  <a:lnTo>
                    <a:pt x="1552219" y="355600"/>
                  </a:lnTo>
                  <a:lnTo>
                    <a:pt x="1622780" y="355600"/>
                  </a:lnTo>
                  <a:lnTo>
                    <a:pt x="1622780" y="419100"/>
                  </a:lnTo>
                  <a:lnTo>
                    <a:pt x="1693329" y="419100"/>
                  </a:lnTo>
                  <a:lnTo>
                    <a:pt x="1763890" y="419100"/>
                  </a:lnTo>
                  <a:lnTo>
                    <a:pt x="1834438" y="419100"/>
                  </a:lnTo>
                  <a:lnTo>
                    <a:pt x="1834438" y="495300"/>
                  </a:lnTo>
                  <a:lnTo>
                    <a:pt x="1905000" y="495300"/>
                  </a:lnTo>
                  <a:lnTo>
                    <a:pt x="1905000" y="558800"/>
                  </a:lnTo>
                  <a:lnTo>
                    <a:pt x="1975548" y="558800"/>
                  </a:lnTo>
                  <a:lnTo>
                    <a:pt x="1975548" y="495300"/>
                  </a:lnTo>
                  <a:lnTo>
                    <a:pt x="2046109" y="495300"/>
                  </a:lnTo>
                  <a:lnTo>
                    <a:pt x="2116658" y="495300"/>
                  </a:lnTo>
                  <a:lnTo>
                    <a:pt x="2116658" y="558800"/>
                  </a:lnTo>
                  <a:lnTo>
                    <a:pt x="2187219" y="558800"/>
                  </a:lnTo>
                  <a:lnTo>
                    <a:pt x="2187219" y="495300"/>
                  </a:lnTo>
                  <a:lnTo>
                    <a:pt x="2257780" y="495300"/>
                  </a:lnTo>
                  <a:lnTo>
                    <a:pt x="2328329" y="495300"/>
                  </a:lnTo>
                  <a:lnTo>
                    <a:pt x="2328329" y="419100"/>
                  </a:lnTo>
                  <a:lnTo>
                    <a:pt x="2398890" y="419100"/>
                  </a:lnTo>
                  <a:lnTo>
                    <a:pt x="2398890" y="215900"/>
                  </a:lnTo>
                  <a:close/>
                </a:path>
                <a:path w="2611120" h="774700">
                  <a:moveTo>
                    <a:pt x="2610548" y="279400"/>
                  </a:moveTo>
                  <a:lnTo>
                    <a:pt x="2540000" y="279400"/>
                  </a:lnTo>
                  <a:lnTo>
                    <a:pt x="2540000" y="419100"/>
                  </a:lnTo>
                  <a:lnTo>
                    <a:pt x="2469438" y="419100"/>
                  </a:lnTo>
                  <a:lnTo>
                    <a:pt x="2469438" y="495300"/>
                  </a:lnTo>
                  <a:lnTo>
                    <a:pt x="2540000" y="495300"/>
                  </a:lnTo>
                  <a:lnTo>
                    <a:pt x="2610548" y="495300"/>
                  </a:lnTo>
                  <a:lnTo>
                    <a:pt x="2610548" y="279400"/>
                  </a:lnTo>
                  <a:close/>
                </a:path>
                <a:path w="2611120" h="774700">
                  <a:moveTo>
                    <a:pt x="2610548" y="0"/>
                  </a:moveTo>
                  <a:lnTo>
                    <a:pt x="2540000" y="0"/>
                  </a:lnTo>
                  <a:lnTo>
                    <a:pt x="2540000" y="76200"/>
                  </a:lnTo>
                  <a:lnTo>
                    <a:pt x="2469438" y="76200"/>
                  </a:lnTo>
                  <a:lnTo>
                    <a:pt x="2469438" y="215900"/>
                  </a:lnTo>
                  <a:lnTo>
                    <a:pt x="2540000" y="215900"/>
                  </a:lnTo>
                  <a:lnTo>
                    <a:pt x="2540000" y="139700"/>
                  </a:lnTo>
                  <a:lnTo>
                    <a:pt x="2610548" y="1397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84567" y="5794032"/>
              <a:ext cx="2540000" cy="215900"/>
            </a:xfrm>
            <a:custGeom>
              <a:avLst/>
              <a:gdLst/>
              <a:ahLst/>
              <a:cxnLst/>
              <a:rect l="l" t="t" r="r" b="b"/>
              <a:pathLst>
                <a:path w="2540000" h="215900">
                  <a:moveTo>
                    <a:pt x="352780" y="152400"/>
                  </a:moveTo>
                  <a:lnTo>
                    <a:pt x="352780" y="152400"/>
                  </a:lnTo>
                  <a:lnTo>
                    <a:pt x="0" y="152400"/>
                  </a:lnTo>
                  <a:lnTo>
                    <a:pt x="0" y="215900"/>
                  </a:lnTo>
                  <a:lnTo>
                    <a:pt x="352780" y="215900"/>
                  </a:lnTo>
                  <a:lnTo>
                    <a:pt x="352780" y="152400"/>
                  </a:lnTo>
                  <a:close/>
                </a:path>
                <a:path w="2540000" h="215900">
                  <a:moveTo>
                    <a:pt x="776109" y="152400"/>
                  </a:moveTo>
                  <a:lnTo>
                    <a:pt x="705561" y="152400"/>
                  </a:lnTo>
                  <a:lnTo>
                    <a:pt x="705561" y="215900"/>
                  </a:lnTo>
                  <a:lnTo>
                    <a:pt x="776109" y="215900"/>
                  </a:lnTo>
                  <a:lnTo>
                    <a:pt x="776109" y="152400"/>
                  </a:lnTo>
                  <a:close/>
                </a:path>
                <a:path w="2540000" h="215900">
                  <a:moveTo>
                    <a:pt x="917232" y="76200"/>
                  </a:moveTo>
                  <a:lnTo>
                    <a:pt x="846670" y="76200"/>
                  </a:lnTo>
                  <a:lnTo>
                    <a:pt x="846670" y="152400"/>
                  </a:lnTo>
                  <a:lnTo>
                    <a:pt x="917232" y="152400"/>
                  </a:lnTo>
                  <a:lnTo>
                    <a:pt x="917232" y="76200"/>
                  </a:lnTo>
                  <a:close/>
                </a:path>
                <a:path w="2540000" h="215900">
                  <a:moveTo>
                    <a:pt x="1058341" y="76200"/>
                  </a:moveTo>
                  <a:lnTo>
                    <a:pt x="987780" y="76200"/>
                  </a:lnTo>
                  <a:lnTo>
                    <a:pt x="987780" y="152400"/>
                  </a:lnTo>
                  <a:lnTo>
                    <a:pt x="917232" y="152400"/>
                  </a:lnTo>
                  <a:lnTo>
                    <a:pt x="917232" y="215900"/>
                  </a:lnTo>
                  <a:lnTo>
                    <a:pt x="987780" y="215900"/>
                  </a:lnTo>
                  <a:lnTo>
                    <a:pt x="1058341" y="215900"/>
                  </a:lnTo>
                  <a:lnTo>
                    <a:pt x="1058341" y="76200"/>
                  </a:lnTo>
                  <a:close/>
                </a:path>
                <a:path w="2540000" h="215900">
                  <a:moveTo>
                    <a:pt x="1199451" y="76200"/>
                  </a:moveTo>
                  <a:lnTo>
                    <a:pt x="1128890" y="76200"/>
                  </a:lnTo>
                  <a:lnTo>
                    <a:pt x="1128890" y="152400"/>
                  </a:lnTo>
                  <a:lnTo>
                    <a:pt x="1199451" y="152400"/>
                  </a:lnTo>
                  <a:lnTo>
                    <a:pt x="1199451" y="76200"/>
                  </a:lnTo>
                  <a:close/>
                </a:path>
                <a:path w="2540000" h="215900">
                  <a:moveTo>
                    <a:pt x="1481670" y="76200"/>
                  </a:moveTo>
                  <a:lnTo>
                    <a:pt x="1411109" y="76200"/>
                  </a:lnTo>
                  <a:lnTo>
                    <a:pt x="1340561" y="76200"/>
                  </a:lnTo>
                  <a:lnTo>
                    <a:pt x="1340561" y="215900"/>
                  </a:lnTo>
                  <a:lnTo>
                    <a:pt x="1411109" y="215900"/>
                  </a:lnTo>
                  <a:lnTo>
                    <a:pt x="1411109" y="152400"/>
                  </a:lnTo>
                  <a:lnTo>
                    <a:pt x="1481670" y="152400"/>
                  </a:lnTo>
                  <a:lnTo>
                    <a:pt x="1481670" y="76200"/>
                  </a:lnTo>
                  <a:close/>
                </a:path>
                <a:path w="2540000" h="215900">
                  <a:moveTo>
                    <a:pt x="1552232" y="152400"/>
                  </a:moveTo>
                  <a:lnTo>
                    <a:pt x="1481670" y="152400"/>
                  </a:lnTo>
                  <a:lnTo>
                    <a:pt x="1481670" y="215900"/>
                  </a:lnTo>
                  <a:lnTo>
                    <a:pt x="1552232" y="215900"/>
                  </a:lnTo>
                  <a:lnTo>
                    <a:pt x="1552232" y="152400"/>
                  </a:lnTo>
                  <a:close/>
                </a:path>
                <a:path w="2540000" h="215900">
                  <a:moveTo>
                    <a:pt x="1693341" y="76200"/>
                  </a:moveTo>
                  <a:lnTo>
                    <a:pt x="1622780" y="76200"/>
                  </a:lnTo>
                  <a:lnTo>
                    <a:pt x="1622780" y="152400"/>
                  </a:lnTo>
                  <a:lnTo>
                    <a:pt x="1693341" y="152400"/>
                  </a:lnTo>
                  <a:lnTo>
                    <a:pt x="1693341" y="76200"/>
                  </a:lnTo>
                  <a:close/>
                </a:path>
                <a:path w="2540000" h="215900">
                  <a:moveTo>
                    <a:pt x="1763890" y="152400"/>
                  </a:moveTo>
                  <a:lnTo>
                    <a:pt x="1693341" y="152400"/>
                  </a:lnTo>
                  <a:lnTo>
                    <a:pt x="1693341" y="215900"/>
                  </a:lnTo>
                  <a:lnTo>
                    <a:pt x="1763890" y="215900"/>
                  </a:lnTo>
                  <a:lnTo>
                    <a:pt x="1763890" y="152400"/>
                  </a:lnTo>
                  <a:close/>
                </a:path>
                <a:path w="2540000" h="215900">
                  <a:moveTo>
                    <a:pt x="1975561" y="152400"/>
                  </a:moveTo>
                  <a:lnTo>
                    <a:pt x="1905000" y="152400"/>
                  </a:lnTo>
                  <a:lnTo>
                    <a:pt x="1905000" y="215900"/>
                  </a:lnTo>
                  <a:lnTo>
                    <a:pt x="1975561" y="215900"/>
                  </a:lnTo>
                  <a:lnTo>
                    <a:pt x="1975561" y="152400"/>
                  </a:lnTo>
                  <a:close/>
                </a:path>
                <a:path w="2540000" h="215900">
                  <a:moveTo>
                    <a:pt x="1975561" y="0"/>
                  </a:moveTo>
                  <a:lnTo>
                    <a:pt x="1905000" y="0"/>
                  </a:lnTo>
                  <a:lnTo>
                    <a:pt x="1905000" y="76200"/>
                  </a:lnTo>
                  <a:lnTo>
                    <a:pt x="1975561" y="76200"/>
                  </a:lnTo>
                  <a:lnTo>
                    <a:pt x="1975561" y="0"/>
                  </a:lnTo>
                  <a:close/>
                </a:path>
                <a:path w="2540000" h="215900">
                  <a:moveTo>
                    <a:pt x="2187232" y="76200"/>
                  </a:moveTo>
                  <a:lnTo>
                    <a:pt x="2116671" y="76200"/>
                  </a:lnTo>
                  <a:lnTo>
                    <a:pt x="2046109" y="76200"/>
                  </a:lnTo>
                  <a:lnTo>
                    <a:pt x="2046109" y="152400"/>
                  </a:lnTo>
                  <a:lnTo>
                    <a:pt x="2116671" y="152400"/>
                  </a:lnTo>
                  <a:lnTo>
                    <a:pt x="2116671" y="215900"/>
                  </a:lnTo>
                  <a:lnTo>
                    <a:pt x="2187232" y="215900"/>
                  </a:lnTo>
                  <a:lnTo>
                    <a:pt x="2187232" y="76200"/>
                  </a:lnTo>
                  <a:close/>
                </a:path>
                <a:path w="2540000" h="215900">
                  <a:moveTo>
                    <a:pt x="2257780" y="0"/>
                  </a:moveTo>
                  <a:lnTo>
                    <a:pt x="2187232" y="0"/>
                  </a:lnTo>
                  <a:lnTo>
                    <a:pt x="2187232" y="76200"/>
                  </a:lnTo>
                  <a:lnTo>
                    <a:pt x="2257780" y="76200"/>
                  </a:lnTo>
                  <a:lnTo>
                    <a:pt x="2257780" y="0"/>
                  </a:lnTo>
                  <a:close/>
                </a:path>
                <a:path w="2540000" h="215900">
                  <a:moveTo>
                    <a:pt x="2540000" y="0"/>
                  </a:moveTo>
                  <a:lnTo>
                    <a:pt x="2469451" y="0"/>
                  </a:lnTo>
                  <a:lnTo>
                    <a:pt x="2398890" y="0"/>
                  </a:lnTo>
                  <a:lnTo>
                    <a:pt x="2328341" y="0"/>
                  </a:lnTo>
                  <a:lnTo>
                    <a:pt x="2328341" y="152400"/>
                  </a:lnTo>
                  <a:lnTo>
                    <a:pt x="2398890" y="152400"/>
                  </a:lnTo>
                  <a:lnTo>
                    <a:pt x="2469451" y="152400"/>
                  </a:lnTo>
                  <a:lnTo>
                    <a:pt x="2469451" y="215900"/>
                  </a:lnTo>
                  <a:lnTo>
                    <a:pt x="2540000" y="215900"/>
                  </a:lnTo>
                  <a:lnTo>
                    <a:pt x="2540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618015" y="4310415"/>
              <a:ext cx="800735" cy="800735"/>
            </a:xfrm>
            <a:custGeom>
              <a:avLst/>
              <a:gdLst/>
              <a:ahLst/>
              <a:cxnLst/>
              <a:rect l="l" t="t" r="r" b="b"/>
              <a:pathLst>
                <a:path w="800735" h="800735">
                  <a:moveTo>
                    <a:pt x="400083" y="800455"/>
                  </a:moveTo>
                  <a:lnTo>
                    <a:pt x="0" y="800455"/>
                  </a:lnTo>
                  <a:lnTo>
                    <a:pt x="0" y="743128"/>
                  </a:lnTo>
                  <a:lnTo>
                    <a:pt x="0" y="400156"/>
                  </a:lnTo>
                  <a:lnTo>
                    <a:pt x="2692" y="353489"/>
                  </a:lnTo>
                  <a:lnTo>
                    <a:pt x="10568" y="308404"/>
                  </a:lnTo>
                  <a:lnTo>
                    <a:pt x="23328" y="265200"/>
                  </a:lnTo>
                  <a:lnTo>
                    <a:pt x="40672" y="224177"/>
                  </a:lnTo>
                  <a:lnTo>
                    <a:pt x="62299" y="185637"/>
                  </a:lnTo>
                  <a:lnTo>
                    <a:pt x="87909" y="149879"/>
                  </a:lnTo>
                  <a:lnTo>
                    <a:pt x="117203" y="117203"/>
                  </a:lnTo>
                  <a:lnTo>
                    <a:pt x="149879" y="87909"/>
                  </a:lnTo>
                  <a:lnTo>
                    <a:pt x="185637" y="62299"/>
                  </a:lnTo>
                  <a:lnTo>
                    <a:pt x="224177" y="40672"/>
                  </a:lnTo>
                  <a:lnTo>
                    <a:pt x="265200" y="23328"/>
                  </a:lnTo>
                  <a:lnTo>
                    <a:pt x="308404" y="10568"/>
                  </a:lnTo>
                  <a:lnTo>
                    <a:pt x="353489" y="2692"/>
                  </a:lnTo>
                  <a:lnTo>
                    <a:pt x="400156" y="0"/>
                  </a:lnTo>
                  <a:lnTo>
                    <a:pt x="446824" y="2692"/>
                  </a:lnTo>
                  <a:lnTo>
                    <a:pt x="491910" y="10570"/>
                  </a:lnTo>
                  <a:lnTo>
                    <a:pt x="535115" y="23333"/>
                  </a:lnTo>
                  <a:lnTo>
                    <a:pt x="576137" y="40680"/>
                  </a:lnTo>
                  <a:lnTo>
                    <a:pt x="614678" y="62312"/>
                  </a:lnTo>
                  <a:lnTo>
                    <a:pt x="650435" y="87926"/>
                  </a:lnTo>
                  <a:lnTo>
                    <a:pt x="683111" y="117224"/>
                  </a:lnTo>
                  <a:lnTo>
                    <a:pt x="712403" y="149904"/>
                  </a:lnTo>
                  <a:lnTo>
                    <a:pt x="738013" y="185666"/>
                  </a:lnTo>
                  <a:lnTo>
                    <a:pt x="759640" y="224210"/>
                  </a:lnTo>
                  <a:lnTo>
                    <a:pt x="776983" y="265235"/>
                  </a:lnTo>
                  <a:lnTo>
                    <a:pt x="789742" y="308441"/>
                  </a:lnTo>
                  <a:lnTo>
                    <a:pt x="797618" y="353527"/>
                  </a:lnTo>
                  <a:lnTo>
                    <a:pt x="800310" y="400193"/>
                  </a:lnTo>
                  <a:lnTo>
                    <a:pt x="797618" y="446866"/>
                  </a:lnTo>
                  <a:lnTo>
                    <a:pt x="789740" y="491960"/>
                  </a:lnTo>
                  <a:lnTo>
                    <a:pt x="776979" y="535173"/>
                  </a:lnTo>
                  <a:lnTo>
                    <a:pt x="759632" y="576205"/>
                  </a:lnTo>
                  <a:lnTo>
                    <a:pt x="738002" y="614756"/>
                  </a:lnTo>
                  <a:lnTo>
                    <a:pt x="712388" y="650524"/>
                  </a:lnTo>
                  <a:lnTo>
                    <a:pt x="683090" y="683210"/>
                  </a:lnTo>
                  <a:lnTo>
                    <a:pt x="650408" y="712513"/>
                  </a:lnTo>
                  <a:lnTo>
                    <a:pt x="614644" y="738132"/>
                  </a:lnTo>
                  <a:lnTo>
                    <a:pt x="576096" y="759767"/>
                  </a:lnTo>
                  <a:lnTo>
                    <a:pt x="535066" y="777117"/>
                  </a:lnTo>
                  <a:lnTo>
                    <a:pt x="491854" y="789882"/>
                  </a:lnTo>
                  <a:lnTo>
                    <a:pt x="446759" y="797762"/>
                  </a:lnTo>
                  <a:lnTo>
                    <a:pt x="400083" y="800455"/>
                  </a:lnTo>
                  <a:close/>
                </a:path>
              </a:pathLst>
            </a:custGeom>
            <a:solidFill>
              <a:srgbClr val="1280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560677" y="4253090"/>
              <a:ext cx="915035" cy="915669"/>
            </a:xfrm>
            <a:custGeom>
              <a:avLst/>
              <a:gdLst/>
              <a:ahLst/>
              <a:cxnLst/>
              <a:rect l="l" t="t" r="r" b="b"/>
              <a:pathLst>
                <a:path w="915035" h="915670">
                  <a:moveTo>
                    <a:pt x="655650" y="360006"/>
                  </a:moveTo>
                  <a:lnTo>
                    <a:pt x="652614" y="353263"/>
                  </a:lnTo>
                  <a:lnTo>
                    <a:pt x="640473" y="341795"/>
                  </a:lnTo>
                  <a:lnTo>
                    <a:pt x="633298" y="338924"/>
                  </a:lnTo>
                  <a:lnTo>
                    <a:pt x="616762" y="338924"/>
                  </a:lnTo>
                  <a:lnTo>
                    <a:pt x="610438" y="340855"/>
                  </a:lnTo>
                  <a:lnTo>
                    <a:pt x="606056" y="344741"/>
                  </a:lnTo>
                  <a:lnTo>
                    <a:pt x="601675" y="348449"/>
                  </a:lnTo>
                  <a:lnTo>
                    <a:pt x="598551" y="352844"/>
                  </a:lnTo>
                  <a:lnTo>
                    <a:pt x="596696" y="357898"/>
                  </a:lnTo>
                  <a:lnTo>
                    <a:pt x="594842" y="362800"/>
                  </a:lnTo>
                  <a:lnTo>
                    <a:pt x="592391" y="370814"/>
                  </a:lnTo>
                  <a:lnTo>
                    <a:pt x="589356" y="381939"/>
                  </a:lnTo>
                  <a:lnTo>
                    <a:pt x="543814" y="536333"/>
                  </a:lnTo>
                  <a:lnTo>
                    <a:pt x="502818" y="392823"/>
                  </a:lnTo>
                  <a:lnTo>
                    <a:pt x="486460" y="351409"/>
                  </a:lnTo>
                  <a:lnTo>
                    <a:pt x="480555" y="346519"/>
                  </a:lnTo>
                  <a:lnTo>
                    <a:pt x="474814" y="341452"/>
                  </a:lnTo>
                  <a:lnTo>
                    <a:pt x="466801" y="338924"/>
                  </a:lnTo>
                  <a:lnTo>
                    <a:pt x="446392" y="338924"/>
                  </a:lnTo>
                  <a:lnTo>
                    <a:pt x="418846" y="367157"/>
                  </a:lnTo>
                  <a:lnTo>
                    <a:pt x="369976" y="536333"/>
                  </a:lnTo>
                  <a:lnTo>
                    <a:pt x="324942" y="381939"/>
                  </a:lnTo>
                  <a:lnTo>
                    <a:pt x="307987" y="342214"/>
                  </a:lnTo>
                  <a:lnTo>
                    <a:pt x="300228" y="338924"/>
                  </a:lnTo>
                  <a:lnTo>
                    <a:pt x="280149" y="338924"/>
                  </a:lnTo>
                  <a:lnTo>
                    <a:pt x="272897" y="341871"/>
                  </a:lnTo>
                  <a:lnTo>
                    <a:pt x="261086" y="353682"/>
                  </a:lnTo>
                  <a:lnTo>
                    <a:pt x="258140" y="360349"/>
                  </a:lnTo>
                  <a:lnTo>
                    <a:pt x="258140" y="367779"/>
                  </a:lnTo>
                  <a:lnTo>
                    <a:pt x="322402" y="565429"/>
                  </a:lnTo>
                  <a:lnTo>
                    <a:pt x="338099" y="602894"/>
                  </a:lnTo>
                  <a:lnTo>
                    <a:pt x="351256" y="615289"/>
                  </a:lnTo>
                  <a:lnTo>
                    <a:pt x="356654" y="618324"/>
                  </a:lnTo>
                  <a:lnTo>
                    <a:pt x="363143" y="619848"/>
                  </a:lnTo>
                  <a:lnTo>
                    <a:pt x="370738" y="619848"/>
                  </a:lnTo>
                  <a:lnTo>
                    <a:pt x="406209" y="597611"/>
                  </a:lnTo>
                  <a:lnTo>
                    <a:pt x="456514" y="428510"/>
                  </a:lnTo>
                  <a:lnTo>
                    <a:pt x="495985" y="563156"/>
                  </a:lnTo>
                  <a:lnTo>
                    <a:pt x="508215" y="600367"/>
                  </a:lnTo>
                  <a:lnTo>
                    <a:pt x="543306" y="619848"/>
                  </a:lnTo>
                  <a:lnTo>
                    <a:pt x="553427" y="619848"/>
                  </a:lnTo>
                  <a:lnTo>
                    <a:pt x="561352" y="617397"/>
                  </a:lnTo>
                  <a:lnTo>
                    <a:pt x="567093" y="612508"/>
                  </a:lnTo>
                  <a:lnTo>
                    <a:pt x="572998" y="607618"/>
                  </a:lnTo>
                  <a:lnTo>
                    <a:pt x="591375" y="565429"/>
                  </a:lnTo>
                  <a:lnTo>
                    <a:pt x="651243" y="389839"/>
                  </a:lnTo>
                  <a:lnTo>
                    <a:pt x="655650" y="367779"/>
                  </a:lnTo>
                  <a:lnTo>
                    <a:pt x="655650" y="360006"/>
                  </a:lnTo>
                  <a:close/>
                </a:path>
                <a:path w="915035" h="915670">
                  <a:moveTo>
                    <a:pt x="914971" y="457492"/>
                  </a:moveTo>
                  <a:lnTo>
                    <a:pt x="912596" y="410718"/>
                  </a:lnTo>
                  <a:lnTo>
                    <a:pt x="905662" y="365290"/>
                  </a:lnTo>
                  <a:lnTo>
                    <a:pt x="894384" y="321449"/>
                  </a:lnTo>
                  <a:lnTo>
                    <a:pt x="879005" y="279412"/>
                  </a:lnTo>
                  <a:lnTo>
                    <a:pt x="859739" y="239420"/>
                  </a:lnTo>
                  <a:lnTo>
                    <a:pt x="836815" y="201701"/>
                  </a:lnTo>
                  <a:lnTo>
                    <a:pt x="810475" y="166484"/>
                  </a:lnTo>
                  <a:lnTo>
                    <a:pt x="800315" y="155308"/>
                  </a:lnTo>
                  <a:lnTo>
                    <a:pt x="800315" y="457492"/>
                  </a:lnTo>
                  <a:lnTo>
                    <a:pt x="797191" y="504050"/>
                  </a:lnTo>
                  <a:lnTo>
                    <a:pt x="788073" y="548678"/>
                  </a:lnTo>
                  <a:lnTo>
                    <a:pt x="773366" y="591007"/>
                  </a:lnTo>
                  <a:lnTo>
                    <a:pt x="753503" y="630605"/>
                  </a:lnTo>
                  <a:lnTo>
                    <a:pt x="728865" y="667080"/>
                  </a:lnTo>
                  <a:lnTo>
                    <a:pt x="699884" y="700011"/>
                  </a:lnTo>
                  <a:lnTo>
                    <a:pt x="666953" y="729005"/>
                  </a:lnTo>
                  <a:lnTo>
                    <a:pt x="630478" y="753630"/>
                  </a:lnTo>
                  <a:lnTo>
                    <a:pt x="590892" y="773506"/>
                  </a:lnTo>
                  <a:lnTo>
                    <a:pt x="548576" y="788212"/>
                  </a:lnTo>
                  <a:lnTo>
                    <a:pt x="503948" y="797331"/>
                  </a:lnTo>
                  <a:lnTo>
                    <a:pt x="457415" y="800455"/>
                  </a:lnTo>
                  <a:lnTo>
                    <a:pt x="114655" y="800455"/>
                  </a:lnTo>
                  <a:lnTo>
                    <a:pt x="114655" y="457492"/>
                  </a:lnTo>
                  <a:lnTo>
                    <a:pt x="117792" y="410972"/>
                  </a:lnTo>
                  <a:lnTo>
                    <a:pt x="126898" y="366344"/>
                  </a:lnTo>
                  <a:lnTo>
                    <a:pt x="141605" y="324040"/>
                  </a:lnTo>
                  <a:lnTo>
                    <a:pt x="161467" y="284454"/>
                  </a:lnTo>
                  <a:lnTo>
                    <a:pt x="186093" y="247992"/>
                  </a:lnTo>
                  <a:lnTo>
                    <a:pt x="215074" y="215074"/>
                  </a:lnTo>
                  <a:lnTo>
                    <a:pt x="247992" y="186093"/>
                  </a:lnTo>
                  <a:lnTo>
                    <a:pt x="284454" y="161467"/>
                  </a:lnTo>
                  <a:lnTo>
                    <a:pt x="324040" y="141605"/>
                  </a:lnTo>
                  <a:lnTo>
                    <a:pt x="366344" y="126898"/>
                  </a:lnTo>
                  <a:lnTo>
                    <a:pt x="410972" y="117792"/>
                  </a:lnTo>
                  <a:lnTo>
                    <a:pt x="457492" y="114655"/>
                  </a:lnTo>
                  <a:lnTo>
                    <a:pt x="503999" y="117792"/>
                  </a:lnTo>
                  <a:lnTo>
                    <a:pt x="548614" y="126898"/>
                  </a:lnTo>
                  <a:lnTo>
                    <a:pt x="590918" y="141605"/>
                  </a:lnTo>
                  <a:lnTo>
                    <a:pt x="630504" y="161467"/>
                  </a:lnTo>
                  <a:lnTo>
                    <a:pt x="666953" y="186093"/>
                  </a:lnTo>
                  <a:lnTo>
                    <a:pt x="699884" y="215074"/>
                  </a:lnTo>
                  <a:lnTo>
                    <a:pt x="728865" y="247992"/>
                  </a:lnTo>
                  <a:lnTo>
                    <a:pt x="753491" y="284454"/>
                  </a:lnTo>
                  <a:lnTo>
                    <a:pt x="773353" y="324040"/>
                  </a:lnTo>
                  <a:lnTo>
                    <a:pt x="788060" y="366344"/>
                  </a:lnTo>
                  <a:lnTo>
                    <a:pt x="797179" y="410972"/>
                  </a:lnTo>
                  <a:lnTo>
                    <a:pt x="800315" y="457492"/>
                  </a:lnTo>
                  <a:lnTo>
                    <a:pt x="800315" y="155308"/>
                  </a:lnTo>
                  <a:lnTo>
                    <a:pt x="780961" y="133997"/>
                  </a:lnTo>
                  <a:lnTo>
                    <a:pt x="759675" y="114655"/>
                  </a:lnTo>
                  <a:lnTo>
                    <a:pt x="748474" y="104470"/>
                  </a:lnTo>
                  <a:lnTo>
                    <a:pt x="713257" y="78130"/>
                  </a:lnTo>
                  <a:lnTo>
                    <a:pt x="675538" y="55219"/>
                  </a:lnTo>
                  <a:lnTo>
                    <a:pt x="635546" y="35953"/>
                  </a:lnTo>
                  <a:lnTo>
                    <a:pt x="593521" y="20574"/>
                  </a:lnTo>
                  <a:lnTo>
                    <a:pt x="549681" y="9296"/>
                  </a:lnTo>
                  <a:lnTo>
                    <a:pt x="504253" y="2362"/>
                  </a:lnTo>
                  <a:lnTo>
                    <a:pt x="457492" y="0"/>
                  </a:lnTo>
                  <a:lnTo>
                    <a:pt x="410718" y="2362"/>
                  </a:lnTo>
                  <a:lnTo>
                    <a:pt x="365290" y="9296"/>
                  </a:lnTo>
                  <a:lnTo>
                    <a:pt x="321449" y="20574"/>
                  </a:lnTo>
                  <a:lnTo>
                    <a:pt x="279412" y="35953"/>
                  </a:lnTo>
                  <a:lnTo>
                    <a:pt x="239420" y="55219"/>
                  </a:lnTo>
                  <a:lnTo>
                    <a:pt x="201701" y="78130"/>
                  </a:lnTo>
                  <a:lnTo>
                    <a:pt x="166484" y="104470"/>
                  </a:lnTo>
                  <a:lnTo>
                    <a:pt x="133997" y="133997"/>
                  </a:lnTo>
                  <a:lnTo>
                    <a:pt x="104470" y="166484"/>
                  </a:lnTo>
                  <a:lnTo>
                    <a:pt x="78130" y="201701"/>
                  </a:lnTo>
                  <a:lnTo>
                    <a:pt x="55219" y="239420"/>
                  </a:lnTo>
                  <a:lnTo>
                    <a:pt x="35953" y="279412"/>
                  </a:lnTo>
                  <a:lnTo>
                    <a:pt x="20574" y="321449"/>
                  </a:lnTo>
                  <a:lnTo>
                    <a:pt x="9296" y="365290"/>
                  </a:lnTo>
                  <a:lnTo>
                    <a:pt x="2362" y="410718"/>
                  </a:lnTo>
                  <a:lnTo>
                    <a:pt x="2349" y="410972"/>
                  </a:lnTo>
                  <a:lnTo>
                    <a:pt x="0" y="457492"/>
                  </a:lnTo>
                  <a:lnTo>
                    <a:pt x="0" y="915111"/>
                  </a:lnTo>
                  <a:lnTo>
                    <a:pt x="457415" y="915111"/>
                  </a:lnTo>
                  <a:lnTo>
                    <a:pt x="504202" y="912749"/>
                  </a:lnTo>
                  <a:lnTo>
                    <a:pt x="549630" y="905814"/>
                  </a:lnTo>
                  <a:lnTo>
                    <a:pt x="593483" y="894537"/>
                  </a:lnTo>
                  <a:lnTo>
                    <a:pt x="635520" y="879144"/>
                  </a:lnTo>
                  <a:lnTo>
                    <a:pt x="675525" y="859878"/>
                  </a:lnTo>
                  <a:lnTo>
                    <a:pt x="713244" y="836955"/>
                  </a:lnTo>
                  <a:lnTo>
                    <a:pt x="748474" y="810615"/>
                  </a:lnTo>
                  <a:lnTo>
                    <a:pt x="759637" y="800455"/>
                  </a:lnTo>
                  <a:lnTo>
                    <a:pt x="780961" y="781075"/>
                  </a:lnTo>
                  <a:lnTo>
                    <a:pt x="810488" y="748576"/>
                  </a:lnTo>
                  <a:lnTo>
                    <a:pt x="836828" y="713346"/>
                  </a:lnTo>
                  <a:lnTo>
                    <a:pt x="859751" y="675627"/>
                  </a:lnTo>
                  <a:lnTo>
                    <a:pt x="879017" y="635622"/>
                  </a:lnTo>
                  <a:lnTo>
                    <a:pt x="894397" y="593585"/>
                  </a:lnTo>
                  <a:lnTo>
                    <a:pt x="905675" y="549732"/>
                  </a:lnTo>
                  <a:lnTo>
                    <a:pt x="912609" y="504304"/>
                  </a:lnTo>
                  <a:lnTo>
                    <a:pt x="912622" y="504050"/>
                  </a:lnTo>
                  <a:lnTo>
                    <a:pt x="914971" y="4574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921097" y="6271816"/>
            <a:ext cx="2196465" cy="5073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77825" marR="5080" indent="-365125">
              <a:lnSpc>
                <a:spcPts val="1880"/>
              </a:lnSpc>
              <a:spcBef>
                <a:spcPts val="195"/>
              </a:spcBef>
            </a:pP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https://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attend.wordly.ai/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</a:rPr>
              <a:t> </a:t>
            </a:r>
            <a:r>
              <a:rPr dirty="0" sz="160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join/</a:t>
            </a:r>
            <a:r>
              <a:rPr dirty="0" sz="160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QRKB-</a:t>
            </a:r>
            <a:r>
              <a:rPr dirty="0" sz="1600" spc="-2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9298</a:t>
            </a:r>
            <a:endParaRPr sz="1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563E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2026-03-05T21:58:29Z</dcterms:created>
  <dcterms:modified xsi:type="dcterms:W3CDTF">2026-03-05T21:58:29Z</dcterms:modified>
</cp:coreProperties>
</file>