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5300" y="467766"/>
            <a:ext cx="3208020" cy="786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attend.wordly.ai/join/JFHB-2449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595"/>
              </a:lnSpc>
              <a:spcBef>
                <a:spcPts val="100"/>
              </a:spcBef>
            </a:pPr>
            <a:r>
              <a:rPr dirty="0" spc="-25"/>
              <a:t>Carondelet</a:t>
            </a:r>
          </a:p>
          <a:p>
            <a:pPr marL="12700">
              <a:lnSpc>
                <a:spcPts val="2395"/>
              </a:lnSpc>
            </a:pPr>
            <a:r>
              <a:rPr dirty="0" sz="2000" spc="-155"/>
              <a:t>How</a:t>
            </a:r>
            <a:r>
              <a:rPr dirty="0" sz="2000" spc="-55"/>
              <a:t> </a:t>
            </a:r>
            <a:r>
              <a:rPr dirty="0" sz="2000" spc="-120"/>
              <a:t>to</a:t>
            </a:r>
            <a:r>
              <a:rPr dirty="0" sz="2000" spc="-50"/>
              <a:t> </a:t>
            </a:r>
            <a:r>
              <a:rPr dirty="0" sz="2000" spc="-60"/>
              <a:t>Use</a:t>
            </a:r>
            <a:r>
              <a:rPr dirty="0" sz="2000" spc="-55"/>
              <a:t> </a:t>
            </a:r>
            <a:r>
              <a:rPr dirty="0" sz="2000" spc="-50"/>
              <a:t>Live </a:t>
            </a:r>
            <a:r>
              <a:rPr dirty="0" sz="2000" spc="-45"/>
              <a:t>Translation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1669224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1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048" y="2419709"/>
            <a:ext cx="2431142" cy="243114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62139" y="5461349"/>
            <a:ext cx="2717165" cy="575945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dirty="0" sz="1800" spc="170">
                <a:solidFill>
                  <a:srgbClr val="3C3C3C"/>
                </a:solidFill>
                <a:latin typeface="Gill Sans MT"/>
                <a:cs typeface="Gill Sans MT"/>
              </a:rPr>
              <a:t>Scan</a:t>
            </a:r>
            <a:r>
              <a:rPr dirty="0" sz="1800" spc="-5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25">
                <a:solidFill>
                  <a:srgbClr val="3C3C3C"/>
                </a:solidFill>
                <a:latin typeface="Gill Sans MT"/>
                <a:cs typeface="Gill Sans MT"/>
              </a:rPr>
              <a:t>QR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Code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or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30">
                <a:solidFill>
                  <a:srgbClr val="3C3C3C"/>
                </a:solidFill>
                <a:latin typeface="Gill Sans MT"/>
                <a:cs typeface="Gill Sans MT"/>
              </a:rPr>
              <a:t>Go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25">
                <a:solidFill>
                  <a:srgbClr val="3C3C3C"/>
                </a:solidFill>
                <a:latin typeface="Gill Sans MT"/>
                <a:cs typeface="Gill Sans MT"/>
              </a:rPr>
              <a:t>To:</a:t>
            </a:r>
            <a:endParaRPr sz="1800"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dirty="0" sz="1200" spc="5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https://</a:t>
            </a:r>
            <a:r>
              <a:rPr dirty="0" sz="1200" spc="5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attend.wordly.ai/</a:t>
            </a:r>
            <a:r>
              <a:rPr dirty="0" sz="1200" spc="5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join/</a:t>
            </a:r>
            <a:r>
              <a:rPr dirty="0" sz="1200" spc="5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JFHB-</a:t>
            </a:r>
            <a:r>
              <a:rPr dirty="0" sz="1200" spc="6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2449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94554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2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9001" y="2180828"/>
            <a:ext cx="2793999" cy="286764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417059" y="5527243"/>
            <a:ext cx="1858010" cy="56769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316230" marR="5080" indent="-304165">
              <a:lnSpc>
                <a:spcPts val="2110"/>
              </a:lnSpc>
              <a:spcBef>
                <a:spcPts val="210"/>
              </a:spcBef>
            </a:pPr>
            <a:r>
              <a:rPr dirty="0" sz="1800" spc="55">
                <a:solidFill>
                  <a:srgbClr val="3C3C3C"/>
                </a:solidFill>
                <a:latin typeface="Gill Sans MT"/>
                <a:cs typeface="Gill Sans MT"/>
              </a:rPr>
              <a:t>Choose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145">
                <a:solidFill>
                  <a:srgbClr val="3C3C3C"/>
                </a:solidFill>
                <a:latin typeface="Gill Sans MT"/>
                <a:cs typeface="Gill Sans MT"/>
              </a:rPr>
              <a:t>Language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Click</a:t>
            </a:r>
            <a:r>
              <a:rPr dirty="0" sz="1800" spc="9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Attend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19897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3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0457" y="2471999"/>
            <a:ext cx="2378926" cy="238512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296708" y="5506263"/>
            <a:ext cx="2549525" cy="56769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32715" marR="5080" indent="-120650">
              <a:lnSpc>
                <a:spcPts val="2110"/>
              </a:lnSpc>
              <a:spcBef>
                <a:spcPts val="210"/>
              </a:spcBef>
            </a:pPr>
            <a:r>
              <a:rPr dirty="0" sz="1800" spc="95">
                <a:solidFill>
                  <a:srgbClr val="3C3C3C"/>
                </a:solidFill>
                <a:latin typeface="Gill Sans MT"/>
                <a:cs typeface="Gill Sans MT"/>
              </a:rPr>
              <a:t>Read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70">
                <a:solidFill>
                  <a:srgbClr val="3C3C3C"/>
                </a:solidFill>
                <a:latin typeface="Gill Sans MT"/>
                <a:cs typeface="Gill Sans MT"/>
              </a:rPr>
              <a:t>Captions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3C3C3C"/>
                </a:solidFill>
                <a:latin typeface="Gill Sans MT"/>
                <a:cs typeface="Gill Sans MT"/>
              </a:rPr>
              <a:t>on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Device </a:t>
            </a:r>
            <a:r>
              <a:rPr dirty="0" sz="1800" spc="65">
                <a:solidFill>
                  <a:srgbClr val="3C3C3C"/>
                </a:solidFill>
                <a:latin typeface="Gill Sans MT"/>
                <a:cs typeface="Gill Sans MT"/>
              </a:rPr>
              <a:t>Use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90">
                <a:solidFill>
                  <a:srgbClr val="3C3C3C"/>
                </a:solidFill>
                <a:latin typeface="Gill Sans MT"/>
                <a:cs typeface="Gill Sans MT"/>
              </a:rPr>
              <a:t>Headset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for</a:t>
            </a:r>
            <a:r>
              <a:rPr dirty="0" sz="1800" spc="-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Audio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80331" y="4034421"/>
            <a:ext cx="7962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"/>
                <a:cs typeface="Arial"/>
              </a:rPr>
              <a:t>JFHB-</a:t>
            </a:r>
            <a:r>
              <a:rPr dirty="0" sz="1200" spc="-20">
                <a:latin typeface="Arial"/>
                <a:cs typeface="Arial"/>
              </a:rPr>
              <a:t>2449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C6E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2024-03-15T20:01:33Z</dcterms:created>
  <dcterms:modified xsi:type="dcterms:W3CDTF">2024-03-15T20:01:33Z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2024-03-15T00:00:00Z</vt:filetime>
  </property>
  <property fmtid="{D5CDD505-2E9C-101B-9397-08002B2CF9AE}" pid="3" name="Creator">
    <vt:lpwstr>pdfmake</vt:lpwstr>
  </property>
  <property fmtid="{D5CDD505-2E9C-101B-9397-08002B2CF9AE}" pid="4" name="LastSaved">
    <vt:filetime>2024-03-15T00:00:00Z</vt:filetime>
  </property>
  <property fmtid="{D5CDD505-2E9C-101B-9397-08002B2CF9AE}" pid="5" name="Producer">
    <vt:lpwstr>pdfmake</vt:lpwstr>
  </property>
</Properties>
</file>