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705" r:id="rId5"/>
  </p:sldMasterIdLst>
  <p:notesMasterIdLst>
    <p:notesMasterId r:id="rId14"/>
  </p:notesMasterIdLst>
  <p:sldIdLst>
    <p:sldId id="470" r:id="rId6"/>
    <p:sldId id="472" r:id="rId7"/>
    <p:sldId id="477" r:id="rId8"/>
    <p:sldId id="337" r:id="rId9"/>
    <p:sldId id="338" r:id="rId10"/>
    <p:sldId id="411" r:id="rId11"/>
    <p:sldId id="478" r:id="rId12"/>
    <p:sldId id="41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4A69"/>
    <a:srgbClr val="FF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94660" autoAdjust="0"/>
  </p:normalViewPr>
  <p:slideViewPr>
    <p:cSldViewPr>
      <p:cViewPr varScale="1">
        <p:scale>
          <a:sx n="101" d="100"/>
          <a:sy n="101" d="100"/>
        </p:scale>
        <p:origin x="1074" y="12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2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36EBE-B2EC-4A8C-9446-F6221CE51A8C}" type="datetimeFigureOut">
              <a:rPr lang="en-US" smtClean="0"/>
              <a:t>11/22/2024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7EB648-C775-4545-9214-E1F24D3308EC}" type="slidenum">
              <a:rPr lang="en-US" smtClean="0"/>
              <a:t>‹#›</a:t>
            </a:fld>
            <a:endParaRPr lang="en-US" dirty="0"/>
          </a:p>
        </p:txBody>
      </p:sp>
    </p:spTree>
    <p:extLst>
      <p:ext uri="{BB962C8B-B14F-4D97-AF65-F5344CB8AC3E}">
        <p14:creationId xmlns:p14="http://schemas.microsoft.com/office/powerpoint/2010/main" val="360197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1877566"/>
            <a:ext cx="7543800" cy="2465833"/>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825038" y="4495800"/>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905744" y="4419600"/>
            <a:ext cx="7406640" cy="0"/>
          </a:xfrm>
          <a:prstGeom prst="line">
            <a:avLst/>
          </a:prstGeom>
          <a:ln w="6350">
            <a:solidFill>
              <a:srgbClr val="144A69"/>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9A7CF35D-C471-3B74-6A72-2BD3D5427A09}"/>
              </a:ext>
            </a:extLst>
          </p:cNvPr>
          <p:cNvSpPr/>
          <p:nvPr userDrawn="1"/>
        </p:nvSpPr>
        <p:spPr>
          <a:xfrm>
            <a:off x="0" y="-76200"/>
            <a:ext cx="9144000" cy="17526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F669C6BE-5CF1-E3D7-ED5A-A325827C5A83}"/>
              </a:ext>
            </a:extLst>
          </p:cNvPr>
          <p:cNvSpPr/>
          <p:nvPr userDrawn="1"/>
        </p:nvSpPr>
        <p:spPr>
          <a:xfrm>
            <a:off x="0" y="1609343"/>
            <a:ext cx="9144000" cy="143257"/>
          </a:xfrm>
          <a:prstGeom prst="rect">
            <a:avLst/>
          </a:prstGeom>
          <a:solidFill>
            <a:srgbClr val="144A69"/>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Picture 5" descr="A logo with text and a sun&#10;&#10;Description automatically generated">
            <a:extLst>
              <a:ext uri="{FF2B5EF4-FFF2-40B4-BE49-F238E27FC236}">
                <a16:creationId xmlns:a16="http://schemas.microsoft.com/office/drawing/2014/main" id="{68F6FB05-5D6D-849C-071F-1E7D8CC5AFE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1800" y="0"/>
            <a:ext cx="2933700" cy="1408176"/>
          </a:xfrm>
          <a:prstGeom prst="rect">
            <a:avLst/>
          </a:prstGeom>
        </p:spPr>
      </p:pic>
    </p:spTree>
    <p:extLst>
      <p:ext uri="{BB962C8B-B14F-4D97-AF65-F5344CB8AC3E}">
        <p14:creationId xmlns:p14="http://schemas.microsoft.com/office/powerpoint/2010/main" val="3103532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370743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866559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3405077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2072932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4171067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45403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08796"/>
          </a:xfrm>
        </p:spPr>
        <p:txBody>
          <a:bodyPr/>
          <a:lstStyle/>
          <a:p>
            <a:r>
              <a:rPr lang="en-US" dirty="0"/>
              <a:t>Click to edit Master title style</a:t>
            </a:r>
          </a:p>
        </p:txBody>
      </p:sp>
      <p:sp>
        <p:nvSpPr>
          <p:cNvPr id="3" name="Content Placeholder 2"/>
          <p:cNvSpPr>
            <a:spLocks noGrp="1"/>
          </p:cNvSpPr>
          <p:nvPr>
            <p:ph idx="1"/>
          </p:nvPr>
        </p:nvSpPr>
        <p:spPr>
          <a:xfrm>
            <a:off x="822959" y="1524001"/>
            <a:ext cx="7543801" cy="4345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Rectangle 28"/>
          <p:cNvSpPr/>
          <p:nvPr userDrawn="1"/>
        </p:nvSpPr>
        <p:spPr>
          <a:xfrm>
            <a:off x="7467600" y="6172199"/>
            <a:ext cx="1676400" cy="685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31EE35-E44B-1AA2-5134-84B08CE6935C}"/>
              </a:ext>
            </a:extLst>
          </p:cNvPr>
          <p:cNvSpPr/>
          <p:nvPr userDrawn="1"/>
        </p:nvSpPr>
        <p:spPr>
          <a:xfrm>
            <a:off x="0" y="6172199"/>
            <a:ext cx="7342771" cy="685800"/>
          </a:xfrm>
          <a:prstGeom prst="rect">
            <a:avLst/>
          </a:prstGeom>
          <a:solidFill>
            <a:srgbClr val="144A69"/>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6" name="Slide Number Placeholder 14">
            <a:extLst>
              <a:ext uri="{FF2B5EF4-FFF2-40B4-BE49-F238E27FC236}">
                <a16:creationId xmlns:a16="http://schemas.microsoft.com/office/drawing/2014/main" id="{66492A1A-0486-D826-83F1-4EA1FF25491A}"/>
              </a:ext>
            </a:extLst>
          </p:cNvPr>
          <p:cNvSpPr>
            <a:spLocks noGrp="1"/>
          </p:cNvSpPr>
          <p:nvPr>
            <p:ph type="sldNum" sz="quarter" idx="4"/>
          </p:nvPr>
        </p:nvSpPr>
        <p:spPr>
          <a:xfrm>
            <a:off x="6789932" y="6297971"/>
            <a:ext cx="449068" cy="407629"/>
          </a:xfrm>
          <a:prstGeom prst="rect">
            <a:avLst/>
          </a:prstGeom>
        </p:spPr>
        <p:txBody>
          <a:bodyPr vert="horz" lIns="91440" tIns="45720" rIns="91440" bIns="45720" rtlCol="0" anchor="ctr"/>
          <a:lstStyle>
            <a:lvl1pPr algn="r">
              <a:defRPr sz="1200">
                <a:solidFill>
                  <a:schemeClr val="tx1">
                    <a:tint val="75000"/>
                  </a:schemeClr>
                </a:solidFill>
              </a:defRPr>
            </a:lvl1pPr>
          </a:lstStyle>
          <a:p>
            <a:fld id="{1D891FD4-CD2A-4E02-95A5-D808B00A9B9C}" type="slidenum">
              <a:rPr lang="en-US" smtClean="0"/>
              <a:t>‹#›</a:t>
            </a:fld>
            <a:endParaRPr lang="en-US" dirty="0"/>
          </a:p>
        </p:txBody>
      </p:sp>
      <p:cxnSp>
        <p:nvCxnSpPr>
          <p:cNvPr id="17" name="Straight Connector 16">
            <a:extLst>
              <a:ext uri="{FF2B5EF4-FFF2-40B4-BE49-F238E27FC236}">
                <a16:creationId xmlns:a16="http://schemas.microsoft.com/office/drawing/2014/main" id="{7853D6FC-1938-415A-7E84-69893F121309}"/>
              </a:ext>
            </a:extLst>
          </p:cNvPr>
          <p:cNvCxnSpPr/>
          <p:nvPr userDrawn="1"/>
        </p:nvCxnSpPr>
        <p:spPr>
          <a:xfrm flipV="1">
            <a:off x="0" y="6172198"/>
            <a:ext cx="9144000" cy="1"/>
          </a:xfrm>
          <a:prstGeom prst="line">
            <a:avLst/>
          </a:prstGeom>
          <a:ln>
            <a:solidFill>
              <a:srgbClr val="144A69"/>
            </a:solidFill>
          </a:ln>
        </p:spPr>
        <p:style>
          <a:lnRef idx="1">
            <a:schemeClr val="accent1"/>
          </a:lnRef>
          <a:fillRef idx="0">
            <a:schemeClr val="accent1"/>
          </a:fillRef>
          <a:effectRef idx="0">
            <a:schemeClr val="accent1"/>
          </a:effectRef>
          <a:fontRef idx="minor">
            <a:schemeClr val="tx1"/>
          </a:fontRef>
        </p:style>
      </p:cxnSp>
      <p:pic>
        <p:nvPicPr>
          <p:cNvPr id="18" name="Picture 17" descr="A blue and white logo&#10;&#10;Description automatically generated with low confidence">
            <a:extLst>
              <a:ext uri="{FF2B5EF4-FFF2-40B4-BE49-F238E27FC236}">
                <a16:creationId xmlns:a16="http://schemas.microsoft.com/office/drawing/2014/main" id="{FE401B83-A6C3-AF75-3417-78D647D363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33292" y="6297971"/>
            <a:ext cx="1603711" cy="463137"/>
          </a:xfrm>
          <a:prstGeom prst="rect">
            <a:avLst/>
          </a:prstGeom>
        </p:spPr>
      </p:pic>
      <p:cxnSp>
        <p:nvCxnSpPr>
          <p:cNvPr id="6" name="Straight Connector 5">
            <a:extLst>
              <a:ext uri="{FF2B5EF4-FFF2-40B4-BE49-F238E27FC236}">
                <a16:creationId xmlns:a16="http://schemas.microsoft.com/office/drawing/2014/main" id="{77D2004B-034E-1298-78F0-AB6D05CB17D1}"/>
              </a:ext>
            </a:extLst>
          </p:cNvPr>
          <p:cNvCxnSpPr/>
          <p:nvPr userDrawn="1"/>
        </p:nvCxnSpPr>
        <p:spPr>
          <a:xfrm>
            <a:off x="822959" y="1295401"/>
            <a:ext cx="7543801" cy="0"/>
          </a:xfrm>
          <a:prstGeom prst="line">
            <a:avLst/>
          </a:prstGeom>
          <a:ln>
            <a:solidFill>
              <a:srgbClr val="144A6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126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Rectangle 14">
            <a:extLst>
              <a:ext uri="{FF2B5EF4-FFF2-40B4-BE49-F238E27FC236}">
                <a16:creationId xmlns:a16="http://schemas.microsoft.com/office/drawing/2014/main" id="{7107469F-AFEB-1B5F-BC71-829AFC8A2EDD}"/>
              </a:ext>
            </a:extLst>
          </p:cNvPr>
          <p:cNvSpPr/>
          <p:nvPr userDrawn="1"/>
        </p:nvSpPr>
        <p:spPr>
          <a:xfrm>
            <a:off x="0" y="6172199"/>
            <a:ext cx="7342771" cy="685800"/>
          </a:xfrm>
          <a:prstGeom prst="rect">
            <a:avLst/>
          </a:prstGeom>
          <a:solidFill>
            <a:srgbClr val="144A6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Slide Number Placeholder 14">
            <a:extLst>
              <a:ext uri="{FF2B5EF4-FFF2-40B4-BE49-F238E27FC236}">
                <a16:creationId xmlns:a16="http://schemas.microsoft.com/office/drawing/2014/main" id="{080E73C7-5A0F-CB53-3704-E0FA7C4BF202}"/>
              </a:ext>
            </a:extLst>
          </p:cNvPr>
          <p:cNvSpPr>
            <a:spLocks noGrp="1"/>
          </p:cNvSpPr>
          <p:nvPr>
            <p:ph type="sldNum" sz="quarter" idx="4"/>
          </p:nvPr>
        </p:nvSpPr>
        <p:spPr>
          <a:xfrm>
            <a:off x="6789932" y="6297971"/>
            <a:ext cx="449068" cy="407629"/>
          </a:xfrm>
          <a:prstGeom prst="rect">
            <a:avLst/>
          </a:prstGeom>
        </p:spPr>
        <p:txBody>
          <a:bodyPr vert="horz" lIns="91440" tIns="45720" rIns="91440" bIns="45720" rtlCol="0" anchor="ctr"/>
          <a:lstStyle>
            <a:lvl1pPr algn="r">
              <a:defRPr sz="1200">
                <a:solidFill>
                  <a:schemeClr val="tx1">
                    <a:tint val="75000"/>
                  </a:schemeClr>
                </a:solidFill>
              </a:defRPr>
            </a:lvl1pPr>
          </a:lstStyle>
          <a:p>
            <a:fld id="{1D891FD4-CD2A-4E02-95A5-D808B00A9B9C}" type="slidenum">
              <a:rPr lang="en-US" smtClean="0"/>
              <a:t>‹#›</a:t>
            </a:fld>
            <a:endParaRPr lang="en-US" dirty="0"/>
          </a:p>
        </p:txBody>
      </p:sp>
      <p:cxnSp>
        <p:nvCxnSpPr>
          <p:cNvPr id="18" name="Straight Connector 17">
            <a:extLst>
              <a:ext uri="{FF2B5EF4-FFF2-40B4-BE49-F238E27FC236}">
                <a16:creationId xmlns:a16="http://schemas.microsoft.com/office/drawing/2014/main" id="{B7FF60A6-08BF-D9AE-0676-534E67D54D69}"/>
              </a:ext>
            </a:extLst>
          </p:cNvPr>
          <p:cNvCxnSpPr/>
          <p:nvPr userDrawn="1"/>
        </p:nvCxnSpPr>
        <p:spPr>
          <a:xfrm flipV="1">
            <a:off x="0" y="6172198"/>
            <a:ext cx="9144000" cy="1"/>
          </a:xfrm>
          <a:prstGeom prst="line">
            <a:avLst/>
          </a:prstGeom>
          <a:ln>
            <a:solidFill>
              <a:srgbClr val="144A69"/>
            </a:solidFill>
          </a:ln>
        </p:spPr>
        <p:style>
          <a:lnRef idx="1">
            <a:schemeClr val="accent1"/>
          </a:lnRef>
          <a:fillRef idx="0">
            <a:schemeClr val="accent1"/>
          </a:fillRef>
          <a:effectRef idx="0">
            <a:schemeClr val="accent1"/>
          </a:effectRef>
          <a:fontRef idx="minor">
            <a:schemeClr val="tx1"/>
          </a:fontRef>
        </p:style>
      </p:cxnSp>
      <p:pic>
        <p:nvPicPr>
          <p:cNvPr id="19" name="Picture 18" descr="A blue and white logo&#10;&#10;Description automatically generated with low confidence">
            <a:extLst>
              <a:ext uri="{FF2B5EF4-FFF2-40B4-BE49-F238E27FC236}">
                <a16:creationId xmlns:a16="http://schemas.microsoft.com/office/drawing/2014/main" id="{A86234EB-E1E5-02FF-1CDC-878F9175E3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33292" y="6297971"/>
            <a:ext cx="1603711" cy="463137"/>
          </a:xfrm>
          <a:prstGeom prst="rect">
            <a:avLst/>
          </a:prstGeom>
        </p:spPr>
      </p:pic>
    </p:spTree>
    <p:extLst>
      <p:ext uri="{BB962C8B-B14F-4D97-AF65-F5344CB8AC3E}">
        <p14:creationId xmlns:p14="http://schemas.microsoft.com/office/powerpoint/2010/main" val="73988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00100" y="1963004"/>
            <a:ext cx="7543800" cy="1450757"/>
          </a:xfrm>
        </p:spPr>
        <p:txBody>
          <a:bodyPr/>
          <a:lstStyle>
            <a:lvl1pPr algn="ctr">
              <a:defRPr/>
            </a:lvl1pPr>
          </a:lstStyle>
          <a:p>
            <a:r>
              <a:rPr lang="en-US"/>
              <a:t>Click to edit Master title style</a:t>
            </a:r>
            <a:endParaRPr lang="en-US" dirty="0"/>
          </a:p>
        </p:txBody>
      </p:sp>
      <p:sp>
        <p:nvSpPr>
          <p:cNvPr id="13" name="Rectangle 12">
            <a:extLst>
              <a:ext uri="{FF2B5EF4-FFF2-40B4-BE49-F238E27FC236}">
                <a16:creationId xmlns:a16="http://schemas.microsoft.com/office/drawing/2014/main" id="{D1122767-623B-B14D-43AD-3064FB443DA6}"/>
              </a:ext>
            </a:extLst>
          </p:cNvPr>
          <p:cNvSpPr/>
          <p:nvPr userDrawn="1"/>
        </p:nvSpPr>
        <p:spPr>
          <a:xfrm>
            <a:off x="0" y="6172199"/>
            <a:ext cx="7342771" cy="685800"/>
          </a:xfrm>
          <a:prstGeom prst="rect">
            <a:avLst/>
          </a:prstGeom>
          <a:solidFill>
            <a:srgbClr val="144A6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Slide Number Placeholder 14">
            <a:extLst>
              <a:ext uri="{FF2B5EF4-FFF2-40B4-BE49-F238E27FC236}">
                <a16:creationId xmlns:a16="http://schemas.microsoft.com/office/drawing/2014/main" id="{32AE2238-4FFC-5A19-1B4F-8BC65E308ABD}"/>
              </a:ext>
            </a:extLst>
          </p:cNvPr>
          <p:cNvSpPr>
            <a:spLocks noGrp="1"/>
          </p:cNvSpPr>
          <p:nvPr>
            <p:ph type="sldNum" sz="quarter" idx="4"/>
          </p:nvPr>
        </p:nvSpPr>
        <p:spPr>
          <a:xfrm>
            <a:off x="6789932" y="6297971"/>
            <a:ext cx="449068" cy="407629"/>
          </a:xfrm>
          <a:prstGeom prst="rect">
            <a:avLst/>
          </a:prstGeom>
        </p:spPr>
        <p:txBody>
          <a:bodyPr vert="horz" lIns="91440" tIns="45720" rIns="91440" bIns="45720" rtlCol="0" anchor="ctr"/>
          <a:lstStyle>
            <a:lvl1pPr algn="r">
              <a:defRPr sz="1200">
                <a:solidFill>
                  <a:schemeClr val="tx1">
                    <a:tint val="75000"/>
                  </a:schemeClr>
                </a:solidFill>
              </a:defRPr>
            </a:lvl1pPr>
          </a:lstStyle>
          <a:p>
            <a:fld id="{1D891FD4-CD2A-4E02-95A5-D808B00A9B9C}" type="slidenum">
              <a:rPr lang="en-US" smtClean="0"/>
              <a:t>‹#›</a:t>
            </a:fld>
            <a:endParaRPr lang="en-US" dirty="0"/>
          </a:p>
        </p:txBody>
      </p:sp>
      <p:cxnSp>
        <p:nvCxnSpPr>
          <p:cNvPr id="16" name="Straight Connector 15">
            <a:extLst>
              <a:ext uri="{FF2B5EF4-FFF2-40B4-BE49-F238E27FC236}">
                <a16:creationId xmlns:a16="http://schemas.microsoft.com/office/drawing/2014/main" id="{47A8097B-CF2A-6E31-F7F8-8C490243D6FB}"/>
              </a:ext>
            </a:extLst>
          </p:cNvPr>
          <p:cNvCxnSpPr/>
          <p:nvPr userDrawn="1"/>
        </p:nvCxnSpPr>
        <p:spPr>
          <a:xfrm flipV="1">
            <a:off x="0" y="6172198"/>
            <a:ext cx="9144000" cy="1"/>
          </a:xfrm>
          <a:prstGeom prst="line">
            <a:avLst/>
          </a:prstGeom>
          <a:ln>
            <a:solidFill>
              <a:srgbClr val="144A69"/>
            </a:solidFill>
          </a:ln>
        </p:spPr>
        <p:style>
          <a:lnRef idx="1">
            <a:schemeClr val="accent1"/>
          </a:lnRef>
          <a:fillRef idx="0">
            <a:schemeClr val="accent1"/>
          </a:fillRef>
          <a:effectRef idx="0">
            <a:schemeClr val="accent1"/>
          </a:effectRef>
          <a:fontRef idx="minor">
            <a:schemeClr val="tx1"/>
          </a:fontRef>
        </p:style>
      </p:cxnSp>
      <p:pic>
        <p:nvPicPr>
          <p:cNvPr id="17" name="Picture 16" descr="A blue and white logo&#10;&#10;Description automatically generated with low confidence">
            <a:extLst>
              <a:ext uri="{FF2B5EF4-FFF2-40B4-BE49-F238E27FC236}">
                <a16:creationId xmlns:a16="http://schemas.microsoft.com/office/drawing/2014/main" id="{1B1CEB38-86BE-0D07-9E85-39AAD6056A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33292" y="6297971"/>
            <a:ext cx="1603711" cy="463137"/>
          </a:xfrm>
          <a:prstGeom prst="rect">
            <a:avLst/>
          </a:prstGeom>
        </p:spPr>
      </p:pic>
    </p:spTree>
    <p:extLst>
      <p:ext uri="{BB962C8B-B14F-4D97-AF65-F5344CB8AC3E}">
        <p14:creationId xmlns:p14="http://schemas.microsoft.com/office/powerpoint/2010/main" val="315828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4147290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306520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2902028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3175711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3C176A-4D8C-4F48-8656-79180BA47933}" type="datetimeFigureOut">
              <a:rPr lang="en-US" smtClean="0"/>
              <a:t>11/22/2024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42246628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Footer Placeholder 4"/>
          <p:cNvSpPr txBox="1">
            <a:spLocks/>
          </p:cNvSpPr>
          <p:nvPr userDrawn="1"/>
        </p:nvSpPr>
        <p:spPr>
          <a:xfrm>
            <a:off x="1828800" y="6459786"/>
            <a:ext cx="3617103" cy="365125"/>
          </a:xfrm>
          <a:prstGeom prst="rect">
            <a:avLst/>
          </a:prstGeom>
        </p:spPr>
        <p:txBody>
          <a:bodyPr/>
          <a:lstStyle>
            <a:defPPr>
              <a:defRPr lang="en-US"/>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9" name="Rectangle 18"/>
          <p:cNvSpPr/>
          <p:nvPr userDrawn="1"/>
        </p:nvSpPr>
        <p:spPr>
          <a:xfrm>
            <a:off x="7467600" y="6172199"/>
            <a:ext cx="1676400" cy="685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285173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90" r:id="rId4"/>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C176A-4D8C-4F48-8656-79180BA47933}" type="datetimeFigureOut">
              <a:rPr lang="en-US" smtClean="0"/>
              <a:t>11/22/2024</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69838-9FF4-4D04-B4F8-15F760B6202B}" type="slidenum">
              <a:rPr lang="en-US" smtClean="0"/>
              <a:t>‹#›</a:t>
            </a:fld>
            <a:endParaRPr lang="en-US" dirty="0"/>
          </a:p>
        </p:txBody>
      </p:sp>
    </p:spTree>
    <p:extLst>
      <p:ext uri="{BB962C8B-B14F-4D97-AF65-F5344CB8AC3E}">
        <p14:creationId xmlns:p14="http://schemas.microsoft.com/office/powerpoint/2010/main" val="1818437043"/>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AE2E-FEB0-7BC9-7BC2-C9C17ECB91D8}"/>
              </a:ext>
            </a:extLst>
          </p:cNvPr>
          <p:cNvSpPr>
            <a:spLocks noGrp="1"/>
          </p:cNvSpPr>
          <p:nvPr>
            <p:ph type="ctrTitle"/>
          </p:nvPr>
        </p:nvSpPr>
        <p:spPr>
          <a:xfrm>
            <a:off x="822960" y="2362200"/>
            <a:ext cx="7543800" cy="1962912"/>
          </a:xfrm>
        </p:spPr>
        <p:txBody>
          <a:bodyPr>
            <a:normAutofit/>
          </a:bodyPr>
          <a:lstStyle/>
          <a:p>
            <a:r>
              <a:rPr lang="en-US" sz="7200" dirty="0"/>
              <a:t>Add Title</a:t>
            </a:r>
          </a:p>
        </p:txBody>
      </p:sp>
      <p:sp>
        <p:nvSpPr>
          <p:cNvPr id="3" name="Subtitle 2">
            <a:extLst>
              <a:ext uri="{FF2B5EF4-FFF2-40B4-BE49-F238E27FC236}">
                <a16:creationId xmlns:a16="http://schemas.microsoft.com/office/drawing/2014/main" id="{AC199335-113F-F41D-F4DB-9110224DEBB4}"/>
              </a:ext>
            </a:extLst>
          </p:cNvPr>
          <p:cNvSpPr>
            <a:spLocks noGrp="1"/>
          </p:cNvSpPr>
          <p:nvPr>
            <p:ph type="subTitle" idx="1"/>
          </p:nvPr>
        </p:nvSpPr>
        <p:spPr/>
        <p:txBody>
          <a:bodyPr>
            <a:normAutofit fontScale="70000" lnSpcReduction="20000"/>
          </a:bodyPr>
          <a:lstStyle/>
          <a:p>
            <a:r>
              <a:rPr lang="en-US" sz="4000" dirty="0"/>
              <a:t>Subtitle</a:t>
            </a:r>
          </a:p>
          <a:p>
            <a:endParaRPr lang="en-US" dirty="0"/>
          </a:p>
          <a:p>
            <a:r>
              <a:rPr lang="en-US" i="1" dirty="0"/>
              <a:t>Name</a:t>
            </a:r>
          </a:p>
        </p:txBody>
      </p:sp>
    </p:spTree>
    <p:extLst>
      <p:ext uri="{BB962C8B-B14F-4D97-AF65-F5344CB8AC3E}">
        <p14:creationId xmlns:p14="http://schemas.microsoft.com/office/powerpoint/2010/main" val="282754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8F57009-3939-7EB2-A3C3-F42AD92B70DA}"/>
              </a:ext>
            </a:extLst>
          </p:cNvPr>
          <p:cNvSpPr>
            <a:spLocks noGrp="1"/>
          </p:cNvSpPr>
          <p:nvPr>
            <p:ph type="sldNum" sz="quarter" idx="4"/>
          </p:nvPr>
        </p:nvSpPr>
        <p:spPr/>
        <p:txBody>
          <a:bodyPr/>
          <a:lstStyle/>
          <a:p>
            <a:fld id="{1D891FD4-CD2A-4E02-95A5-D808B00A9B9C}" type="slidenum">
              <a:rPr lang="en-US" smtClean="0"/>
              <a:t>2</a:t>
            </a:fld>
            <a:endParaRPr lang="en-US" dirty="0"/>
          </a:p>
        </p:txBody>
      </p:sp>
      <p:sp>
        <p:nvSpPr>
          <p:cNvPr id="5" name="Text Box 2">
            <a:extLst>
              <a:ext uri="{FF2B5EF4-FFF2-40B4-BE49-F238E27FC236}">
                <a16:creationId xmlns:a16="http://schemas.microsoft.com/office/drawing/2014/main" id="{61D4F819-DAD7-EB69-65D2-8496A9C88233}"/>
              </a:ext>
            </a:extLst>
          </p:cNvPr>
          <p:cNvSpPr txBox="1">
            <a:spLocks noChangeArrowheads="1"/>
          </p:cNvSpPr>
          <p:nvPr/>
        </p:nvSpPr>
        <p:spPr bwMode="auto">
          <a:xfrm>
            <a:off x="914400" y="1447800"/>
            <a:ext cx="7620000" cy="990600"/>
          </a:xfrm>
          <a:prstGeom prst="rect">
            <a:avLst/>
          </a:prstGeom>
          <a:noFill/>
          <a:ln w="9525">
            <a:noFill/>
            <a:round/>
            <a:headEnd/>
            <a:tailEnd/>
          </a:ln>
        </p:spPr>
        <p:txBody>
          <a:bodyPr/>
          <a:lstStyle/>
          <a:p>
            <a:pPr defTabSz="457200">
              <a:buClr>
                <a:srgbClr val="000000"/>
              </a:buClr>
              <a:buSzPct val="100000"/>
              <a:buFont typeface="Arial" charset="0"/>
              <a:buNone/>
              <a:defRPr/>
            </a:pPr>
            <a:r>
              <a:rPr lang="en-US" sz="2400" b="1" dirty="0">
                <a:solidFill>
                  <a:schemeClr val="tx1"/>
                </a:solidFill>
                <a:latin typeface="+mn-lt"/>
              </a:rPr>
              <a:t>Name </a:t>
            </a:r>
          </a:p>
          <a:p>
            <a:pPr defTabSz="457200">
              <a:buClr>
                <a:srgbClr val="000000"/>
              </a:buClr>
              <a:buSzPct val="100000"/>
              <a:buFont typeface="Arial" charset="0"/>
              <a:buNone/>
              <a:defRPr/>
            </a:pPr>
            <a:r>
              <a:rPr lang="en-US" sz="2400" b="1" dirty="0">
                <a:solidFill>
                  <a:schemeClr val="tx1"/>
                </a:solidFill>
                <a:latin typeface="+mn-lt"/>
              </a:rPr>
              <a:t>Title, Company</a:t>
            </a:r>
          </a:p>
          <a:p>
            <a:pPr defTabSz="457200">
              <a:lnSpc>
                <a:spcPct val="80000"/>
              </a:lnSpc>
              <a:spcBef>
                <a:spcPts val="800"/>
              </a:spcBef>
              <a:buClr>
                <a:srgbClr val="898989"/>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dirty="0">
              <a:solidFill>
                <a:schemeClr val="tx1"/>
              </a:solidFill>
              <a:latin typeface="Calibri" pitchFamily="34" charset="0"/>
            </a:endParaRPr>
          </a:p>
          <a:p>
            <a:pPr defTabSz="457200">
              <a:lnSpc>
                <a:spcPct val="80000"/>
              </a:lnSpc>
              <a:spcBef>
                <a:spcPts val="800"/>
              </a:spcBef>
              <a:buClr>
                <a:srgbClr val="898989"/>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3200" dirty="0">
              <a:solidFill>
                <a:schemeClr val="tx1"/>
              </a:solidFill>
              <a:latin typeface="Calibri" pitchFamily="34" charset="0"/>
            </a:endParaRPr>
          </a:p>
          <a:p>
            <a:pPr defTabSz="457200">
              <a:lnSpc>
                <a:spcPct val="80000"/>
              </a:lnSpc>
              <a:spcBef>
                <a:spcPts val="800"/>
              </a:spcBef>
              <a:buClr>
                <a:srgbClr val="898989"/>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2000" dirty="0">
              <a:solidFill>
                <a:schemeClr val="tx1"/>
              </a:solidFill>
              <a:latin typeface="Calibri" pitchFamily="34" charset="0"/>
            </a:endParaRPr>
          </a:p>
        </p:txBody>
      </p:sp>
      <p:sp>
        <p:nvSpPr>
          <p:cNvPr id="6" name="Rectangle 5">
            <a:extLst>
              <a:ext uri="{FF2B5EF4-FFF2-40B4-BE49-F238E27FC236}">
                <a16:creationId xmlns:a16="http://schemas.microsoft.com/office/drawing/2014/main" id="{D2E996B7-44EA-C37E-F5AB-1D2B8275AC74}"/>
              </a:ext>
            </a:extLst>
          </p:cNvPr>
          <p:cNvSpPr/>
          <p:nvPr/>
        </p:nvSpPr>
        <p:spPr>
          <a:xfrm>
            <a:off x="3505200" y="2743200"/>
            <a:ext cx="5181600" cy="2031325"/>
          </a:xfrm>
          <a:prstGeom prst="rect">
            <a:avLst/>
          </a:prstGeom>
        </p:spPr>
        <p:txBody>
          <a:bodyPr>
            <a:spAutoFit/>
          </a:bodyPr>
          <a:lstStyle/>
          <a:p>
            <a:r>
              <a:rPr lang="en-US" sz="1400" dirty="0">
                <a:solidFill>
                  <a:schemeClr val="tx1"/>
                </a:solidFill>
                <a:latin typeface="+mn-lt"/>
              </a:rPr>
              <a:t>Bio next to updated photo   </a:t>
            </a:r>
          </a:p>
          <a:p>
            <a:endParaRPr lang="en-US" sz="1400" dirty="0">
              <a:solidFill>
                <a:schemeClr val="tx1"/>
              </a:solidFill>
              <a:latin typeface="+mn-lt"/>
            </a:endParaRPr>
          </a:p>
          <a:p>
            <a:endParaRPr lang="en-US" sz="1400" dirty="0"/>
          </a:p>
          <a:p>
            <a:endParaRPr lang="en-US" sz="1400" dirty="0">
              <a:solidFill>
                <a:schemeClr val="tx1"/>
              </a:solidFill>
              <a:latin typeface="+mn-lt"/>
            </a:endParaRPr>
          </a:p>
          <a:p>
            <a:endParaRPr lang="en-US" sz="1400" dirty="0"/>
          </a:p>
          <a:p>
            <a:endParaRPr lang="en-US" sz="1400" dirty="0">
              <a:solidFill>
                <a:schemeClr val="tx1"/>
              </a:solidFill>
              <a:latin typeface="+mn-lt"/>
            </a:endParaRPr>
          </a:p>
          <a:p>
            <a:endParaRPr lang="en-US" sz="1400" dirty="0">
              <a:solidFill>
                <a:schemeClr val="tx1"/>
              </a:solidFill>
              <a:latin typeface="+mn-lt"/>
            </a:endParaRPr>
          </a:p>
          <a:p>
            <a:r>
              <a:rPr lang="en-US" sz="1400" dirty="0">
                <a:solidFill>
                  <a:schemeClr val="tx1"/>
                </a:solidFill>
                <a:latin typeface="+mn-lt"/>
              </a:rPr>
              <a:t>Email optional</a:t>
            </a:r>
          </a:p>
          <a:p>
            <a:r>
              <a:rPr lang="en-US" sz="1400" dirty="0">
                <a:solidFill>
                  <a:schemeClr val="tx1"/>
                </a:solidFill>
                <a:latin typeface="+mn-lt"/>
              </a:rPr>
              <a:t>Phone number optional</a:t>
            </a:r>
          </a:p>
        </p:txBody>
      </p:sp>
      <p:sp>
        <p:nvSpPr>
          <p:cNvPr id="2" name="Rectangle 1">
            <a:extLst>
              <a:ext uri="{FF2B5EF4-FFF2-40B4-BE49-F238E27FC236}">
                <a16:creationId xmlns:a16="http://schemas.microsoft.com/office/drawing/2014/main" id="{71AF74CF-97BC-F078-B7F2-46CA4966CFED}"/>
              </a:ext>
            </a:extLst>
          </p:cNvPr>
          <p:cNvSpPr/>
          <p:nvPr/>
        </p:nvSpPr>
        <p:spPr>
          <a:xfrm>
            <a:off x="1143000" y="2743200"/>
            <a:ext cx="2209800" cy="2209800"/>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B7FBF52-1199-3213-5BA7-0063C32291FC}"/>
              </a:ext>
            </a:extLst>
          </p:cNvPr>
          <p:cNvSpPr txBox="1"/>
          <p:nvPr/>
        </p:nvSpPr>
        <p:spPr>
          <a:xfrm>
            <a:off x="1524000" y="3352800"/>
            <a:ext cx="1447800" cy="369332"/>
          </a:xfrm>
          <a:prstGeom prst="rect">
            <a:avLst/>
          </a:prstGeom>
          <a:noFill/>
        </p:spPr>
        <p:txBody>
          <a:bodyPr wrap="square" rtlCol="0">
            <a:spAutoFit/>
          </a:bodyPr>
          <a:lstStyle/>
          <a:p>
            <a:pPr algn="ctr"/>
            <a:r>
              <a:rPr lang="en-US" dirty="0"/>
              <a:t>Add photo</a:t>
            </a:r>
          </a:p>
        </p:txBody>
      </p:sp>
    </p:spTree>
    <p:extLst>
      <p:ext uri="{BB962C8B-B14F-4D97-AF65-F5344CB8AC3E}">
        <p14:creationId xmlns:p14="http://schemas.microsoft.com/office/powerpoint/2010/main" val="106159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391400" cy="1280161"/>
          </a:xfrm>
        </p:spPr>
        <p:txBody>
          <a:bodyPr anchor="ctr"/>
          <a:lstStyle/>
          <a:p>
            <a:r>
              <a:rPr lang="en-US" dirty="0"/>
              <a:t>SPFA Antitrust Policy</a:t>
            </a:r>
          </a:p>
        </p:txBody>
      </p:sp>
      <p:sp>
        <p:nvSpPr>
          <p:cNvPr id="6" name="Content Placeholder 17">
            <a:extLst>
              <a:ext uri="{FF2B5EF4-FFF2-40B4-BE49-F238E27FC236}">
                <a16:creationId xmlns:a16="http://schemas.microsoft.com/office/drawing/2014/main" id="{92FF131A-323B-BECC-D08E-44F17683A3F5}"/>
              </a:ext>
            </a:extLst>
          </p:cNvPr>
          <p:cNvSpPr txBox="1">
            <a:spLocks noGrp="1"/>
          </p:cNvSpPr>
          <p:nvPr>
            <p:ph idx="1"/>
          </p:nvPr>
        </p:nvSpPr>
        <p:spPr>
          <a:xfrm>
            <a:off x="838200" y="1524000"/>
            <a:ext cx="7543801" cy="4988545"/>
          </a:xfrm>
          <a:prstGeom prst="rect">
            <a:avLst/>
          </a:prstGeom>
          <a:noFill/>
        </p:spPr>
        <p:txBody>
          <a:bodyPr wrap="square" rtlCol="0">
            <a:spAutoFit/>
          </a:bodyPr>
          <a:lstStyle/>
          <a:p>
            <a:r>
              <a:rPr lang="en-US" sz="1500" i="1" dirty="0">
                <a:latin typeface="+mj-lt"/>
              </a:rPr>
              <a:t>"Our policy is to comply with all federal, state and local laws, including the antitrust laws. </a:t>
            </a:r>
            <a:br>
              <a:rPr lang="en-US" sz="1500" i="1" dirty="0">
                <a:latin typeface="+mj-lt"/>
              </a:rPr>
            </a:br>
            <a:r>
              <a:rPr lang="en-US" sz="1500" i="1" dirty="0">
                <a:latin typeface="+mj-lt"/>
              </a:rPr>
              <a:t>It is expected that all company member representatives involved in SPFA activities and SPFA staff will be sensitive to the unique legal issues involving trade associations and, accordingly, will take all measures necessary to comply with U.S. antitrust laws and similar foreign competition laws."</a:t>
            </a:r>
          </a:p>
          <a:p>
            <a:pPr>
              <a:spcBef>
                <a:spcPts val="1000"/>
              </a:spcBef>
            </a:pPr>
            <a:r>
              <a:rPr lang="en-US" sz="1500" i="1" dirty="0">
                <a:latin typeface="+mj-lt"/>
              </a:rPr>
              <a:t>It is a per se violation of the federal antitrust laws for competitors to agree on prices, limitation of supplies, allocation of customers or territory, or boycotts. "Per se" means that no legal defense can be used to mitigate this automatic violation.</a:t>
            </a:r>
          </a:p>
          <a:p>
            <a:pPr>
              <a:spcBef>
                <a:spcPts val="1000"/>
              </a:spcBef>
            </a:pPr>
            <a:r>
              <a:rPr lang="en-US" sz="1500" i="1" dirty="0">
                <a:latin typeface="+mj-lt"/>
              </a:rPr>
              <a:t>Even an agreement by competitors that is for the good of society and our industry may be a violation of the antitrust laws if it could affect competition.</a:t>
            </a:r>
          </a:p>
          <a:p>
            <a:pPr>
              <a:spcBef>
                <a:spcPts val="1000"/>
              </a:spcBef>
            </a:pPr>
            <a:r>
              <a:rPr lang="en-US" sz="1500" i="1" dirty="0">
                <a:latin typeface="+mj-lt"/>
              </a:rPr>
              <a:t>If a topic of antitrust concern is raised at any time during a meeting, note your objection for the record. If the topic continues to be discussed, you should leave the room immediately and contact SPFA's general counsel and your company's attorney for further guidance.</a:t>
            </a:r>
          </a:p>
          <a:p>
            <a:pPr>
              <a:spcBef>
                <a:spcPts val="1000"/>
              </a:spcBef>
            </a:pPr>
            <a:r>
              <a:rPr lang="en-US" sz="1500" i="1" dirty="0">
                <a:latin typeface="+mj-lt"/>
              </a:rPr>
              <a:t>Ensure that every SPFA meeting, where members are present, has an agenda, the agenda is followed, and minutes are kept by SPFA staff of the proceedings.</a:t>
            </a:r>
          </a:p>
          <a:p>
            <a:pPr>
              <a:spcBef>
                <a:spcPts val="1000"/>
              </a:spcBef>
            </a:pPr>
            <a:r>
              <a:rPr lang="en-US" sz="1500" i="1" dirty="0">
                <a:latin typeface="+mj-lt"/>
              </a:rPr>
              <a:t>Understanding and acting on the requirements of U.S. and foreign antitrust and competition laws sometimes can be difficult. If you have a question about the propriety of activities or discussions in SPFA, you are encouraged immediately to contact your company's legal counsel and SPFA management.</a:t>
            </a:r>
          </a:p>
          <a:p>
            <a:endParaRPr lang="en-US" sz="1500" i="1" dirty="0">
              <a:latin typeface="+mj-lt"/>
            </a:endParaRPr>
          </a:p>
        </p:txBody>
      </p:sp>
    </p:spTree>
    <p:extLst>
      <p:ext uri="{BB962C8B-B14F-4D97-AF65-F5344CB8AC3E}">
        <p14:creationId xmlns:p14="http://schemas.microsoft.com/office/powerpoint/2010/main" val="261406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4014905-6E23-BE99-F9FB-099D4EC49723}"/>
              </a:ext>
            </a:extLst>
          </p:cNvPr>
          <p:cNvSpPr>
            <a:spLocks noGrp="1"/>
          </p:cNvSpPr>
          <p:nvPr>
            <p:ph type="title"/>
          </p:nvPr>
        </p:nvSpPr>
        <p:spPr/>
        <p:txBody>
          <a:bodyPr/>
          <a:lstStyle/>
          <a:p>
            <a:endParaRPr lang="en-US"/>
          </a:p>
        </p:txBody>
      </p:sp>
      <p:sp>
        <p:nvSpPr>
          <p:cNvPr id="7" name="Content Placeholder 6">
            <a:extLst>
              <a:ext uri="{FF2B5EF4-FFF2-40B4-BE49-F238E27FC236}">
                <a16:creationId xmlns:a16="http://schemas.microsoft.com/office/drawing/2014/main" id="{4A1A9C79-2F94-9EB1-BB42-75B0E2FD1C9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005068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1066800"/>
          </a:xfrm>
        </p:spPr>
        <p:txBody>
          <a:bodyPr anchor="ctr"/>
          <a:lstStyle/>
          <a:p>
            <a:endParaRPr lang="en-US" dirty="0"/>
          </a:p>
        </p:txBody>
      </p:sp>
      <p:sp>
        <p:nvSpPr>
          <p:cNvPr id="3" name="Content Placeholder 2"/>
          <p:cNvSpPr>
            <a:spLocks noGrp="1"/>
          </p:cNvSpPr>
          <p:nvPr>
            <p:ph idx="1"/>
          </p:nvPr>
        </p:nvSpPr>
        <p:spPr>
          <a:xfrm>
            <a:off x="609600" y="1752600"/>
            <a:ext cx="8001000" cy="4800600"/>
          </a:xfrm>
        </p:spPr>
        <p:txBody>
          <a:bodyPr>
            <a:normAutofit/>
          </a:bodyPr>
          <a:lstStyle/>
          <a:p>
            <a:endParaRPr lang="en-US" dirty="0"/>
          </a:p>
        </p:txBody>
      </p:sp>
    </p:spTree>
    <p:extLst>
      <p:ext uri="{BB962C8B-B14F-4D97-AF65-F5344CB8AC3E}">
        <p14:creationId xmlns:p14="http://schemas.microsoft.com/office/powerpoint/2010/main" val="373239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1066800"/>
          </a:xfrm>
        </p:spPr>
        <p:txBody>
          <a:bodyPr anchor="ctr"/>
          <a:lstStyle/>
          <a:p>
            <a:endParaRPr lang="en-US" dirty="0"/>
          </a:p>
        </p:txBody>
      </p:sp>
      <p:sp>
        <p:nvSpPr>
          <p:cNvPr id="3" name="Content Placeholder 2"/>
          <p:cNvSpPr>
            <a:spLocks noGrp="1"/>
          </p:cNvSpPr>
          <p:nvPr>
            <p:ph idx="1"/>
          </p:nvPr>
        </p:nvSpPr>
        <p:spPr>
          <a:xfrm>
            <a:off x="838200" y="1524000"/>
            <a:ext cx="7772400" cy="4114800"/>
          </a:xfrm>
        </p:spPr>
        <p:txBody>
          <a:bodyPr>
            <a:normAutofit/>
          </a:bodyPr>
          <a:lstStyle/>
          <a:p>
            <a:endParaRPr lang="en-US" dirty="0"/>
          </a:p>
        </p:txBody>
      </p:sp>
    </p:spTree>
    <p:extLst>
      <p:ext uri="{BB962C8B-B14F-4D97-AF65-F5344CB8AC3E}">
        <p14:creationId xmlns:p14="http://schemas.microsoft.com/office/powerpoint/2010/main" val="2849620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1066800"/>
          </a:xfrm>
        </p:spPr>
        <p:txBody>
          <a:bodyPr anchor="ctr"/>
          <a:lstStyle/>
          <a:p>
            <a:endParaRPr lang="en-US" dirty="0"/>
          </a:p>
        </p:txBody>
      </p:sp>
      <p:sp>
        <p:nvSpPr>
          <p:cNvPr id="3" name="Content Placeholder 2"/>
          <p:cNvSpPr>
            <a:spLocks noGrp="1"/>
          </p:cNvSpPr>
          <p:nvPr>
            <p:ph idx="1"/>
          </p:nvPr>
        </p:nvSpPr>
        <p:spPr>
          <a:xfrm>
            <a:off x="838200" y="1524000"/>
            <a:ext cx="7772400" cy="3962400"/>
          </a:xfrm>
        </p:spPr>
        <p:txBody>
          <a:bodyPr>
            <a:normAutofit/>
          </a:bodyPr>
          <a:lstStyle/>
          <a:p>
            <a:endParaRPr lang="en-US" dirty="0"/>
          </a:p>
        </p:txBody>
      </p:sp>
    </p:spTree>
    <p:extLst>
      <p:ext uri="{BB962C8B-B14F-4D97-AF65-F5344CB8AC3E}">
        <p14:creationId xmlns:p14="http://schemas.microsoft.com/office/powerpoint/2010/main" val="1818652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1066800"/>
          </a:xfrm>
        </p:spPr>
        <p:txBody>
          <a:bodyPr anchor="ctr"/>
          <a:lstStyle/>
          <a:p>
            <a:endParaRPr lang="en-US" dirty="0"/>
          </a:p>
        </p:txBody>
      </p:sp>
      <p:sp>
        <p:nvSpPr>
          <p:cNvPr id="3" name="Content Placeholder 2"/>
          <p:cNvSpPr>
            <a:spLocks noGrp="1"/>
          </p:cNvSpPr>
          <p:nvPr>
            <p:ph idx="1"/>
          </p:nvPr>
        </p:nvSpPr>
        <p:spPr>
          <a:xfrm>
            <a:off x="838200" y="1524000"/>
            <a:ext cx="7620000" cy="4191000"/>
          </a:xfrm>
        </p:spPr>
        <p:txBody>
          <a:bodyPr>
            <a:normAutofit/>
          </a:bodyPr>
          <a:lstStyle/>
          <a:p>
            <a:endParaRPr lang="en-US" dirty="0"/>
          </a:p>
        </p:txBody>
      </p:sp>
    </p:spTree>
    <p:extLst>
      <p:ext uri="{BB962C8B-B14F-4D97-AF65-F5344CB8AC3E}">
        <p14:creationId xmlns:p14="http://schemas.microsoft.com/office/powerpoint/2010/main" val="1819177923"/>
      </p:ext>
    </p:extLst>
  </p:cSld>
  <p:clrMapOvr>
    <a:masterClrMapping/>
  </p:clrMapOvr>
</p:sld>
</file>

<file path=ppt/theme/theme1.xml><?xml version="1.0" encoding="utf-8"?>
<a:theme xmlns:a="http://schemas.openxmlformats.org/drawingml/2006/main" name="Retrospect">
  <a:themeElements>
    <a:clrScheme name="Custom 4">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eed240d-3140-48f6-bce7-c38f1b8ac473" xsi:nil="true"/>
    <lcf76f155ced4ddcb4097134ff3c332f xmlns="ac342d77-ca3e-47b1-a85f-def64ca7abe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8DE2F7BA790E1499B105FC4F0272181" ma:contentTypeVersion="15" ma:contentTypeDescription="Create a new document." ma:contentTypeScope="" ma:versionID="f54d9ca300b5219db2cd9a77123a647f">
  <xsd:schema xmlns:xsd="http://www.w3.org/2001/XMLSchema" xmlns:xs="http://www.w3.org/2001/XMLSchema" xmlns:p="http://schemas.microsoft.com/office/2006/metadata/properties" xmlns:ns2="9eed240d-3140-48f6-bce7-c38f1b8ac473" xmlns:ns3="ac342d77-ca3e-47b1-a85f-def64ca7abe1" targetNamespace="http://schemas.microsoft.com/office/2006/metadata/properties" ma:root="true" ma:fieldsID="5bf7d30e3f56f57465a5e5b82196bcf1" ns2:_="" ns3:_="">
    <xsd:import namespace="9eed240d-3140-48f6-bce7-c38f1b8ac473"/>
    <xsd:import namespace="ac342d77-ca3e-47b1-a85f-def64ca7abe1"/>
    <xsd:element name="properties">
      <xsd:complexType>
        <xsd:sequence>
          <xsd:element name="documentManagement">
            <xsd:complexType>
              <xsd:all>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GenerationTime" minOccurs="0"/>
                <xsd:element ref="ns3:MediaServiceEventHashCode" minOccurs="0"/>
                <xsd:element ref="ns3:MediaServiceLocation"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d240d-3140-48f6-bce7-c38f1b8ac47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2" nillable="true" ma:displayName="Taxonomy Catch All Column" ma:hidden="true" ma:list="{bde4a085-f8ab-4dd2-bcd1-1bb969148bc7}" ma:internalName="TaxCatchAll" ma:showField="CatchAllData" ma:web="9eed240d-3140-48f6-bce7-c38f1b8ac47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c342d77-ca3e-47b1-a85f-def64ca7abe1" elementFormDefault="qualified">
    <xsd:import namespace="http://schemas.microsoft.com/office/2006/documentManagement/types"/>
    <xsd:import namespace="http://schemas.microsoft.com/office/infopath/2007/PartnerControls"/>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738c2a6a-3a1c-4498-8fe9-30f3c9b5e189" ma:termSetId="09814cd3-568e-fe90-9814-8d621ff8fb84" ma:anchorId="fba54fb3-c3e1-fe81-a776-ca4b69148c4d" ma:open="true" ma:isKeyword="false">
      <xsd:complexType>
        <xsd:sequence>
          <xsd:element ref="pc:Terms" minOccurs="0" maxOccurs="1"/>
        </xsd:sequence>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F956C1-8F1F-40AA-946C-85D13C637430}">
  <ds:schemaRefs>
    <ds:schemaRef ds:uri="http://schemas.microsoft.com/office/2006/metadata/properties"/>
    <ds:schemaRef ds:uri="http://schemas.microsoft.com/office/infopath/2007/PartnerControls"/>
    <ds:schemaRef ds:uri="9eed240d-3140-48f6-bce7-c38f1b8ac473"/>
    <ds:schemaRef ds:uri="ac342d77-ca3e-47b1-a85f-def64ca7abe1"/>
  </ds:schemaRefs>
</ds:datastoreItem>
</file>

<file path=customXml/itemProps2.xml><?xml version="1.0" encoding="utf-8"?>
<ds:datastoreItem xmlns:ds="http://schemas.openxmlformats.org/officeDocument/2006/customXml" ds:itemID="{74F96469-6EC8-4409-807B-29ADE8FBE5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ed240d-3140-48f6-bce7-c38f1b8ac473"/>
    <ds:schemaRef ds:uri="ac342d77-ca3e-47b1-a85f-def64ca7ab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76F83D-107A-42A4-B8FF-5C8E7CE223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16171</TotalTime>
  <Words>304</Words>
  <Application>Microsoft Office PowerPoint</Application>
  <PresentationFormat>On-screen Show (4:3)</PresentationFormat>
  <Paragraphs>25</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Retrospect</vt:lpstr>
      <vt:lpstr>Custom Design</vt:lpstr>
      <vt:lpstr>Add Title</vt:lpstr>
      <vt:lpstr>PowerPoint Presentation</vt:lpstr>
      <vt:lpstr>SPFA Antitrust Policy</vt:lpstr>
      <vt:lpstr>PowerPoint Presentation</vt:lpstr>
      <vt:lpstr>PowerPoint Presentation</vt:lpstr>
      <vt:lpstr>PowerPoint Presentation</vt:lpstr>
      <vt:lpstr>PowerPoint Presentation</vt:lpstr>
      <vt:lpstr>PowerPoint Presentation</vt:lpstr>
    </vt:vector>
  </TitlesOfParts>
  <Company>MCS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Bolduc</dc:creator>
  <cp:lastModifiedBy>Lisa Smith</cp:lastModifiedBy>
  <cp:revision>246</cp:revision>
  <dcterms:created xsi:type="dcterms:W3CDTF">2015-02-13T17:48:11Z</dcterms:created>
  <dcterms:modified xsi:type="dcterms:W3CDTF">2024-11-22T18:37:26Z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0x01010018DE2F7BA790E1499B105FC4F0272181</vt:lpwstr>
  </property>
</Properties>
</file>