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5.xml" ContentType="application/vnd.openxmlformats-officedocument.theme+xml"/>
  <Override PartName="/ppt/slideLayouts/slideLayout13.xml" ContentType="application/vnd.openxmlformats-officedocument.presentationml.slideLayout+xml"/>
  <Override PartName="/ppt/theme/theme6.xml" ContentType="application/vnd.openxmlformats-officedocument.theme+xml"/>
  <Override PartName="/ppt/slideLayouts/slideLayout1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800" r:id="rId5"/>
    <p:sldMasterId id="2147483723" r:id="rId6"/>
    <p:sldMasterId id="2147483681" r:id="rId7"/>
    <p:sldMasterId id="2147483960" r:id="rId8"/>
    <p:sldMasterId id="2147483773" r:id="rId9"/>
    <p:sldMasterId id="2147483666" r:id="rId10"/>
    <p:sldMasterId id="2147483781" r:id="rId11"/>
  </p:sldMasterIdLst>
  <p:notesMasterIdLst>
    <p:notesMasterId r:id="rId33"/>
  </p:notesMasterIdLst>
  <p:handoutMasterIdLst>
    <p:handoutMasterId r:id="rId34"/>
  </p:handoutMasterIdLst>
  <p:sldIdLst>
    <p:sldId id="400" r:id="rId12"/>
    <p:sldId id="425" r:id="rId13"/>
    <p:sldId id="445" r:id="rId14"/>
    <p:sldId id="448" r:id="rId15"/>
    <p:sldId id="447" r:id="rId16"/>
    <p:sldId id="449" r:id="rId17"/>
    <p:sldId id="450" r:id="rId18"/>
    <p:sldId id="451" r:id="rId19"/>
    <p:sldId id="452" r:id="rId20"/>
    <p:sldId id="460" r:id="rId21"/>
    <p:sldId id="462" r:id="rId22"/>
    <p:sldId id="453" r:id="rId23"/>
    <p:sldId id="454" r:id="rId24"/>
    <p:sldId id="455" r:id="rId25"/>
    <p:sldId id="456" r:id="rId26"/>
    <p:sldId id="457" r:id="rId27"/>
    <p:sldId id="463" r:id="rId28"/>
    <p:sldId id="458" r:id="rId29"/>
    <p:sldId id="459" r:id="rId30"/>
    <p:sldId id="464" r:id="rId31"/>
    <p:sldId id="382" r:id="rId32"/>
  </p:sldIdLst>
  <p:sldSz cx="12192000" cy="6858000"/>
  <p:notesSz cx="6858000" cy="9144000"/>
  <p:embeddedFontLst>
    <p:embeddedFont>
      <p:font typeface="Jacobs Chronos" panose="020B0603030503030204" pitchFamily="34" charset="0"/>
      <p:regular r:id="rId35"/>
      <p:bold r:id="rId36"/>
      <p:italic r:id="rId37"/>
      <p:boldItalic r:id="rId38"/>
    </p:embeddedFont>
    <p:embeddedFont>
      <p:font typeface="Jacobs Chronos Light" panose="020B0403030503030204" pitchFamily="34" charset="0"/>
      <p:regular r:id="rId39"/>
      <p:italic r:id="rId40"/>
    </p:embeddedFont>
    <p:embeddedFont>
      <p:font typeface="Open Sans" panose="020B0606030504020204" pitchFamily="34" charset="0"/>
      <p:regular r:id="rId4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0F0F8E-9863-D178-F3B1-34D049D7E04A}" name="Sisk, Lynn" initials="LS" userId="S::Lynn.Sisk@jacobs.com::92cd9c90-afb6-4ca0-ac9a-d7af04b9b5f1" providerId="AD"/>
  <p188:author id="{0B17F5F3-3C85-EA53-EA90-9F4434DCE6B2}" name="Martin, J.P." initials="JM" userId="S::j.p.martin@jacobs.com::6b4d6540-ff16-45b0-92ff-6b583fd34c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7DFF"/>
    <a:srgbClr val="231EDC"/>
    <a:srgbClr val="C05C27"/>
    <a:srgbClr val="A04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21FC87-0F39-4DF0-94E4-BD3DD8230FD1}" v="2" dt="2025-07-25T13:37:21.785"/>
  </p1510:revLst>
</p1510:revInfo>
</file>

<file path=ppt/tableStyles.xml><?xml version="1.0" encoding="utf-8"?>
<a:tblStyleLst xmlns:a="http://schemas.openxmlformats.org/drawingml/2006/main" def="{C60F8704-076C-47E3-8B64-BA5440797084}">
  <a:tblStyle styleId="{C60F8704-076C-47E3-8B64-BA5440797084}" styleName="Jacobs Table 1 (accent &amp; primary themes)">
    <a:wholeTbl>
      <a:tcTxStyle b="off">
        <a:fontRef idx="major">
          <a:prstClr val="black"/>
        </a:fontRef>
        <a:schemeClr val="dk1"/>
      </a:tcTxStyle>
      <a:tcStyle>
        <a:tcBdr>
          <a:left>
            <a:ln w="0" cmpd="sng">
              <a:solidFill>
                <a:schemeClr val="bg2"/>
              </a:solidFill>
            </a:ln>
          </a:left>
          <a:right>
            <a:ln w="0" cmpd="sng">
              <a:solidFill>
                <a:schemeClr val="bg2"/>
              </a:solidFill>
            </a:ln>
          </a:right>
          <a:top>
            <a:ln w="12700" cmpd="sng">
              <a:solidFill>
                <a:schemeClr val="bg2"/>
              </a:solidFill>
            </a:ln>
          </a:top>
          <a:bottom>
            <a:ln w="12700" cmpd="sng">
              <a:solidFill>
                <a:schemeClr val="bg2"/>
              </a:solidFill>
            </a:ln>
          </a:bottom>
          <a:insideH>
            <a:ln w="12700" cmpd="sng">
              <a:solidFill>
                <a:schemeClr val="bg2"/>
              </a:solidFill>
            </a:ln>
          </a:insideH>
          <a:insideV>
            <a:ln w="12700" cmpd="sng">
              <a:solidFill>
                <a:schemeClr val="bg2"/>
              </a:solidFill>
            </a:ln>
          </a:insideV>
        </a:tcBdr>
        <a:fill>
          <a:solidFill>
            <a:schemeClr val="bg1"/>
          </a:solidFill>
        </a:fill>
      </a:tcStyle>
    </a:wholeTbl>
    <a:band2H>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2H>
    <a:band1V>
      <a:tcTxStyle/>
      <a:tcStyle>
        <a:tcBdr>
          <a:left>
            <a:ln w="0" cmpd="sng">
              <a:solidFill>
                <a:schemeClr val="bg1"/>
              </a:solidFill>
            </a:ln>
          </a:left>
          <a:right>
            <a:ln w="0" cmpd="sng">
              <a:solidFill>
                <a:schemeClr val="bg1"/>
              </a:solidFill>
            </a:ln>
          </a:right>
          <a:top>
            <a:ln w="12700" cmpd="sng">
              <a:solidFill>
                <a:schemeClr val="bg2"/>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1V>
    <a:lastCol>
      <a:tcTxStyle b="on">
        <a:fontRef idx="major">
          <a:prstClr val="black"/>
        </a:fontRef>
        <a:schemeClr val="lt1"/>
      </a:tcTxStyle>
      <a:tcStyle>
        <a:tcBdr>
          <a:left>
            <a:ln w="1270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tx1"/>
          </a:solidFill>
        </a:fill>
      </a:tcStyle>
    </a:lastCol>
    <a:firstCol>
      <a:tcTxStyle b="on">
        <a:fontRef idx="major">
          <a:prstClr val="black"/>
        </a:fontRef>
        <a:schemeClr val="lt1"/>
      </a:tcTxStyle>
      <a:tcStyle>
        <a:tcBdr>
          <a:left>
            <a:ln w="0" cmpd="sng">
              <a:solidFill>
                <a:schemeClr val="lt1"/>
              </a:solidFill>
            </a:ln>
          </a:left>
          <a:right>
            <a:ln w="12700" cmpd="sng">
              <a:solidFill>
                <a:schemeClr val="lt1"/>
              </a:solidFill>
            </a:ln>
          </a:right>
          <a:top>
            <a:ln w="12700" cmpd="sng">
              <a:solidFill>
                <a:schemeClr val="lt1"/>
              </a:solidFill>
            </a:ln>
          </a:top>
          <a:bottom>
            <a:ln w="12700" cmpd="sng">
              <a:solidFill>
                <a:schemeClr val="bg2"/>
              </a:solidFill>
            </a:ln>
          </a:bottom>
          <a:insideH>
            <a:ln w="12700" cmpd="sng">
              <a:solidFill>
                <a:schemeClr val="lt1"/>
              </a:solidFill>
            </a:ln>
          </a:insideH>
          <a:insideV>
            <a:ln w="0" cmpd="sng">
              <a:solidFill>
                <a:schemeClr val="lt1"/>
              </a:solidFill>
            </a:ln>
          </a:insideV>
        </a:tcBdr>
        <a:fill>
          <a:solidFill>
            <a:schemeClr val="accent1"/>
          </a:solidFill>
        </a:fill>
      </a:tcStyle>
    </a:firstCol>
    <a:la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1"/>
              </a:solidFill>
            </a:ln>
          </a:bottom>
          <a:insideH>
            <a:ln w="12700" cmpd="sng">
              <a:solidFill>
                <a:schemeClr val="bg1"/>
              </a:solidFill>
            </a:ln>
          </a:insideH>
          <a:insideV>
            <a:ln w="12700" cmpd="sng">
              <a:solidFill>
                <a:schemeClr val="bg1"/>
              </a:solidFill>
            </a:ln>
          </a:insideV>
        </a:tcBdr>
        <a:fill>
          <a:solidFill>
            <a:schemeClr val="tx1"/>
          </a:solidFill>
        </a:fill>
      </a:tcStyle>
    </a:lastRow>
    <a:fir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1"/>
              </a:solidFill>
            </a:ln>
          </a:bottom>
          <a:insideH>
            <a:ln w="12700" cmpd="sng">
              <a:solidFill>
                <a:schemeClr val="bg1"/>
              </a:solidFill>
            </a:ln>
          </a:insideH>
          <a:insideV>
            <a:ln w="12700" cmpd="sng">
              <a:solidFill>
                <a:schemeClr val="bg1"/>
              </a:solidFill>
            </a:ln>
          </a:insideV>
        </a:tcBdr>
        <a:fill>
          <a:solidFill>
            <a:schemeClr val="accent1"/>
          </a:solidFill>
        </a:fill>
      </a:tcStyle>
    </a:firstRow>
  </a:tblStyle>
  <a:tblStyle styleId="{BFCAF012-7E69-4072-AFDE-7F0A5DE60C18}" styleName="Jacobs Table 2 (accent themes)">
    <a:wholeTbl>
      <a:tcTxStyle b="off">
        <a:fontRef idx="major">
          <a:prstClr val="black"/>
        </a:fontRef>
        <a:schemeClr val="dk1"/>
      </a:tcTxStyle>
      <a:tcStyle>
        <a:tcBdr>
          <a:left>
            <a:ln w="0" cmpd="sng">
              <a:solidFill>
                <a:schemeClr val="bg2"/>
              </a:solidFill>
            </a:ln>
          </a:left>
          <a:right>
            <a:ln w="0" cmpd="sng">
              <a:solidFill>
                <a:schemeClr val="bg2"/>
              </a:solidFill>
            </a:ln>
          </a:right>
          <a:top>
            <a:ln w="12700" cmpd="sng">
              <a:solidFill>
                <a:schemeClr val="bg2"/>
              </a:solidFill>
            </a:ln>
          </a:top>
          <a:bottom>
            <a:ln w="12700" cmpd="sng">
              <a:solidFill>
                <a:schemeClr val="bg2"/>
              </a:solidFill>
            </a:ln>
          </a:bottom>
          <a:insideH>
            <a:ln w="12700" cmpd="sng">
              <a:solidFill>
                <a:schemeClr val="bg2"/>
              </a:solidFill>
            </a:ln>
          </a:insideH>
          <a:insideV>
            <a:ln w="12700" cmpd="sng">
              <a:solidFill>
                <a:schemeClr val="bg2"/>
              </a:solidFill>
            </a:ln>
          </a:insideV>
        </a:tcBdr>
        <a:fill>
          <a:solidFill>
            <a:schemeClr val="bg1"/>
          </a:solidFill>
        </a:fill>
      </a:tcStyle>
    </a:wholeTbl>
    <a:band2H>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2H>
    <a:band1V>
      <a:tcTxStyle/>
      <a:tcStyle>
        <a:tcBdr>
          <a:left>
            <a:ln w="0" cmpd="sng">
              <a:solidFill>
                <a:schemeClr val="bg1"/>
              </a:solidFill>
            </a:ln>
          </a:left>
          <a:right>
            <a:ln w="0" cmpd="sng">
              <a:solidFill>
                <a:schemeClr val="bg1"/>
              </a:solidFill>
            </a:ln>
          </a:right>
          <a:top>
            <a:ln w="12700" cmpd="sng">
              <a:solidFill>
                <a:schemeClr val="bg2"/>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1V>
    <a:lastCol>
      <a:tcTxStyle b="on">
        <a:fontRef idx="major">
          <a:prstClr val="black"/>
        </a:fontRef>
        <a:schemeClr val="lt1"/>
      </a:tcTxStyle>
      <a:tcStyle>
        <a:tcBdr>
          <a:left>
            <a:ln w="1270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accent4"/>
          </a:solidFill>
        </a:fill>
      </a:tcStyle>
    </a:lastCol>
    <a:firstCol>
      <a:tcTxStyle b="on">
        <a:fontRef idx="major">
          <a:prstClr val="black"/>
        </a:fontRef>
        <a:schemeClr val="lt1"/>
      </a:tcTxStyle>
      <a:tcStyle>
        <a:tcBdr>
          <a:left>
            <a:ln w="0" cmpd="sng">
              <a:solidFill>
                <a:schemeClr val="lt1"/>
              </a:solidFill>
            </a:ln>
          </a:left>
          <a:right>
            <a:ln w="12700" cmpd="sng">
              <a:solidFill>
                <a:schemeClr val="lt1"/>
              </a:solidFill>
            </a:ln>
          </a:right>
          <a:top>
            <a:ln w="12700" cmpd="sng">
              <a:solidFill>
                <a:schemeClr val="lt1"/>
              </a:solidFill>
            </a:ln>
          </a:top>
          <a:bottom>
            <a:ln w="12700" cmpd="sng">
              <a:solidFill>
                <a:schemeClr val="bg2"/>
              </a:solidFill>
            </a:ln>
          </a:bottom>
          <a:insideH>
            <a:ln w="12700" cmpd="sng">
              <a:solidFill>
                <a:schemeClr val="lt1"/>
              </a:solidFill>
            </a:ln>
          </a:insideH>
          <a:insideV>
            <a:ln w="0" cmpd="sng">
              <a:solidFill>
                <a:schemeClr val="lt1"/>
              </a:solidFill>
            </a:ln>
          </a:insideV>
        </a:tcBdr>
        <a:fill>
          <a:solidFill>
            <a:schemeClr val="accent1"/>
          </a:solidFill>
        </a:fill>
      </a:tcStyle>
    </a:firstCol>
    <a:la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1"/>
              </a:solidFill>
            </a:ln>
          </a:bottom>
          <a:insideH>
            <a:ln w="12700" cmpd="sng">
              <a:solidFill>
                <a:schemeClr val="bg1"/>
              </a:solidFill>
            </a:ln>
          </a:insideH>
          <a:insideV>
            <a:ln w="12700" cmpd="sng">
              <a:solidFill>
                <a:schemeClr val="bg1"/>
              </a:solidFill>
            </a:ln>
          </a:insideV>
        </a:tcBdr>
        <a:fill>
          <a:solidFill>
            <a:schemeClr val="tx1"/>
          </a:solidFill>
        </a:fill>
      </a:tcStyle>
    </a:lastRow>
    <a:fir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1"/>
              </a:solidFill>
            </a:ln>
          </a:bottom>
          <a:insideH>
            <a:ln w="0" cmpd="sng">
              <a:solidFill>
                <a:schemeClr val="accent4"/>
              </a:solidFill>
            </a:ln>
          </a:insideH>
          <a:insideV>
            <a:ln w="12700" cmpd="sng">
              <a:solidFill>
                <a:schemeClr val="lt1"/>
              </a:solidFill>
            </a:ln>
          </a:insideV>
        </a:tcBdr>
        <a:fill>
          <a:solidFill>
            <a:schemeClr val="accent4"/>
          </a:solidFill>
        </a:fill>
      </a:tcStyle>
    </a:firstRow>
  </a:tblStyle>
  <a:tblStyle styleId="{BA5BF62F-6942-4ACC-8B22-EBB1B419A3F8}" styleName="Jacobs Table 2 (primary themes)">
    <a:wholeTbl>
      <a:tcTxStyle b="off">
        <a:fontRef idx="major">
          <a:prstClr val="black"/>
        </a:fontRef>
        <a:schemeClr val="dk1"/>
      </a:tcTxStyle>
      <a:tcStyle>
        <a:tcBdr>
          <a:left>
            <a:ln w="0" cmpd="sng">
              <a:solidFill>
                <a:schemeClr val="bg2"/>
              </a:solidFill>
            </a:ln>
          </a:left>
          <a:right>
            <a:ln w="0" cmpd="sng">
              <a:solidFill>
                <a:schemeClr val="bg2"/>
              </a:solidFill>
            </a:ln>
          </a:right>
          <a:top>
            <a:ln w="12700" cmpd="sng">
              <a:solidFill>
                <a:schemeClr val="bg2"/>
              </a:solidFill>
            </a:ln>
          </a:top>
          <a:bottom>
            <a:ln w="12700" cmpd="sng">
              <a:solidFill>
                <a:schemeClr val="bg2"/>
              </a:solidFill>
            </a:ln>
          </a:bottom>
          <a:insideH>
            <a:ln w="12700" cmpd="sng">
              <a:solidFill>
                <a:schemeClr val="bg2"/>
              </a:solidFill>
            </a:ln>
          </a:insideH>
          <a:insideV>
            <a:ln w="12700" cmpd="sng">
              <a:solidFill>
                <a:schemeClr val="bg2"/>
              </a:solidFill>
            </a:ln>
          </a:insideV>
        </a:tcBdr>
        <a:fill>
          <a:solidFill>
            <a:schemeClr val="bg1"/>
          </a:solidFill>
        </a:fill>
      </a:tcStyle>
    </a:wholeTbl>
    <a:band2H>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2H>
    <a:band1V>
      <a:tcTxStyle/>
      <a:tcStyle>
        <a:tcBdr>
          <a:left>
            <a:ln w="0" cmpd="sng">
              <a:solidFill>
                <a:schemeClr val="bg1"/>
              </a:solidFill>
            </a:ln>
          </a:left>
          <a:right>
            <a:ln w="0" cmpd="sng">
              <a:solidFill>
                <a:schemeClr val="bg1"/>
              </a:solidFill>
            </a:ln>
          </a:right>
          <a:top>
            <a:ln w="12700" cmpd="sng">
              <a:solidFill>
                <a:schemeClr val="bg2"/>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1V>
    <a:lastCol>
      <a:tcTxStyle b="on">
        <a:fontRef idx="major">
          <a:prstClr val="black"/>
        </a:fontRef>
        <a:schemeClr val="lt1"/>
      </a:tcTxStyle>
      <a:tcStyle>
        <a:tcBdr>
          <a:left>
            <a:ln w="1270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accent1"/>
          </a:solidFill>
        </a:fill>
      </a:tcStyle>
    </a:lastCol>
    <a:firstCol>
      <a:tcTxStyle b="on">
        <a:fontRef idx="major">
          <a:prstClr val="black"/>
        </a:fontRef>
        <a:schemeClr val="lt1"/>
      </a:tcTxStyle>
      <a:tcStyle>
        <a:tcBdr>
          <a:left>
            <a:ln w="0" cmpd="sng">
              <a:solidFill>
                <a:schemeClr val="lt1"/>
              </a:solidFill>
            </a:ln>
          </a:left>
          <a:right>
            <a:ln w="12700" cmpd="sng">
              <a:solidFill>
                <a:schemeClr val="lt1"/>
              </a:solidFill>
            </a:ln>
          </a:right>
          <a:top>
            <a:ln w="12700" cmpd="sng">
              <a:solidFill>
                <a:schemeClr val="lt1"/>
              </a:solidFill>
            </a:ln>
          </a:top>
          <a:bottom>
            <a:ln w="12700" cmpd="sng">
              <a:solidFill>
                <a:schemeClr val="bg2"/>
              </a:solidFill>
            </a:ln>
          </a:bottom>
          <a:insideH>
            <a:ln w="12700" cmpd="sng">
              <a:solidFill>
                <a:schemeClr val="lt1"/>
              </a:solidFill>
            </a:ln>
          </a:insideH>
          <a:insideV>
            <a:ln w="0" cmpd="sng">
              <a:solidFill>
                <a:schemeClr val="lt1"/>
              </a:solidFill>
            </a:ln>
          </a:insideV>
        </a:tcBdr>
        <a:fill>
          <a:solidFill>
            <a:schemeClr val="accent1"/>
          </a:solidFill>
        </a:fill>
      </a:tcStyle>
    </a:firstCol>
    <a:la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tx1"/>
          </a:solidFill>
        </a:fill>
      </a:tcStyle>
    </a:lastRow>
    <a:fir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1"/>
              </a:solidFill>
            </a:ln>
          </a:bottom>
          <a:insideH>
            <a:ln w="0" cmpd="sng">
              <a:solidFill>
                <a:schemeClr val="accent4"/>
              </a:solidFill>
            </a:ln>
          </a:insideH>
          <a:insideV>
            <a:ln w="12700" cmpd="sng">
              <a:solidFill>
                <a:schemeClr val="lt1"/>
              </a:solidFill>
            </a:ln>
          </a:insideV>
        </a:tcBdr>
        <a:fill>
          <a:solidFill>
            <a:schemeClr val="dk1"/>
          </a:solidFill>
        </a:fill>
      </a:tcStyle>
    </a:firstRow>
  </a:tblStyle>
  <a:tblStyle styleId="{B1232FDD-9FA7-48EA-B9EF-A92EB47FDDB2}" styleName="Jacobs Table 3 (accent themes)">
    <a:wholeTbl>
      <a:tcTxStyle b="off">
        <a:fontRef idx="major">
          <a:prstClr val="black"/>
        </a:fontRef>
        <a:schemeClr val="dk1"/>
      </a:tcTxStyle>
      <a:tcStyle>
        <a:tcBdr>
          <a:left>
            <a:ln w="0" cmpd="sng">
              <a:solidFill>
                <a:schemeClr val="bg2"/>
              </a:solidFill>
            </a:ln>
          </a:left>
          <a:right>
            <a:ln w="0" cmpd="sng">
              <a:solidFill>
                <a:schemeClr val="bg2"/>
              </a:solidFill>
            </a:ln>
          </a:right>
          <a:top>
            <a:ln w="12700" cmpd="sng">
              <a:solidFill>
                <a:schemeClr val="bg2"/>
              </a:solidFill>
            </a:ln>
          </a:top>
          <a:bottom>
            <a:ln w="12700" cmpd="sng">
              <a:solidFill>
                <a:schemeClr val="bg2"/>
              </a:solidFill>
            </a:ln>
          </a:bottom>
          <a:insideH>
            <a:ln w="12700" cmpd="sng">
              <a:solidFill>
                <a:schemeClr val="bg2"/>
              </a:solidFill>
            </a:ln>
          </a:insideH>
          <a:insideV>
            <a:ln w="12700" cmpd="sng">
              <a:solidFill>
                <a:schemeClr val="bg2"/>
              </a:solidFill>
            </a:ln>
          </a:insideV>
        </a:tcBdr>
        <a:fill>
          <a:solidFill>
            <a:schemeClr val="bg1"/>
          </a:solidFill>
        </a:fill>
      </a:tcStyle>
    </a:wholeTbl>
    <a:band1H>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1H>
    <a:band1V>
      <a:tcTxStyle/>
      <a:tcStyle>
        <a:tcBdr>
          <a:left>
            <a:ln w="0" cmpd="sng">
              <a:solidFill>
                <a:schemeClr val="bg1"/>
              </a:solidFill>
            </a:ln>
          </a:left>
          <a:right>
            <a:ln w="0" cmpd="sng">
              <a:solidFill>
                <a:schemeClr val="bg1"/>
              </a:solidFill>
            </a:ln>
          </a:right>
          <a:top>
            <a:ln w="12700" cmpd="sng">
              <a:solidFill>
                <a:schemeClr val="bg2"/>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1V>
    <a:lastCol>
      <a:tcTxStyle b="on">
        <a:fontRef idx="major">
          <a:prstClr val="black"/>
        </a:fontRef>
        <a:schemeClr val="lt1"/>
      </a:tcTxStyle>
      <a:tcStyle>
        <a:tcBdr>
          <a:left>
            <a:ln w="1270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accent4"/>
          </a:solidFill>
        </a:fill>
      </a:tcStyle>
    </a:lastCol>
    <a:firstCol>
      <a:tcTxStyle b="on">
        <a:fontRef idx="major">
          <a:prstClr val="black"/>
        </a:fontRef>
        <a:schemeClr val="lt1"/>
      </a:tcTxStyle>
      <a:tcStyle>
        <a:tcBdr>
          <a:left>
            <a:ln w="0" cmpd="sng">
              <a:solidFill>
                <a:schemeClr val="lt1"/>
              </a:solidFill>
            </a:ln>
          </a:left>
          <a:right>
            <a:ln w="12700" cmpd="sng">
              <a:solidFill>
                <a:schemeClr val="lt1"/>
              </a:solidFill>
            </a:ln>
          </a:right>
          <a:top>
            <a:ln w="12700" cmpd="sng">
              <a:solidFill>
                <a:schemeClr val="lt1"/>
              </a:solidFill>
            </a:ln>
          </a:top>
          <a:bottom>
            <a:ln w="12700" cmpd="sng">
              <a:solidFill>
                <a:schemeClr val="bg2"/>
              </a:solidFill>
            </a:ln>
          </a:bottom>
          <a:insideH>
            <a:ln w="12700" cmpd="sng">
              <a:solidFill>
                <a:schemeClr val="lt1"/>
              </a:solidFill>
            </a:ln>
          </a:insideH>
          <a:insideV>
            <a:ln w="0" cmpd="sng">
              <a:solidFill>
                <a:schemeClr val="lt1"/>
              </a:solidFill>
            </a:ln>
          </a:insideV>
        </a:tcBdr>
        <a:fill>
          <a:solidFill>
            <a:schemeClr val="accent4"/>
          </a:solidFill>
        </a:fill>
      </a:tcStyle>
    </a:firstCol>
    <a:la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tx1"/>
          </a:solidFill>
        </a:fill>
      </a:tcStyle>
    </a:lastRow>
    <a:fir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1"/>
              </a:solidFill>
            </a:ln>
          </a:bottom>
          <a:insideH>
            <a:ln w="12700" cmpd="sng">
              <a:solidFill>
                <a:schemeClr val="bg1"/>
              </a:solidFill>
            </a:ln>
          </a:insideH>
          <a:insideV>
            <a:ln w="12700" cmpd="sng">
              <a:solidFill>
                <a:schemeClr val="bg1"/>
              </a:solidFill>
            </a:ln>
          </a:insideV>
        </a:tcBdr>
        <a:fill>
          <a:solidFill>
            <a:schemeClr val="accent2"/>
          </a:solidFill>
        </a:fill>
      </a:tcStyle>
    </a:firstRow>
  </a:tblStyle>
  <a:tblStyle styleId="{54145A0A-0414-487F-9532-D67FCEE1F73A}" styleName="Jacobs Table 3 (primary themes)">
    <a:wholeTbl>
      <a:tcTxStyle b="off">
        <a:fontRef idx="major">
          <a:prstClr val="black"/>
        </a:fontRef>
        <a:schemeClr val="dk1"/>
      </a:tcTxStyle>
      <a:tcStyle>
        <a:tcBdr>
          <a:left>
            <a:ln w="0" cmpd="sng">
              <a:solidFill>
                <a:schemeClr val="bg2"/>
              </a:solidFill>
            </a:ln>
          </a:left>
          <a:right>
            <a:ln w="0" cmpd="sng">
              <a:solidFill>
                <a:schemeClr val="bg2"/>
              </a:solidFill>
            </a:ln>
          </a:right>
          <a:top>
            <a:ln w="12700" cmpd="sng">
              <a:solidFill>
                <a:schemeClr val="bg2"/>
              </a:solidFill>
            </a:ln>
          </a:top>
          <a:bottom>
            <a:ln w="12700" cmpd="sng">
              <a:solidFill>
                <a:schemeClr val="bg2"/>
              </a:solidFill>
            </a:ln>
          </a:bottom>
          <a:insideH>
            <a:ln w="12700" cmpd="sng">
              <a:solidFill>
                <a:schemeClr val="bg2"/>
              </a:solidFill>
            </a:ln>
          </a:insideH>
          <a:insideV>
            <a:ln w="12700" cmpd="sng">
              <a:solidFill>
                <a:schemeClr val="bg2"/>
              </a:solidFill>
            </a:ln>
          </a:insideV>
        </a:tcBdr>
        <a:fill>
          <a:solidFill>
            <a:schemeClr val="bg1"/>
          </a:solidFill>
        </a:fill>
      </a:tcStyle>
    </a:wholeTbl>
    <a:band1H>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1H>
    <a:band1V>
      <a:tcTxStyle/>
      <a:tcStyle>
        <a:tcBdr>
          <a:left>
            <a:ln w="0" cmpd="sng">
              <a:solidFill>
                <a:schemeClr val="bg1"/>
              </a:solidFill>
            </a:ln>
          </a:left>
          <a:right>
            <a:ln w="0" cmpd="sng">
              <a:solidFill>
                <a:schemeClr val="bg1"/>
              </a:solidFill>
            </a:ln>
          </a:right>
          <a:top>
            <a:ln w="12700" cmpd="sng">
              <a:solidFill>
                <a:schemeClr val="bg2"/>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bg2"/>
          </a:solidFill>
        </a:fill>
      </a:tcStyle>
    </a:band1V>
    <a:lastCol>
      <a:tcTxStyle b="on">
        <a:fontRef idx="major">
          <a:prstClr val="black"/>
        </a:fontRef>
        <a:schemeClr val="lt1"/>
      </a:tcTxStyle>
      <a:tcStyle>
        <a:tcBdr>
          <a:left>
            <a:ln w="1270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accent1"/>
          </a:solidFill>
        </a:fill>
      </a:tcStyle>
    </a:lastCol>
    <a:firstCol>
      <a:tcTxStyle b="on">
        <a:fontRef idx="major">
          <a:prstClr val="black"/>
        </a:fontRef>
        <a:schemeClr val="lt1"/>
      </a:tcTxStyle>
      <a:tcStyle>
        <a:tcBdr>
          <a:left>
            <a:ln w="0" cmpd="sng">
              <a:solidFill>
                <a:schemeClr val="lt1"/>
              </a:solidFill>
            </a:ln>
          </a:left>
          <a:right>
            <a:ln w="12700" cmpd="sng">
              <a:solidFill>
                <a:schemeClr val="lt1"/>
              </a:solidFill>
            </a:ln>
          </a:right>
          <a:top>
            <a:ln w="12700" cmpd="sng">
              <a:solidFill>
                <a:schemeClr val="lt1"/>
              </a:solidFill>
            </a:ln>
          </a:top>
          <a:bottom>
            <a:ln w="12700" cmpd="sng">
              <a:solidFill>
                <a:schemeClr val="bg2"/>
              </a:solidFill>
            </a:ln>
          </a:bottom>
          <a:insideH>
            <a:ln w="12700" cmpd="sng">
              <a:solidFill>
                <a:schemeClr val="lt1"/>
              </a:solidFill>
            </a:ln>
          </a:insideH>
          <a:insideV>
            <a:ln w="0" cmpd="sng">
              <a:solidFill>
                <a:schemeClr val="lt1"/>
              </a:solidFill>
            </a:ln>
          </a:insideV>
        </a:tcBdr>
        <a:fill>
          <a:solidFill>
            <a:schemeClr val="accent6"/>
          </a:solidFill>
        </a:fill>
      </a:tcStyle>
    </a:firstCol>
    <a:la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2"/>
              </a:solidFill>
            </a:ln>
          </a:bottom>
          <a:insideH>
            <a:ln w="12700" cmpd="sng">
              <a:solidFill>
                <a:schemeClr val="bg1"/>
              </a:solidFill>
            </a:ln>
          </a:insideH>
          <a:insideV>
            <a:ln w="12700" cmpd="sng">
              <a:solidFill>
                <a:schemeClr val="bg1"/>
              </a:solidFill>
            </a:ln>
          </a:insideV>
        </a:tcBdr>
        <a:fill>
          <a:solidFill>
            <a:schemeClr val="tx1"/>
          </a:solidFill>
        </a:fill>
      </a:tcStyle>
    </a:lastRow>
    <a:firstRow>
      <a:tcTxStyle b="on">
        <a:fontRef idx="major">
          <a:prstClr val="black"/>
        </a:fontRef>
        <a:schemeClr val="lt1"/>
      </a:tcTxStyle>
      <a:tcStyle>
        <a:tcBdr>
          <a:left>
            <a:ln w="0" cmpd="sng">
              <a:solidFill>
                <a:schemeClr val="bg1"/>
              </a:solidFill>
            </a:ln>
          </a:left>
          <a:right>
            <a:ln w="0" cmpd="sng">
              <a:solidFill>
                <a:schemeClr val="bg1"/>
              </a:solidFill>
            </a:ln>
          </a:right>
          <a:top>
            <a:ln w="12700" cmpd="sng">
              <a:solidFill>
                <a:schemeClr val="bg1"/>
              </a:solidFill>
            </a:ln>
          </a:top>
          <a:bottom>
            <a:ln w="12700" cmpd="sng">
              <a:solidFill>
                <a:schemeClr val="bg1"/>
              </a:solidFill>
            </a:ln>
          </a:bottom>
          <a:insideH>
            <a:ln w="0" cmpd="sng">
              <a:solidFill>
                <a:schemeClr val="lt1"/>
              </a:solidFill>
            </a:ln>
          </a:insideH>
          <a:insideV>
            <a:ln w="12700" cmpd="sng">
              <a:solidFill>
                <a:schemeClr val="lt1"/>
              </a:solidFill>
            </a:ln>
          </a:insideV>
        </a:tcBdr>
        <a:fill>
          <a:solidFill>
            <a:schemeClr val="tx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300" autoAdjust="0"/>
  </p:normalViewPr>
  <p:slideViewPr>
    <p:cSldViewPr snapToGrid="0">
      <p:cViewPr varScale="1">
        <p:scale>
          <a:sx n="102" d="100"/>
          <a:sy n="102" d="100"/>
        </p:scale>
        <p:origin x="138" y="15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font" Target="fonts/font5.fntdata"/><Relationship Id="rId3" Type="http://schemas.openxmlformats.org/officeDocument/2006/relationships/customXml" Target="../customXml/item3.xml"/><Relationship Id="rId21" Type="http://schemas.openxmlformats.org/officeDocument/2006/relationships/slide" Target="slides/slide10.xml"/><Relationship Id="rId34" Type="http://schemas.openxmlformats.org/officeDocument/2006/relationships/handoutMaster" Target="handoutMasters/handoutMaster1.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notesMaster" Target="notesMasters/notesMaster1.xml"/><Relationship Id="rId38" Type="http://schemas.openxmlformats.org/officeDocument/2006/relationships/font" Target="fonts/font4.fntdata"/><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font" Target="fonts/font7.fntdata"/><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font" Target="fonts/font3.fntdata"/><Relationship Id="rId40" Type="http://schemas.openxmlformats.org/officeDocument/2006/relationships/font" Target="fonts/font6.fntdata"/><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font" Target="fonts/font2.fntdata"/><Relationship Id="rId10" Type="http://schemas.openxmlformats.org/officeDocument/2006/relationships/slideMaster" Target="slideMasters/slideMaster6.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font" Target="fonts/font1.fntdata"/><Relationship Id="rId43" Type="http://schemas.openxmlformats.org/officeDocument/2006/relationships/viewProps" Target="viewProps.xml"/><Relationship Id="rId48"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sk, Lynn" userId="92cd9c90-afb6-4ca0-ac9a-d7af04b9b5f1" providerId="ADAL" clId="{F821FC87-0F39-4DF0-94E4-BD3DD8230FD1}"/>
    <pc:docChg chg="undo custSel addSld delSld modSld">
      <pc:chgData name="Sisk, Lynn" userId="92cd9c90-afb6-4ca0-ac9a-d7af04b9b5f1" providerId="ADAL" clId="{F821FC87-0F39-4DF0-94E4-BD3DD8230FD1}" dt="2025-07-25T13:46:12.573" v="99" actId="113"/>
      <pc:docMkLst>
        <pc:docMk/>
      </pc:docMkLst>
      <pc:sldChg chg="delSp modSp add del mod">
        <pc:chgData name="Sisk, Lynn" userId="92cd9c90-afb6-4ca0-ac9a-d7af04b9b5f1" providerId="ADAL" clId="{F821FC87-0F39-4DF0-94E4-BD3DD8230FD1}" dt="2025-07-25T13:43:58.696" v="80" actId="478"/>
        <pc:sldMkLst>
          <pc:docMk/>
          <pc:sldMk cId="3663463990" sldId="382"/>
        </pc:sldMkLst>
        <pc:spChg chg="mod">
          <ac:chgData name="Sisk, Lynn" userId="92cd9c90-afb6-4ca0-ac9a-d7af04b9b5f1" providerId="ADAL" clId="{F821FC87-0F39-4DF0-94E4-BD3DD8230FD1}" dt="2025-07-25T13:43:51.761" v="79" actId="20577"/>
          <ac:spMkLst>
            <pc:docMk/>
            <pc:sldMk cId="3663463990" sldId="382"/>
            <ac:spMk id="4" creationId="{B563F0B5-704F-467C-A551-D08D7B0B783C}"/>
          </ac:spMkLst>
        </pc:spChg>
        <pc:spChg chg="del">
          <ac:chgData name="Sisk, Lynn" userId="92cd9c90-afb6-4ca0-ac9a-d7af04b9b5f1" providerId="ADAL" clId="{F821FC87-0F39-4DF0-94E4-BD3DD8230FD1}" dt="2025-07-25T13:43:58.696" v="80" actId="478"/>
          <ac:spMkLst>
            <pc:docMk/>
            <pc:sldMk cId="3663463990" sldId="382"/>
            <ac:spMk id="5" creationId="{05045EF4-E1EF-4785-B4EB-3AE50BC53A8D}"/>
          </ac:spMkLst>
        </pc:spChg>
      </pc:sldChg>
      <pc:sldChg chg="del">
        <pc:chgData name="Sisk, Lynn" userId="92cd9c90-afb6-4ca0-ac9a-d7af04b9b5f1" providerId="ADAL" clId="{F821FC87-0F39-4DF0-94E4-BD3DD8230FD1}" dt="2025-07-25T13:37:41.806" v="58" actId="2696"/>
        <pc:sldMkLst>
          <pc:docMk/>
          <pc:sldMk cId="641981143" sldId="444"/>
        </pc:sldMkLst>
      </pc:sldChg>
      <pc:sldChg chg="addSp delSp modSp mod">
        <pc:chgData name="Sisk, Lynn" userId="92cd9c90-afb6-4ca0-ac9a-d7af04b9b5f1" providerId="ADAL" clId="{F821FC87-0F39-4DF0-94E4-BD3DD8230FD1}" dt="2025-07-25T13:46:12.573" v="99" actId="113"/>
        <pc:sldMkLst>
          <pc:docMk/>
          <pc:sldMk cId="2424429514" sldId="459"/>
        </pc:sldMkLst>
        <pc:spChg chg="mod">
          <ac:chgData name="Sisk, Lynn" userId="92cd9c90-afb6-4ca0-ac9a-d7af04b9b5f1" providerId="ADAL" clId="{F821FC87-0F39-4DF0-94E4-BD3DD8230FD1}" dt="2025-07-25T13:46:12.573" v="99" actId="113"/>
          <ac:spMkLst>
            <pc:docMk/>
            <pc:sldMk cId="2424429514" sldId="459"/>
            <ac:spMk id="12" creationId="{EC094652-C97D-5D58-7684-B4C9ED269BFC}"/>
          </ac:spMkLst>
        </pc:spChg>
        <pc:spChg chg="add del mod">
          <ac:chgData name="Sisk, Lynn" userId="92cd9c90-afb6-4ca0-ac9a-d7af04b9b5f1" providerId="ADAL" clId="{F821FC87-0F39-4DF0-94E4-BD3DD8230FD1}" dt="2025-07-25T13:24:54.110" v="12" actId="478"/>
          <ac:spMkLst>
            <pc:docMk/>
            <pc:sldMk cId="2424429514" sldId="459"/>
            <ac:spMk id="15" creationId="{F0FACC72-4323-B789-8681-E1610FA179E9}"/>
          </ac:spMkLst>
        </pc:spChg>
      </pc:sldChg>
      <pc:sldChg chg="addSp delSp modSp new mod chgLayout">
        <pc:chgData name="Sisk, Lynn" userId="92cd9c90-afb6-4ca0-ac9a-d7af04b9b5f1" providerId="ADAL" clId="{F821FC87-0F39-4DF0-94E4-BD3DD8230FD1}" dt="2025-07-25T13:38:43.920" v="67" actId="692"/>
        <pc:sldMkLst>
          <pc:docMk/>
          <pc:sldMk cId="2180676947" sldId="464"/>
        </pc:sldMkLst>
        <pc:spChg chg="del">
          <ac:chgData name="Sisk, Lynn" userId="92cd9c90-afb6-4ca0-ac9a-d7af04b9b5f1" providerId="ADAL" clId="{F821FC87-0F39-4DF0-94E4-BD3DD8230FD1}" dt="2025-07-25T13:25:35.041" v="14" actId="700"/>
          <ac:spMkLst>
            <pc:docMk/>
            <pc:sldMk cId="2180676947" sldId="464"/>
            <ac:spMk id="2" creationId="{7BA00315-E39E-CCED-8356-507769037CBF}"/>
          </ac:spMkLst>
        </pc:spChg>
        <pc:spChg chg="mod ord">
          <ac:chgData name="Sisk, Lynn" userId="92cd9c90-afb6-4ca0-ac9a-d7af04b9b5f1" providerId="ADAL" clId="{F821FC87-0F39-4DF0-94E4-BD3DD8230FD1}" dt="2025-07-25T13:25:35.041" v="14" actId="700"/>
          <ac:spMkLst>
            <pc:docMk/>
            <pc:sldMk cId="2180676947" sldId="464"/>
            <ac:spMk id="3" creationId="{FF8D3E5E-A060-C9BE-F789-30FAC59D37CD}"/>
          </ac:spMkLst>
        </pc:spChg>
        <pc:spChg chg="del">
          <ac:chgData name="Sisk, Lynn" userId="92cd9c90-afb6-4ca0-ac9a-d7af04b9b5f1" providerId="ADAL" clId="{F821FC87-0F39-4DF0-94E4-BD3DD8230FD1}" dt="2025-07-25T13:25:35.041" v="14" actId="700"/>
          <ac:spMkLst>
            <pc:docMk/>
            <pc:sldMk cId="2180676947" sldId="464"/>
            <ac:spMk id="4" creationId="{549B2452-3B77-D1A6-E5A4-3D929B0CD4C3}"/>
          </ac:spMkLst>
        </pc:spChg>
        <pc:spChg chg="add mod ord">
          <ac:chgData name="Sisk, Lynn" userId="92cd9c90-afb6-4ca0-ac9a-d7af04b9b5f1" providerId="ADAL" clId="{F821FC87-0F39-4DF0-94E4-BD3DD8230FD1}" dt="2025-07-25T13:38:10.017" v="62" actId="1076"/>
          <ac:spMkLst>
            <pc:docMk/>
            <pc:sldMk cId="2180676947" sldId="464"/>
            <ac:spMk id="5" creationId="{AE63077C-7AC7-499C-ABCE-089F3160C8B7}"/>
          </ac:spMkLst>
        </pc:spChg>
        <pc:spChg chg="add del mod ord">
          <ac:chgData name="Sisk, Lynn" userId="92cd9c90-afb6-4ca0-ac9a-d7af04b9b5f1" providerId="ADAL" clId="{F821FC87-0F39-4DF0-94E4-BD3DD8230FD1}" dt="2025-07-25T13:26:17.604" v="25" actId="478"/>
          <ac:spMkLst>
            <pc:docMk/>
            <pc:sldMk cId="2180676947" sldId="464"/>
            <ac:spMk id="6" creationId="{35A9A54B-7591-81AC-B26A-86E3A9A4BD19}"/>
          </ac:spMkLst>
        </pc:spChg>
        <pc:spChg chg="add mod">
          <ac:chgData name="Sisk, Lynn" userId="92cd9c90-afb6-4ca0-ac9a-d7af04b9b5f1" providerId="ADAL" clId="{F821FC87-0F39-4DF0-94E4-BD3DD8230FD1}" dt="2025-07-25T13:35:11.678" v="52" actId="14100"/>
          <ac:spMkLst>
            <pc:docMk/>
            <pc:sldMk cId="2180676947" sldId="464"/>
            <ac:spMk id="8" creationId="{0DA797FE-72EC-2111-C92E-157EAE58150D}"/>
          </ac:spMkLst>
        </pc:spChg>
        <pc:picChg chg="add mod">
          <ac:chgData name="Sisk, Lynn" userId="92cd9c90-afb6-4ca0-ac9a-d7af04b9b5f1" providerId="ADAL" clId="{F821FC87-0F39-4DF0-94E4-BD3DD8230FD1}" dt="2025-07-25T13:38:43.920" v="67" actId="692"/>
          <ac:picMkLst>
            <pc:docMk/>
            <pc:sldMk cId="2180676947" sldId="464"/>
            <ac:picMk id="10" creationId="{27177FFD-540D-7DD6-3F94-55721BD531D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334D18-2AE5-4FB2-88C0-AC58763A791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A895A56-5745-40EA-9D7E-9B96F495197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797A51D-465D-438D-BB65-13C4828FA74D}" type="datetimeFigureOut">
              <a:rPr lang="en-US" smtClean="0"/>
              <a:t>7/25/2025</a:t>
            </a:fld>
            <a:endParaRPr lang="en-US"/>
          </a:p>
        </p:txBody>
      </p:sp>
      <p:sp>
        <p:nvSpPr>
          <p:cNvPr id="4" name="Footer Placeholder 3">
            <a:extLst>
              <a:ext uri="{FF2B5EF4-FFF2-40B4-BE49-F238E27FC236}">
                <a16:creationId xmlns:a16="http://schemas.microsoft.com/office/drawing/2014/main" id="{4E649E76-723B-461F-840E-22BB848450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8C24E38-3B7A-4AE2-89B3-57702F01E66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3B27A0-9A40-4F0B-9547-846E5088B7C6}" type="slidenum">
              <a:rPr lang="en-US" smtClean="0"/>
              <a:t>‹#›</a:t>
            </a:fld>
            <a:endParaRPr lang="en-US"/>
          </a:p>
        </p:txBody>
      </p:sp>
    </p:spTree>
    <p:extLst>
      <p:ext uri="{BB962C8B-B14F-4D97-AF65-F5344CB8AC3E}">
        <p14:creationId xmlns:p14="http://schemas.microsoft.com/office/powerpoint/2010/main" val="4268068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F82567-BB9E-4E87-B24B-87AB2D30DD49}" type="datetimeFigureOut">
              <a:rPr lang="en-US" smtClean="0"/>
              <a:t>7/25/2025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5426C-CA4F-4579-8ACE-2CDAEC2AB0CD}" type="slidenum">
              <a:rPr lang="en-US" smtClean="0"/>
              <a:t>‹#›</a:t>
            </a:fld>
            <a:endParaRPr lang="en-US"/>
          </a:p>
        </p:txBody>
      </p:sp>
    </p:spTree>
    <p:extLst>
      <p:ext uri="{BB962C8B-B14F-4D97-AF65-F5344CB8AC3E}">
        <p14:creationId xmlns:p14="http://schemas.microsoft.com/office/powerpoint/2010/main" val="65663334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35426C-CA4F-4579-8ACE-2CDAEC2AB0CD}" type="slidenum">
              <a:rPr lang="en-US" smtClean="0"/>
              <a:t>1</a:t>
            </a:fld>
            <a:endParaRPr lang="en-US"/>
          </a:p>
        </p:txBody>
      </p:sp>
    </p:spTree>
    <p:extLst>
      <p:ext uri="{BB962C8B-B14F-4D97-AF65-F5344CB8AC3E}">
        <p14:creationId xmlns:p14="http://schemas.microsoft.com/office/powerpoint/2010/main" val="1633230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435426C-CA4F-4579-8ACE-2CDAEC2AB0CD}" type="slidenum">
              <a:rPr lang="en-US" smtClean="0"/>
              <a:t>2</a:t>
            </a:fld>
            <a:endParaRPr lang="en-US"/>
          </a:p>
        </p:txBody>
      </p:sp>
    </p:spTree>
    <p:extLst>
      <p:ext uri="{BB962C8B-B14F-4D97-AF65-F5344CB8AC3E}">
        <p14:creationId xmlns:p14="http://schemas.microsoft.com/office/powerpoint/2010/main" val="21231639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Master" Target="../slideMasters/slideMaster7.xml"/><Relationship Id="rId4" Type="http://schemas.openxmlformats.org/officeDocument/2006/relationships/image" Target="../media/image2.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Option 1">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59C52E8-7285-4B45-90E7-B9BEB4F34EE4}"/>
              </a:ext>
            </a:extLst>
          </p:cNvPr>
          <p:cNvSpPr/>
          <p:nvPr userDrawn="1"/>
        </p:nvSpPr>
        <p:spPr>
          <a:xfrm rot="16200000" flipV="1">
            <a:off x="2258002" y="-1042411"/>
            <a:ext cx="5943603" cy="9857217"/>
          </a:xfrm>
          <a:prstGeom prst="rect">
            <a:avLst/>
          </a:prstGeom>
          <a:gradFill flip="none" rotWithShape="1">
            <a:gsLst>
              <a:gs pos="29000">
                <a:schemeClr val="accent2"/>
              </a:gs>
              <a:gs pos="0">
                <a:schemeClr val="accent2">
                  <a:lumMod val="73000"/>
                  <a:lumOff val="27000"/>
                </a:schemeClr>
              </a:gs>
              <a:gs pos="100000">
                <a:schemeClr val="accent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523F387-497A-42C0-A4D0-4F5DB1503273}"/>
              </a:ext>
            </a:extLst>
          </p:cNvPr>
          <p:cNvSpPr/>
          <p:nvPr userDrawn="1"/>
        </p:nvSpPr>
        <p:spPr>
          <a:xfrm>
            <a:off x="10158413" y="914398"/>
            <a:ext cx="640213" cy="59436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9729B6-FF2A-4C6A-8924-3EBED6602269}"/>
              </a:ext>
            </a:extLst>
          </p:cNvPr>
          <p:cNvSpPr/>
          <p:nvPr userDrawn="1"/>
        </p:nvSpPr>
        <p:spPr>
          <a:xfrm>
            <a:off x="10557164" y="914400"/>
            <a:ext cx="1039875" cy="594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98D48A9-517F-4276-9666-A96DBF3BD0AE}"/>
              </a:ext>
            </a:extLst>
          </p:cNvPr>
          <p:cNvSpPr/>
          <p:nvPr userDrawn="1"/>
        </p:nvSpPr>
        <p:spPr>
          <a:xfrm>
            <a:off x="11541545" y="914400"/>
            <a:ext cx="320040" cy="5943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0867FCF0-3907-42AE-A487-9518558EF6CF}"/>
              </a:ext>
            </a:extLst>
          </p:cNvPr>
          <p:cNvSpPr>
            <a:spLocks noGrp="1"/>
          </p:cNvSpPr>
          <p:nvPr>
            <p:ph type="ctrTitle" hasCustomPrompt="1"/>
          </p:nvPr>
        </p:nvSpPr>
        <p:spPr>
          <a:xfrm>
            <a:off x="640079" y="2104056"/>
            <a:ext cx="9236901" cy="1463040"/>
          </a:xfrm>
          <a:prstGeom prst="rect">
            <a:avLst/>
          </a:prstGeom>
          <a:noFill/>
        </p:spPr>
        <p:txBody>
          <a:bodyPr lIns="0" anchor="b">
            <a:noAutofit/>
          </a:bodyPr>
          <a:lstStyle>
            <a:lvl1pPr algn="l">
              <a:defRPr sz="4000" b="1">
                <a:solidFill>
                  <a:schemeClr val="bg1"/>
                </a:solidFill>
              </a:defRPr>
            </a:lvl1pPr>
          </a:lstStyle>
          <a:p>
            <a:r>
              <a:rPr lang="en-US" dirty="0"/>
              <a:t>Presentation title, 40pt bold.</a:t>
            </a:r>
          </a:p>
        </p:txBody>
      </p:sp>
      <p:sp>
        <p:nvSpPr>
          <p:cNvPr id="10" name="Text Placeholder 5">
            <a:extLst>
              <a:ext uri="{FF2B5EF4-FFF2-40B4-BE49-F238E27FC236}">
                <a16:creationId xmlns:a16="http://schemas.microsoft.com/office/drawing/2014/main" id="{6A2A8568-58A0-430F-B6A1-93384D66B0F7}"/>
              </a:ext>
            </a:extLst>
          </p:cNvPr>
          <p:cNvSpPr>
            <a:spLocks noGrp="1"/>
          </p:cNvSpPr>
          <p:nvPr>
            <p:ph type="body" sz="quarter" idx="10" hasCustomPrompt="1"/>
          </p:nvPr>
        </p:nvSpPr>
        <p:spPr>
          <a:xfrm>
            <a:off x="639764" y="3724102"/>
            <a:ext cx="9236900" cy="881149"/>
          </a:xfrm>
          <a:prstGeom prst="rect">
            <a:avLst/>
          </a:prstGeom>
        </p:spPr>
        <p:txBody>
          <a:bodyPr lIns="0" anchor="b"/>
          <a:lstStyle>
            <a:lvl1pPr marL="0" indent="0">
              <a:buFontTx/>
              <a:buNone/>
              <a:defRPr sz="2800" b="1">
                <a:solidFill>
                  <a:schemeClr val="bg1"/>
                </a:solidFill>
                <a:latin typeface="+mn-lt"/>
                <a:cs typeface="Jacobs Chronos Light" panose="020B0403030503030204" pitchFamily="34" charset="0"/>
              </a:defRPr>
            </a:lvl1pPr>
          </a:lstStyle>
          <a:p>
            <a:pPr lvl="0"/>
            <a:r>
              <a:rPr lang="en-AU" dirty="0"/>
              <a:t>Other information, 28pt light bold.</a:t>
            </a:r>
            <a:endParaRPr lang="en-US" dirty="0"/>
          </a:p>
        </p:txBody>
      </p:sp>
      <p:sp>
        <p:nvSpPr>
          <p:cNvPr id="11" name="Rectangle 10">
            <a:extLst>
              <a:ext uri="{FF2B5EF4-FFF2-40B4-BE49-F238E27FC236}">
                <a16:creationId xmlns:a16="http://schemas.microsoft.com/office/drawing/2014/main" id="{889417F9-4E48-46A0-A052-58E0E8A4452A}"/>
              </a:ext>
            </a:extLst>
          </p:cNvPr>
          <p:cNvSpPr/>
          <p:nvPr userDrawn="1"/>
        </p:nvSpPr>
        <p:spPr>
          <a:xfrm>
            <a:off x="0" y="914400"/>
            <a:ext cx="308180" cy="594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Brand Logo">
            <a:extLst>
              <a:ext uri="{FF2B5EF4-FFF2-40B4-BE49-F238E27FC236}">
                <a16:creationId xmlns:a16="http://schemas.microsoft.com/office/drawing/2014/main" id="{15777C3D-4359-96A0-3B03-B7A4F179E0C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37260" y="247902"/>
            <a:ext cx="4124325" cy="457200"/>
          </a:xfrm>
          <a:prstGeom prst="rect">
            <a:avLst/>
          </a:prstGeom>
        </p:spPr>
      </p:pic>
    </p:spTree>
    <p:extLst>
      <p:ext uri="{BB962C8B-B14F-4D97-AF65-F5344CB8AC3E}">
        <p14:creationId xmlns:p14="http://schemas.microsoft.com/office/powerpoint/2010/main" val="215961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Horizontal Color Ba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solidFill>
                  <a:schemeClr val="accent1"/>
                </a:solidFill>
              </a:defRPr>
            </a:lvl1pPr>
          </a:lstStyle>
          <a:p>
            <a:r>
              <a:rPr lang="en-US" dirty="0"/>
              <a:t>Slide title, 28pt bold</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pPr/>
              <a:t>‹#›</a:t>
            </a:fld>
            <a:endParaRPr lang="en-AU" dirty="0"/>
          </a:p>
        </p:txBody>
      </p:sp>
      <p:sp>
        <p:nvSpPr>
          <p:cNvPr id="15" name="Rectangle 14">
            <a:extLst>
              <a:ext uri="{FF2B5EF4-FFF2-40B4-BE49-F238E27FC236}">
                <a16:creationId xmlns:a16="http://schemas.microsoft.com/office/drawing/2014/main" id="{0B253A9E-4157-4649-9B03-BC26F137140A}"/>
              </a:ext>
            </a:extLst>
          </p:cNvPr>
          <p:cNvSpPr/>
          <p:nvPr userDrawn="1"/>
        </p:nvSpPr>
        <p:spPr>
          <a:xfrm>
            <a:off x="9245604" y="6675120"/>
            <a:ext cx="2651760"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D63FB71-8D46-41BB-99AC-A9B032B64908}"/>
              </a:ext>
            </a:extLst>
          </p:cNvPr>
          <p:cNvSpPr/>
          <p:nvPr userDrawn="1"/>
        </p:nvSpPr>
        <p:spPr>
          <a:xfrm>
            <a:off x="11868149" y="6675120"/>
            <a:ext cx="323851"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13CB1E7-BEDB-4F9E-B40E-BE0317677C35}"/>
              </a:ext>
            </a:extLst>
          </p:cNvPr>
          <p:cNvSpPr/>
          <p:nvPr userDrawn="1"/>
        </p:nvSpPr>
        <p:spPr>
          <a:xfrm>
            <a:off x="0" y="6675120"/>
            <a:ext cx="9323754"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5">
            <a:extLst>
              <a:ext uri="{FF2B5EF4-FFF2-40B4-BE49-F238E27FC236}">
                <a16:creationId xmlns:a16="http://schemas.microsoft.com/office/drawing/2014/main" id="{B76585DA-F70E-4CB6-B203-9BDB7203027C}"/>
              </a:ext>
            </a:extLst>
          </p:cNvPr>
          <p:cNvSpPr>
            <a:spLocks noGrp="1"/>
          </p:cNvSpPr>
          <p:nvPr>
            <p:ph type="body" sz="quarter" idx="12"/>
          </p:nvPr>
        </p:nvSpPr>
        <p:spPr>
          <a:xfrm>
            <a:off x="319723" y="1243013"/>
            <a:ext cx="11521440" cy="4935537"/>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84469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pyright Black 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F1CAFD-5BCC-46E3-A86B-8EF3F19CF2AA}"/>
              </a:ext>
            </a:extLst>
          </p:cNvPr>
          <p:cNvSpPr/>
          <p:nvPr userDrawn="1"/>
        </p:nvSpPr>
        <p:spPr>
          <a:xfrm>
            <a:off x="8937567" y="-2"/>
            <a:ext cx="3254433"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0DB8F43-8FC9-473A-AFAB-A777A9CFFFC5}"/>
              </a:ext>
            </a:extLst>
          </p:cNvPr>
          <p:cNvSpPr/>
          <p:nvPr userDrawn="1"/>
        </p:nvSpPr>
        <p:spPr>
          <a:xfrm>
            <a:off x="12028560" y="-2"/>
            <a:ext cx="182880" cy="685800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A3C61E-ACCE-4F73-9252-D1B90E9DE4E5}"/>
              </a:ext>
            </a:extLst>
          </p:cNvPr>
          <p:cNvCxnSpPr/>
          <p:nvPr userDrawn="1"/>
        </p:nvCxnSpPr>
        <p:spPr>
          <a:xfrm>
            <a:off x="820563" y="1118813"/>
            <a:ext cx="7170046"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37F760E-BC00-4589-B51C-9ED61BFBBC65}"/>
              </a:ext>
            </a:extLst>
          </p:cNvPr>
          <p:cNvSpPr txBox="1"/>
          <p:nvPr userDrawn="1"/>
        </p:nvSpPr>
        <p:spPr>
          <a:xfrm>
            <a:off x="320400" y="486000"/>
            <a:ext cx="6040877" cy="523220"/>
          </a:xfrm>
          <a:prstGeom prst="rect">
            <a:avLst/>
          </a:prstGeom>
          <a:noFill/>
        </p:spPr>
        <p:txBody>
          <a:bodyPr wrap="square" lIns="0" rtlCol="0">
            <a:spAutoFit/>
          </a:bodyPr>
          <a:lstStyle/>
          <a:p>
            <a:r>
              <a:rPr lang="en-US" sz="2800" b="1" dirty="0">
                <a:latin typeface="+mj-lt"/>
              </a:rPr>
              <a:t>Copyright notice</a:t>
            </a:r>
          </a:p>
        </p:txBody>
      </p:sp>
      <p:sp>
        <p:nvSpPr>
          <p:cNvPr id="9" name="Footer Placeholder 2">
            <a:extLst>
              <a:ext uri="{FF2B5EF4-FFF2-40B4-BE49-F238E27FC236}">
                <a16:creationId xmlns:a16="http://schemas.microsoft.com/office/drawing/2014/main" id="{97CFD2C5-B138-41AD-808D-7048132EB216}"/>
              </a:ext>
            </a:extLst>
          </p:cNvPr>
          <p:cNvSpPr txBox="1">
            <a:spLocks/>
          </p:cNvSpPr>
          <p:nvPr userDrawn="1"/>
        </p:nvSpPr>
        <p:spPr>
          <a:xfrm>
            <a:off x="9281159" y="6309360"/>
            <a:ext cx="2560320" cy="274320"/>
          </a:xfrm>
          <a:prstGeom prst="rect">
            <a:avLst/>
          </a:prstGeom>
        </p:spPr>
        <p:txBody>
          <a:bodyPr vert="horz" lIns="0" tIns="0" rIns="0" bIns="0" rtlCol="0" anchor="b" anchorCtr="0"/>
          <a:lstStyle>
            <a:defPPr>
              <a:defRPr lang="en-US"/>
            </a:defPPr>
            <a:lvl1pPr marL="0" algn="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chemeClr val="tx1"/>
                </a:solidFill>
                <a:effectLst/>
                <a:uLnTx/>
                <a:uFillTx/>
                <a:latin typeface="+mn-lt"/>
                <a:ea typeface="+mn-ea"/>
                <a:cs typeface="+mn-cs"/>
              </a:rPr>
              <a:t>©Jacobs 2025</a:t>
            </a:r>
            <a:endParaRPr kumimoji="0" lang="en-AU" sz="11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Slide Number Placeholder 5">
            <a:extLst>
              <a:ext uri="{FF2B5EF4-FFF2-40B4-BE49-F238E27FC236}">
                <a16:creationId xmlns:a16="http://schemas.microsoft.com/office/drawing/2014/main" id="{06E7B228-96DB-4806-ACA3-0CD71E84F775}"/>
              </a:ext>
            </a:extLst>
          </p:cNvPr>
          <p:cNvSpPr>
            <a:spLocks noGrp="1"/>
          </p:cNvSpPr>
          <p:nvPr>
            <p:ph type="sldNum" sz="quarter" idx="4"/>
          </p:nvPr>
        </p:nvSpPr>
        <p:spPr>
          <a:xfrm>
            <a:off x="320040" y="6309360"/>
            <a:ext cx="781674" cy="274320"/>
          </a:xfrm>
          <a:prstGeom prst="rect">
            <a:avLst/>
          </a:prstGeom>
        </p:spPr>
        <p:txBody>
          <a:bodyPr vert="horz" lIns="0" tIns="0" rIns="0" bIns="0" rtlCol="0" anchor="b"/>
          <a:lstStyle>
            <a:lvl1pPr algn="l">
              <a:defRPr sz="1100" b="1">
                <a:solidFill>
                  <a:schemeClr val="tx1"/>
                </a:solidFill>
                <a:latin typeface="+mn-lt"/>
                <a:cs typeface="JacobsChronos" pitchFamily="34" charset="0"/>
              </a:defRPr>
            </a:lvl1pPr>
          </a:lstStyle>
          <a:p>
            <a:fld id="{9B3E39EC-4BE2-4DEA-81C0-4ABC0AAB4AC0}" type="slidenum">
              <a:rPr lang="en-AU" smtClean="0"/>
              <a:pPr/>
              <a:t>‹#›</a:t>
            </a:fld>
            <a:endParaRPr lang="en-AU" dirty="0"/>
          </a:p>
        </p:txBody>
      </p:sp>
      <p:sp>
        <p:nvSpPr>
          <p:cNvPr id="14" name="TextBox 13">
            <a:extLst>
              <a:ext uri="{FF2B5EF4-FFF2-40B4-BE49-F238E27FC236}">
                <a16:creationId xmlns:a16="http://schemas.microsoft.com/office/drawing/2014/main" id="{7509E415-9776-42E4-964D-85791535D1CB}"/>
              </a:ext>
            </a:extLst>
          </p:cNvPr>
          <p:cNvSpPr txBox="1"/>
          <p:nvPr userDrawn="1"/>
        </p:nvSpPr>
        <p:spPr>
          <a:xfrm>
            <a:off x="320400" y="1242000"/>
            <a:ext cx="11292480" cy="4698923"/>
          </a:xfrm>
          <a:prstGeom prst="rect">
            <a:avLst/>
          </a:prstGeom>
          <a:noFill/>
        </p:spPr>
        <p:txBody>
          <a:bodyPr wrap="square" lIns="0" tIns="0" rIns="0" bIns="0" rtlCol="0">
            <a:noAutofit/>
          </a:bodyPr>
          <a:lstStyle/>
          <a:p>
            <a:pPr lvl="0" indent="0">
              <a:lnSpc>
                <a:spcPct val="90000"/>
              </a:lnSpc>
              <a:spcBef>
                <a:spcPts val="1800"/>
              </a:spcBef>
              <a:spcAft>
                <a:spcPts val="0"/>
              </a:spcAft>
            </a:pPr>
            <a:r>
              <a:rPr lang="en-AU" sz="1800" b="1" dirty="0">
                <a:solidFill>
                  <a:schemeClr val="tx1"/>
                </a:solidFill>
                <a:latin typeface="+mj-lt"/>
                <a:cs typeface="JacobsChronos" panose="020B0604020202020204" pitchFamily="34" charset="0"/>
              </a:rPr>
              <a:t>Important</a:t>
            </a:r>
          </a:p>
          <a:p>
            <a:pPr lvl="0" indent="0">
              <a:lnSpc>
                <a:spcPct val="90000"/>
              </a:lnSpc>
              <a:spcBef>
                <a:spcPts val="1800"/>
              </a:spcBef>
              <a:spcAft>
                <a:spcPts val="0"/>
              </a:spcAft>
            </a:pPr>
            <a:r>
              <a:rPr lang="en-US" sz="1400" kern="1200" dirty="0">
                <a:solidFill>
                  <a:schemeClr val="tx1"/>
                </a:solidFill>
                <a:effectLst/>
                <a:latin typeface="+mj-lt"/>
                <a:ea typeface="+mn-ea"/>
                <a:cs typeface="+mn-cs"/>
              </a:rPr>
              <a:t>                                                            . All rights reserved. The content and information contained in this presentation are the property of the </a:t>
            </a:r>
            <a:br>
              <a:rPr lang="en-US" sz="1400" kern="1200" dirty="0">
                <a:solidFill>
                  <a:schemeClr val="tx1"/>
                </a:solidFill>
                <a:effectLst/>
                <a:latin typeface="+mj-lt"/>
                <a:ea typeface="+mn-ea"/>
                <a:cs typeface="+mn-cs"/>
              </a:rPr>
            </a:br>
            <a:r>
              <a:rPr lang="en-US" sz="1400" kern="1200" dirty="0">
                <a:solidFill>
                  <a:schemeClr val="tx1"/>
                </a:solidFill>
                <a:effectLst/>
                <a:latin typeface="+mj-lt"/>
                <a:ea typeface="+mn-ea"/>
                <a:cs typeface="+mn-cs"/>
              </a:rPr>
              <a:t>Jacobs Group of companies (“Jacobs Group”). Publication, distribution, or reproduction of this presentation in whole or in part without the written permission of Jacobs Group constitutes an infringement of copyright. Jacobs, the Jacobs logo, and all other Jacobs Group trademarks are the property of Jacobs Group. </a:t>
            </a:r>
          </a:p>
          <a:p>
            <a:pPr marL="0" lvl="0" indent="0">
              <a:lnSpc>
                <a:spcPct val="90000"/>
              </a:lnSpc>
              <a:spcBef>
                <a:spcPts val="1800"/>
              </a:spcBef>
              <a:spcAft>
                <a:spcPts val="0"/>
              </a:spcAft>
              <a:buFont typeface="Jacobs Chronos Light" panose="010B0403030503030204" pitchFamily="34" charset="0"/>
              <a:buNone/>
            </a:pPr>
            <a:r>
              <a:rPr lang="en-AU" sz="1400" kern="1200" dirty="0">
                <a:solidFill>
                  <a:schemeClr val="tx1"/>
                </a:solidFill>
                <a:effectLst/>
                <a:latin typeface="+mj-lt"/>
                <a:ea typeface="+mn-ea"/>
                <a:cs typeface="+mn-cs"/>
              </a:rPr>
              <a:t>NOTICE: This presentation has been prepared exclusively for the use and benefit of Jacobs Group client. Jacobs Group accepts no liability or responsibility for any use or reliance upon this presentation by any third party. </a:t>
            </a:r>
            <a:r>
              <a:rPr lang="en-AU" sz="1800" dirty="0">
                <a:solidFill>
                  <a:schemeClr val="tx1"/>
                </a:solidFill>
                <a:latin typeface="+mj-lt"/>
                <a:cs typeface="JacobsChronos" panose="020B0604020202020204" pitchFamily="34" charset="0"/>
              </a:rPr>
              <a:t> </a:t>
            </a:r>
          </a:p>
        </p:txBody>
      </p:sp>
      <p:sp>
        <p:nvSpPr>
          <p:cNvPr id="15" name="Footer Placeholder 2">
            <a:extLst>
              <a:ext uri="{FF2B5EF4-FFF2-40B4-BE49-F238E27FC236}">
                <a16:creationId xmlns:a16="http://schemas.microsoft.com/office/drawing/2014/main" id="{2F106CFF-5C5B-4A3D-88E3-441FDD58C09F}"/>
              </a:ext>
            </a:extLst>
          </p:cNvPr>
          <p:cNvSpPr txBox="1">
            <a:spLocks/>
          </p:cNvSpPr>
          <p:nvPr userDrawn="1"/>
        </p:nvSpPr>
        <p:spPr>
          <a:xfrm>
            <a:off x="320040" y="1631055"/>
            <a:ext cx="2771503" cy="274320"/>
          </a:xfrm>
          <a:prstGeom prst="rect">
            <a:avLst/>
          </a:prstGeom>
        </p:spPr>
        <p:txBody>
          <a:bodyPr vert="horz" lIns="0" tIns="0" rIns="0" bIns="0" rtlCol="0" anchor="b" anchorCtr="0"/>
          <a:lstStyle>
            <a:defPPr>
              <a:defRPr lang="en-US"/>
            </a:defPPr>
            <a:lvl1pPr marL="0" algn="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schemeClr val="tx1"/>
                </a:solidFill>
                <a:effectLst/>
                <a:uLnTx/>
                <a:uFillTx/>
                <a:latin typeface="+mj-lt"/>
                <a:ea typeface="+mn-ea"/>
                <a:cs typeface="+mn-cs"/>
              </a:rPr>
              <a:t>© Copyright Jacobs Group 2025 </a:t>
            </a:r>
            <a:endParaRPr kumimoji="0" lang="en-AU" sz="1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047755999"/>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claimer">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C91307B-8EB1-469A-B7D2-B5DFB3774BB9}"/>
              </a:ext>
            </a:extLst>
          </p:cNvPr>
          <p:cNvSpPr>
            <a:spLocks noGrp="1"/>
          </p:cNvSpPr>
          <p:nvPr>
            <p:ph type="sldNum" sz="quarter" idx="11"/>
          </p:nvPr>
        </p:nvSpPr>
        <p:spPr/>
        <p:txBody>
          <a:bodyPr/>
          <a:lstStyle/>
          <a:p>
            <a:fld id="{9B3E39EC-4BE2-4DEA-81C0-4ABC0AAB4AC0}" type="slidenum">
              <a:rPr lang="en-AU" smtClean="0"/>
              <a:pPr/>
              <a:t>‹#›</a:t>
            </a:fld>
            <a:endParaRPr lang="en-AU" dirty="0"/>
          </a:p>
        </p:txBody>
      </p:sp>
      <p:sp>
        <p:nvSpPr>
          <p:cNvPr id="5" name="TextBox 4">
            <a:extLst>
              <a:ext uri="{FF2B5EF4-FFF2-40B4-BE49-F238E27FC236}">
                <a16:creationId xmlns:a16="http://schemas.microsoft.com/office/drawing/2014/main" id="{773015B5-9BC6-488B-8F2B-CA18275E9F96}"/>
              </a:ext>
            </a:extLst>
          </p:cNvPr>
          <p:cNvSpPr txBox="1"/>
          <p:nvPr userDrawn="1"/>
        </p:nvSpPr>
        <p:spPr>
          <a:xfrm>
            <a:off x="310720" y="1295400"/>
            <a:ext cx="10953025" cy="3794606"/>
          </a:xfrm>
          <a:prstGeom prst="rect">
            <a:avLst/>
          </a:prstGeom>
          <a:noFill/>
        </p:spPr>
        <p:txBody>
          <a:bodyPr wrap="square" lIns="0" tIns="0" rIns="0" bIns="0" rtlCol="0">
            <a:noAutofit/>
          </a:bodyPr>
          <a:lstStyle/>
          <a:p>
            <a:pPr lvl="0">
              <a:spcAft>
                <a:spcPts val="600"/>
              </a:spcAft>
            </a:pPr>
            <a:r>
              <a:rPr lang="en-US" sz="1400" kern="1200" dirty="0">
                <a:solidFill>
                  <a:schemeClr val="tx1"/>
                </a:solidFill>
                <a:effectLst/>
                <a:latin typeface="+mn-lt"/>
                <a:ea typeface="+mn-ea"/>
                <a:cs typeface="+mn-cs"/>
              </a:rPr>
              <a:t>Statements made in this presentation that are not based on historical fact are forward-looking statements. Although such statements are based on management's current estimates and expectations, and currently available competitive, financial, and economic data, forward-looking statements are inherently uncertain, and you should not place undue reliance on such statements as actual results may differ materially. We caution the reader that there are a variety of risks, uncertainties and other factors that could cause actual results to differ materially from what is contained, projected or implied by our forward-looking statements. For a description of some additional factors that may occur that could cause actual results to differ from our forward-looking statements, see our most recent Annual Report on Form 10-K, and in particular the discussions contained under Item 1 - Business; Item 1A - Risk Factors; Item 3 - Legal Proceedings; and Item 7 - Management's Discussion and Analysis of Financial Condition and Results of Operations, as well as the Company’s other filings with the Securities and Exchange Commission. The Company is not under any duty to update any of the forward-looking statements after the date of this presentation to conform to actual results, except as required by applicable law.</a:t>
            </a:r>
            <a:endParaRPr lang="en-AU" sz="1400" kern="1200" dirty="0">
              <a:solidFill>
                <a:schemeClr val="tx1"/>
              </a:solidFill>
              <a:effectLst/>
              <a:latin typeface="+mn-lt"/>
              <a:ea typeface="+mn-ea"/>
              <a:cs typeface="JacobsChronos" panose="020B0604020202020204" pitchFamily="34" charset="0"/>
            </a:endParaRPr>
          </a:p>
        </p:txBody>
      </p:sp>
      <p:sp>
        <p:nvSpPr>
          <p:cNvPr id="6" name="TextBox 5">
            <a:extLst>
              <a:ext uri="{FF2B5EF4-FFF2-40B4-BE49-F238E27FC236}">
                <a16:creationId xmlns:a16="http://schemas.microsoft.com/office/drawing/2014/main" id="{DE573007-CD7F-415E-AE98-19BB33CFAB44}"/>
              </a:ext>
            </a:extLst>
          </p:cNvPr>
          <p:cNvSpPr txBox="1"/>
          <p:nvPr userDrawn="1"/>
        </p:nvSpPr>
        <p:spPr>
          <a:xfrm>
            <a:off x="320400" y="486000"/>
            <a:ext cx="11282452" cy="430887"/>
          </a:xfrm>
          <a:prstGeom prst="rect">
            <a:avLst/>
          </a:prstGeom>
          <a:noFill/>
        </p:spPr>
        <p:txBody>
          <a:bodyPr wrap="square" lIns="0" tIns="0" rIns="0" bIns="0" rtlCol="0" anchor="ctr">
            <a:spAutoFit/>
          </a:bodyPr>
          <a:lstStyle/>
          <a:p>
            <a:r>
              <a:rPr lang="en-AU" sz="2800" b="1" baseline="0" dirty="0">
                <a:solidFill>
                  <a:schemeClr val="tx2"/>
                </a:solidFill>
                <a:latin typeface="+mj-lt"/>
                <a:cs typeface="JacobsChronos" panose="020B0604020202020204" pitchFamily="34" charset="0"/>
              </a:rPr>
              <a:t>Forward-looking statement disclaimer</a:t>
            </a:r>
            <a:endParaRPr lang="en-AU" sz="2800" b="1" dirty="0">
              <a:solidFill>
                <a:schemeClr val="tx2"/>
              </a:solidFill>
              <a:latin typeface="+mj-lt"/>
              <a:cs typeface="JacobsChronos" panose="020B0604020202020204" pitchFamily="34" charset="0"/>
            </a:endParaRPr>
          </a:p>
        </p:txBody>
      </p:sp>
    </p:spTree>
    <p:extLst>
      <p:ext uri="{BB962C8B-B14F-4D97-AF65-F5344CB8AC3E}">
        <p14:creationId xmlns:p14="http://schemas.microsoft.com/office/powerpoint/2010/main" val="3956696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B43439-8D96-419E-BF5A-8C4AF464228A}"/>
              </a:ext>
            </a:extLst>
          </p:cNvPr>
          <p:cNvSpPr/>
          <p:nvPr userDrawn="1"/>
        </p:nvSpPr>
        <p:spPr>
          <a:xfrm>
            <a:off x="0" y="0"/>
            <a:ext cx="12192000" cy="6858000"/>
          </a:xfrm>
          <a:prstGeom prst="rect">
            <a:avLst/>
          </a:prstGeom>
          <a:gradFill flip="none" rotWithShape="1">
            <a:gsLst>
              <a:gs pos="42000">
                <a:schemeClr val="accent2"/>
              </a:gs>
              <a:gs pos="7000">
                <a:schemeClr val="accent2">
                  <a:lumMod val="73000"/>
                  <a:lumOff val="27000"/>
                </a:schemeClr>
              </a:gs>
              <a:gs pos="100000">
                <a:schemeClr val="accent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A5E5DBCB-BEF8-49A6-81A5-9457F22EE6AA}"/>
              </a:ext>
            </a:extLst>
          </p:cNvPr>
          <p:cNvSpPr>
            <a:spLocks noGrp="1"/>
          </p:cNvSpPr>
          <p:nvPr>
            <p:ph type="ctrTitle" hasCustomPrompt="1"/>
          </p:nvPr>
        </p:nvSpPr>
        <p:spPr>
          <a:xfrm>
            <a:off x="612949" y="2157381"/>
            <a:ext cx="8075295" cy="1371600"/>
          </a:xfrm>
          <a:prstGeom prst="rect">
            <a:avLst/>
          </a:prstGeom>
        </p:spPr>
        <p:txBody>
          <a:bodyPr anchor="t"/>
          <a:lstStyle>
            <a:lvl1pPr algn="l">
              <a:defRPr sz="4200" b="1">
                <a:solidFill>
                  <a:schemeClr val="bg1"/>
                </a:solidFill>
                <a:latin typeface="+mj-lt"/>
                <a:cs typeface="Jacobs Chronos" panose="010B0603030503030204" pitchFamily="34" charset="0"/>
              </a:defRPr>
            </a:lvl1pPr>
          </a:lstStyle>
          <a:p>
            <a:r>
              <a:rPr lang="en-US" dirty="0"/>
              <a:t>Section/divider title, 42pt bold.</a:t>
            </a:r>
          </a:p>
        </p:txBody>
      </p:sp>
      <p:sp>
        <p:nvSpPr>
          <p:cNvPr id="6" name="Subtitle 2">
            <a:extLst>
              <a:ext uri="{FF2B5EF4-FFF2-40B4-BE49-F238E27FC236}">
                <a16:creationId xmlns:a16="http://schemas.microsoft.com/office/drawing/2014/main" id="{9CA1C99B-988C-47FF-8385-5620F86249C3}"/>
              </a:ext>
            </a:extLst>
          </p:cNvPr>
          <p:cNvSpPr>
            <a:spLocks noGrp="1"/>
          </p:cNvSpPr>
          <p:nvPr>
            <p:ph type="subTitle" idx="1" hasCustomPrompt="1"/>
          </p:nvPr>
        </p:nvSpPr>
        <p:spPr>
          <a:xfrm>
            <a:off x="612949" y="3942681"/>
            <a:ext cx="8075295" cy="618270"/>
          </a:xfrm>
          <a:prstGeom prst="rect">
            <a:avLst/>
          </a:prstGeom>
        </p:spPr>
        <p:txBody>
          <a:bodyPr/>
          <a:lstStyle>
            <a:lvl1pPr marL="0" indent="0" algn="l">
              <a:buNone/>
              <a:defRPr sz="2800" b="1">
                <a:solidFill>
                  <a:schemeClr val="bg1"/>
                </a:solidFill>
                <a:latin typeface="+mn-lt"/>
                <a:cs typeface="Jacobs Chronos" panose="020B0603030503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Other information, 28pt light bold </a:t>
            </a:r>
          </a:p>
        </p:txBody>
      </p:sp>
    </p:spTree>
    <p:extLst>
      <p:ext uri="{BB962C8B-B14F-4D97-AF65-F5344CB8AC3E}">
        <p14:creationId xmlns:p14="http://schemas.microsoft.com/office/powerpoint/2010/main" val="2326908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ck Cover Option 1">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464F81-35EA-4334-B8DD-0045D7AB08AE}"/>
              </a:ext>
            </a:extLst>
          </p:cNvPr>
          <p:cNvSpPr/>
          <p:nvPr userDrawn="1"/>
        </p:nvSpPr>
        <p:spPr>
          <a:xfrm>
            <a:off x="1570572" y="1126246"/>
            <a:ext cx="10621428" cy="4383304"/>
          </a:xfrm>
          <a:prstGeom prst="rect">
            <a:avLst/>
          </a:prstGeom>
          <a:gradFill flip="none" rotWithShape="1">
            <a:gsLst>
              <a:gs pos="42000">
                <a:schemeClr val="accent2"/>
              </a:gs>
              <a:gs pos="7000">
                <a:schemeClr val="accent2">
                  <a:lumMod val="73000"/>
                  <a:lumOff val="27000"/>
                </a:schemeClr>
              </a:gs>
              <a:gs pos="100000">
                <a:schemeClr val="accent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ECA9C7F8-F075-46B3-BC20-F7BC754AB4B6}"/>
              </a:ext>
            </a:extLst>
          </p:cNvPr>
          <p:cNvSpPr/>
          <p:nvPr userDrawn="1"/>
        </p:nvSpPr>
        <p:spPr>
          <a:xfrm>
            <a:off x="1572012" y="274320"/>
            <a:ext cx="10619988" cy="8519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27D2CEBA-062E-4A76-86B2-E30ADE7C31E0}"/>
              </a:ext>
            </a:extLst>
          </p:cNvPr>
          <p:cNvSpPr/>
          <p:nvPr userDrawn="1"/>
        </p:nvSpPr>
        <p:spPr>
          <a:xfrm>
            <a:off x="1572013" y="0"/>
            <a:ext cx="10619987"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itle 1">
            <a:extLst>
              <a:ext uri="{FF2B5EF4-FFF2-40B4-BE49-F238E27FC236}">
                <a16:creationId xmlns:a16="http://schemas.microsoft.com/office/drawing/2014/main" id="{A7F61A64-3CDE-4167-85CB-90C6332EF1A3}"/>
              </a:ext>
            </a:extLst>
          </p:cNvPr>
          <p:cNvSpPr>
            <a:spLocks noGrp="1"/>
          </p:cNvSpPr>
          <p:nvPr userDrawn="1">
            <p:ph type="ctrTitle" hasCustomPrompt="1"/>
          </p:nvPr>
        </p:nvSpPr>
        <p:spPr>
          <a:xfrm>
            <a:off x="2222044" y="1568547"/>
            <a:ext cx="6400800" cy="1371600"/>
          </a:xfrm>
          <a:prstGeom prst="rect">
            <a:avLst/>
          </a:prstGeom>
        </p:spPr>
        <p:txBody>
          <a:bodyPr anchor="b"/>
          <a:lstStyle>
            <a:lvl1pPr algn="l">
              <a:defRPr sz="4200">
                <a:solidFill>
                  <a:schemeClr val="bg1"/>
                </a:solidFill>
              </a:defRPr>
            </a:lvl1pPr>
          </a:lstStyle>
          <a:p>
            <a:r>
              <a:rPr lang="en-US" dirty="0"/>
              <a:t>Insert back cover message</a:t>
            </a:r>
          </a:p>
        </p:txBody>
      </p:sp>
      <p:sp>
        <p:nvSpPr>
          <p:cNvPr id="64" name="Subtitle 2">
            <a:extLst>
              <a:ext uri="{FF2B5EF4-FFF2-40B4-BE49-F238E27FC236}">
                <a16:creationId xmlns:a16="http://schemas.microsoft.com/office/drawing/2014/main" id="{9FD1511E-B62B-4097-A97D-8D9B2E4AD4AF}"/>
              </a:ext>
            </a:extLst>
          </p:cNvPr>
          <p:cNvSpPr>
            <a:spLocks noGrp="1"/>
          </p:cNvSpPr>
          <p:nvPr userDrawn="1">
            <p:ph type="subTitle" idx="1" hasCustomPrompt="1"/>
          </p:nvPr>
        </p:nvSpPr>
        <p:spPr>
          <a:xfrm>
            <a:off x="2222044" y="3343464"/>
            <a:ext cx="6400800" cy="1097280"/>
          </a:xfrm>
          <a:prstGeom prst="rect">
            <a:avLst/>
          </a:prstGeom>
        </p:spPr>
        <p:txBody>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Other information, 28pt  </a:t>
            </a:r>
          </a:p>
        </p:txBody>
      </p:sp>
      <p:pic>
        <p:nvPicPr>
          <p:cNvPr id="4" name="Picture 3">
            <a:extLst>
              <a:ext uri="{FF2B5EF4-FFF2-40B4-BE49-F238E27FC236}">
                <a16:creationId xmlns:a16="http://schemas.microsoft.com/office/drawing/2014/main" id="{8AEB7076-1F40-9BA8-EBE9-9378707F22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86639" y="6045394"/>
            <a:ext cx="2556116" cy="314019"/>
          </a:xfrm>
          <a:prstGeom prst="rect">
            <a:avLst/>
          </a:prstGeom>
        </p:spPr>
      </p:pic>
      <p:pic>
        <p:nvPicPr>
          <p:cNvPr id="6" name="Graphic 5" descr="Brand Logo">
            <a:extLst>
              <a:ext uri="{FF2B5EF4-FFF2-40B4-BE49-F238E27FC236}">
                <a16:creationId xmlns:a16="http://schemas.microsoft.com/office/drawing/2014/main" id="{B3D4C751-D07B-2E63-C358-43A739589E4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252687" y="5883394"/>
            <a:ext cx="4124325" cy="457200"/>
          </a:xfrm>
          <a:prstGeom prst="rect">
            <a:avLst/>
          </a:prstGeom>
        </p:spPr>
      </p:pic>
    </p:spTree>
    <p:extLst>
      <p:ext uri="{BB962C8B-B14F-4D97-AF65-F5344CB8AC3E}">
        <p14:creationId xmlns:p14="http://schemas.microsoft.com/office/powerpoint/2010/main" val="3605302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5">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B3E2446-2B4C-4459-A196-A36F20099967}"/>
              </a:ext>
            </a:extLst>
          </p:cNvPr>
          <p:cNvSpPr/>
          <p:nvPr userDrawn="1"/>
        </p:nvSpPr>
        <p:spPr>
          <a:xfrm flipV="1">
            <a:off x="941830" y="914073"/>
            <a:ext cx="11250169" cy="4762330"/>
          </a:xfrm>
          <a:prstGeom prst="rect">
            <a:avLst/>
          </a:prstGeom>
          <a:gradFill flip="none" rotWithShape="1">
            <a:gsLst>
              <a:gs pos="17000">
                <a:schemeClr val="accent2"/>
              </a:gs>
              <a:gs pos="3000">
                <a:schemeClr val="accent2">
                  <a:lumMod val="73000"/>
                  <a:lumOff val="27000"/>
                </a:schemeClr>
              </a:gs>
              <a:gs pos="100000">
                <a:schemeClr val="accent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B0E0ED9-6381-4CE2-826F-F81BAA9EB22C}"/>
              </a:ext>
            </a:extLst>
          </p:cNvPr>
          <p:cNvSpPr/>
          <p:nvPr userDrawn="1"/>
        </p:nvSpPr>
        <p:spPr>
          <a:xfrm>
            <a:off x="941830" y="610064"/>
            <a:ext cx="11250169" cy="3500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5">
            <a:extLst>
              <a:ext uri="{FF2B5EF4-FFF2-40B4-BE49-F238E27FC236}">
                <a16:creationId xmlns:a16="http://schemas.microsoft.com/office/drawing/2014/main" id="{B24D2416-242E-4926-A009-C2757361DEE3}"/>
              </a:ext>
            </a:extLst>
          </p:cNvPr>
          <p:cNvSpPr>
            <a:spLocks/>
          </p:cNvSpPr>
          <p:nvPr userDrawn="1"/>
        </p:nvSpPr>
        <p:spPr bwMode="auto">
          <a:xfrm>
            <a:off x="-1" y="5914716"/>
            <a:ext cx="941832" cy="943284"/>
          </a:xfrm>
          <a:custGeom>
            <a:avLst/>
            <a:gdLst>
              <a:gd name="T0" fmla="*/ 0 w 574"/>
              <a:gd name="T1" fmla="*/ 0 h 575"/>
              <a:gd name="T2" fmla="*/ 0 w 574"/>
              <a:gd name="T3" fmla="*/ 309 h 575"/>
              <a:gd name="T4" fmla="*/ 263 w 574"/>
              <a:gd name="T5" fmla="*/ 309 h 575"/>
              <a:gd name="T6" fmla="*/ 263 w 574"/>
              <a:gd name="T7" fmla="*/ 575 h 575"/>
              <a:gd name="T8" fmla="*/ 574 w 574"/>
              <a:gd name="T9" fmla="*/ 575 h 575"/>
              <a:gd name="T10" fmla="*/ 574 w 574"/>
              <a:gd name="T11" fmla="*/ 0 h 575"/>
              <a:gd name="T12" fmla="*/ 0 w 574"/>
              <a:gd name="T13" fmla="*/ 0 h 575"/>
            </a:gdLst>
            <a:ahLst/>
            <a:cxnLst>
              <a:cxn ang="0">
                <a:pos x="T0" y="T1"/>
              </a:cxn>
              <a:cxn ang="0">
                <a:pos x="T2" y="T3"/>
              </a:cxn>
              <a:cxn ang="0">
                <a:pos x="T4" y="T5"/>
              </a:cxn>
              <a:cxn ang="0">
                <a:pos x="T6" y="T7"/>
              </a:cxn>
              <a:cxn ang="0">
                <a:pos x="T8" y="T9"/>
              </a:cxn>
              <a:cxn ang="0">
                <a:pos x="T10" y="T11"/>
              </a:cxn>
              <a:cxn ang="0">
                <a:pos x="T12" y="T13"/>
              </a:cxn>
            </a:cxnLst>
            <a:rect l="0" t="0" r="r" b="b"/>
            <a:pathLst>
              <a:path w="574" h="575">
                <a:moveTo>
                  <a:pt x="0" y="0"/>
                </a:moveTo>
                <a:lnTo>
                  <a:pt x="0" y="309"/>
                </a:lnTo>
                <a:lnTo>
                  <a:pt x="263" y="309"/>
                </a:lnTo>
                <a:lnTo>
                  <a:pt x="263" y="575"/>
                </a:lnTo>
                <a:lnTo>
                  <a:pt x="574" y="575"/>
                </a:lnTo>
                <a:lnTo>
                  <a:pt x="574"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Title 1">
            <a:extLst>
              <a:ext uri="{FF2B5EF4-FFF2-40B4-BE49-F238E27FC236}">
                <a16:creationId xmlns:a16="http://schemas.microsoft.com/office/drawing/2014/main" id="{B1FC8042-85BA-4529-AC57-15AC48F2903E}"/>
              </a:ext>
            </a:extLst>
          </p:cNvPr>
          <p:cNvSpPr>
            <a:spLocks noGrp="1"/>
          </p:cNvSpPr>
          <p:nvPr>
            <p:ph type="ctrTitle" hasCustomPrompt="1"/>
          </p:nvPr>
        </p:nvSpPr>
        <p:spPr>
          <a:xfrm>
            <a:off x="1556181" y="1820487"/>
            <a:ext cx="10209602" cy="1746609"/>
          </a:xfrm>
          <a:prstGeom prst="rect">
            <a:avLst/>
          </a:prstGeom>
          <a:noFill/>
        </p:spPr>
        <p:txBody>
          <a:bodyPr lIns="0" anchor="b">
            <a:noAutofit/>
          </a:bodyPr>
          <a:lstStyle>
            <a:lvl1pPr algn="l">
              <a:defRPr sz="4800" b="1">
                <a:solidFill>
                  <a:schemeClr val="bg1"/>
                </a:solidFill>
              </a:defRPr>
            </a:lvl1pPr>
          </a:lstStyle>
          <a:p>
            <a:r>
              <a:rPr lang="en-US" dirty="0"/>
              <a:t>Presentation title, 48pt bold.</a:t>
            </a:r>
          </a:p>
        </p:txBody>
      </p:sp>
      <p:sp>
        <p:nvSpPr>
          <p:cNvPr id="9" name="Text Placeholder 5">
            <a:extLst>
              <a:ext uri="{FF2B5EF4-FFF2-40B4-BE49-F238E27FC236}">
                <a16:creationId xmlns:a16="http://schemas.microsoft.com/office/drawing/2014/main" id="{A9C0E1A4-AF59-4D13-BD8D-297D447D936A}"/>
              </a:ext>
            </a:extLst>
          </p:cNvPr>
          <p:cNvSpPr>
            <a:spLocks noGrp="1"/>
          </p:cNvSpPr>
          <p:nvPr>
            <p:ph type="body" sz="quarter" idx="10" hasCustomPrompt="1"/>
          </p:nvPr>
        </p:nvSpPr>
        <p:spPr>
          <a:xfrm>
            <a:off x="1556181" y="3708065"/>
            <a:ext cx="10209601" cy="1002968"/>
          </a:xfrm>
          <a:prstGeom prst="rect">
            <a:avLst/>
          </a:prstGeom>
        </p:spPr>
        <p:txBody>
          <a:bodyPr lIns="0" anchor="b"/>
          <a:lstStyle>
            <a:lvl1pPr marL="0" indent="0">
              <a:buFontTx/>
              <a:buNone/>
              <a:defRPr sz="2800" b="1">
                <a:solidFill>
                  <a:schemeClr val="bg1"/>
                </a:solidFill>
              </a:defRPr>
            </a:lvl1pPr>
          </a:lstStyle>
          <a:p>
            <a:pPr lvl="0"/>
            <a:r>
              <a:rPr lang="en-AU" dirty="0"/>
              <a:t>Other information, 28pt light bold.</a:t>
            </a:r>
            <a:endParaRPr lang="en-US" dirty="0"/>
          </a:p>
        </p:txBody>
      </p:sp>
      <p:sp>
        <p:nvSpPr>
          <p:cNvPr id="12" name="Rectangle 11">
            <a:extLst>
              <a:ext uri="{FF2B5EF4-FFF2-40B4-BE49-F238E27FC236}">
                <a16:creationId xmlns:a16="http://schemas.microsoft.com/office/drawing/2014/main" id="{29525472-B1DF-4A98-802A-B97A237DA82B}"/>
              </a:ext>
            </a:extLst>
          </p:cNvPr>
          <p:cNvSpPr/>
          <p:nvPr userDrawn="1"/>
        </p:nvSpPr>
        <p:spPr>
          <a:xfrm>
            <a:off x="941830" y="-1"/>
            <a:ext cx="11250169" cy="61006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352731C-ED51-480F-921E-20609218CBC1}"/>
              </a:ext>
            </a:extLst>
          </p:cNvPr>
          <p:cNvSpPr/>
          <p:nvPr userDrawn="1"/>
        </p:nvSpPr>
        <p:spPr>
          <a:xfrm>
            <a:off x="941830" y="5676405"/>
            <a:ext cx="11250169" cy="2306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C760AA-F653-4795-B699-8F46BA705579}"/>
              </a:ext>
            </a:extLst>
          </p:cNvPr>
          <p:cNvSpPr/>
          <p:nvPr userDrawn="1"/>
        </p:nvSpPr>
        <p:spPr>
          <a:xfrm>
            <a:off x="941831" y="5809773"/>
            <a:ext cx="11250169" cy="1049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Brand Logo">
            <a:extLst>
              <a:ext uri="{FF2B5EF4-FFF2-40B4-BE49-F238E27FC236}">
                <a16:creationId xmlns:a16="http://schemas.microsoft.com/office/drawing/2014/main" id="{6FE0D56F-8D5A-8462-4D0F-BDE5311DBA7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83703" y="6078510"/>
            <a:ext cx="4124325" cy="457200"/>
          </a:xfrm>
          <a:prstGeom prst="rect">
            <a:avLst/>
          </a:prstGeom>
        </p:spPr>
      </p:pic>
    </p:spTree>
    <p:extLst>
      <p:ext uri="{BB962C8B-B14F-4D97-AF65-F5344CB8AC3E}">
        <p14:creationId xmlns:p14="http://schemas.microsoft.com/office/powerpoint/2010/main" val="2627944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Option 6">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57D4EDC-1F82-4551-9D7F-D98C064E681E}"/>
              </a:ext>
            </a:extLst>
          </p:cNvPr>
          <p:cNvSpPr/>
          <p:nvPr userDrawn="1"/>
        </p:nvSpPr>
        <p:spPr>
          <a:xfrm rot="10800000" flipV="1">
            <a:off x="640080" y="914400"/>
            <a:ext cx="7405796" cy="5943600"/>
          </a:xfrm>
          <a:prstGeom prst="rect">
            <a:avLst/>
          </a:prstGeom>
          <a:gradFill flip="none" rotWithShape="1">
            <a:gsLst>
              <a:gs pos="17000">
                <a:schemeClr val="accent2"/>
              </a:gs>
              <a:gs pos="3000">
                <a:schemeClr val="accent2">
                  <a:lumMod val="73000"/>
                  <a:lumOff val="27000"/>
                </a:schemeClr>
              </a:gs>
              <a:gs pos="100000">
                <a:schemeClr val="accent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84E1496-E6CF-4C3F-8754-C59ADECD9F05}"/>
              </a:ext>
            </a:extLst>
          </p:cNvPr>
          <p:cNvSpPr/>
          <p:nvPr userDrawn="1"/>
        </p:nvSpPr>
        <p:spPr>
          <a:xfrm>
            <a:off x="320038" y="914400"/>
            <a:ext cx="320040" cy="5943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3648A58-FA27-4AF7-83D8-4ACA950E4BFB}"/>
              </a:ext>
            </a:extLst>
          </p:cNvPr>
          <p:cNvSpPr/>
          <p:nvPr userDrawn="1"/>
        </p:nvSpPr>
        <p:spPr>
          <a:xfrm>
            <a:off x="8023944" y="914400"/>
            <a:ext cx="275469" cy="594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00E6C1AA-5826-46A2-B685-4F4EA2AE2AEB}"/>
              </a:ext>
            </a:extLst>
          </p:cNvPr>
          <p:cNvSpPr/>
          <p:nvPr userDrawn="1"/>
        </p:nvSpPr>
        <p:spPr>
          <a:xfrm>
            <a:off x="11465169" y="914400"/>
            <a:ext cx="396416" cy="5943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1F11FF8A-B049-4996-AD66-199DE4FAA429}"/>
              </a:ext>
            </a:extLst>
          </p:cNvPr>
          <p:cNvSpPr>
            <a:spLocks noGrp="1"/>
          </p:cNvSpPr>
          <p:nvPr userDrawn="1">
            <p:ph type="ctrTitle" hasCustomPrompt="1"/>
          </p:nvPr>
        </p:nvSpPr>
        <p:spPr>
          <a:xfrm>
            <a:off x="893616" y="1687484"/>
            <a:ext cx="7061662" cy="2034025"/>
          </a:xfrm>
          <a:prstGeom prst="rect">
            <a:avLst/>
          </a:prstGeom>
          <a:noFill/>
        </p:spPr>
        <p:txBody>
          <a:bodyPr lIns="0" anchor="b">
            <a:noAutofit/>
          </a:bodyPr>
          <a:lstStyle>
            <a:lvl1pPr algn="l">
              <a:defRPr sz="4000" b="1">
                <a:solidFill>
                  <a:schemeClr val="bg1"/>
                </a:solidFill>
              </a:defRPr>
            </a:lvl1pPr>
          </a:lstStyle>
          <a:p>
            <a:r>
              <a:rPr lang="en-US" dirty="0"/>
              <a:t>Presentation title, 40pt bold.</a:t>
            </a:r>
          </a:p>
        </p:txBody>
      </p:sp>
      <p:sp>
        <p:nvSpPr>
          <p:cNvPr id="12" name="Text Placeholder 5">
            <a:extLst>
              <a:ext uri="{FF2B5EF4-FFF2-40B4-BE49-F238E27FC236}">
                <a16:creationId xmlns:a16="http://schemas.microsoft.com/office/drawing/2014/main" id="{3D4EBBA2-EF8B-47E2-8BD2-4C72B4AC8705}"/>
              </a:ext>
            </a:extLst>
          </p:cNvPr>
          <p:cNvSpPr>
            <a:spLocks noGrp="1"/>
          </p:cNvSpPr>
          <p:nvPr userDrawn="1">
            <p:ph type="body" sz="quarter" idx="10" hasCustomPrompt="1"/>
          </p:nvPr>
        </p:nvSpPr>
        <p:spPr>
          <a:xfrm>
            <a:off x="893615" y="3886199"/>
            <a:ext cx="7061663" cy="993372"/>
          </a:xfrm>
          <a:prstGeom prst="rect">
            <a:avLst/>
          </a:prstGeom>
        </p:spPr>
        <p:txBody>
          <a:bodyPr lIns="0" anchor="b"/>
          <a:lstStyle>
            <a:lvl1pPr marL="0" indent="0">
              <a:buFontTx/>
              <a:buNone/>
              <a:defRPr sz="2400" b="1">
                <a:solidFill>
                  <a:schemeClr val="bg1"/>
                </a:solidFill>
              </a:defRPr>
            </a:lvl1pPr>
          </a:lstStyle>
          <a:p>
            <a:pPr lvl="0"/>
            <a:r>
              <a:rPr lang="en-AU" dirty="0"/>
              <a:t>Other information, 24pt light bold.</a:t>
            </a:r>
            <a:endParaRPr lang="en-US" dirty="0"/>
          </a:p>
        </p:txBody>
      </p:sp>
      <p:sp>
        <p:nvSpPr>
          <p:cNvPr id="10" name="Picture Placeholder 3">
            <a:extLst>
              <a:ext uri="{FF2B5EF4-FFF2-40B4-BE49-F238E27FC236}">
                <a16:creationId xmlns:a16="http://schemas.microsoft.com/office/drawing/2014/main" id="{F07EF067-55D5-451A-96F0-865D6E6448E2}"/>
              </a:ext>
            </a:extLst>
          </p:cNvPr>
          <p:cNvSpPr>
            <a:spLocks noGrp="1"/>
          </p:cNvSpPr>
          <p:nvPr>
            <p:ph type="pic" sz="quarter" idx="11" hasCustomPrompt="1"/>
          </p:nvPr>
        </p:nvSpPr>
        <p:spPr>
          <a:xfrm>
            <a:off x="8732647" y="914400"/>
            <a:ext cx="2732521" cy="5943600"/>
          </a:xfrm>
          <a:prstGeom prst="rect">
            <a:avLst/>
          </a:prstGeom>
        </p:spPr>
        <p:txBody>
          <a:bodyPr/>
          <a:lstStyle>
            <a:lvl1pPr marL="0" indent="0">
              <a:buNone/>
              <a:defRPr sz="2000"/>
            </a:lvl1pPr>
          </a:lstStyle>
          <a:p>
            <a:r>
              <a:rPr lang="en-AU" sz="2000" dirty="0"/>
              <a:t>Click icon to add picture.</a:t>
            </a:r>
            <a:endParaRPr lang="en-US" dirty="0"/>
          </a:p>
        </p:txBody>
      </p:sp>
      <p:sp>
        <p:nvSpPr>
          <p:cNvPr id="16" name="Rectangle 15">
            <a:extLst>
              <a:ext uri="{FF2B5EF4-FFF2-40B4-BE49-F238E27FC236}">
                <a16:creationId xmlns:a16="http://schemas.microsoft.com/office/drawing/2014/main" id="{E4D3BA4D-DB3C-447E-B443-D7E86F5C38B3}"/>
              </a:ext>
            </a:extLst>
          </p:cNvPr>
          <p:cNvSpPr/>
          <p:nvPr userDrawn="1"/>
        </p:nvSpPr>
        <p:spPr>
          <a:xfrm>
            <a:off x="8457178" y="914400"/>
            <a:ext cx="275469" cy="5943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F9D14F1A-D8FF-4BD1-991E-C89C1D68301F}"/>
              </a:ext>
            </a:extLst>
          </p:cNvPr>
          <p:cNvSpPr/>
          <p:nvPr userDrawn="1"/>
        </p:nvSpPr>
        <p:spPr>
          <a:xfrm>
            <a:off x="8295977" y="914399"/>
            <a:ext cx="169461" cy="5943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Graphic 3" descr="Brand Logo">
            <a:extLst>
              <a:ext uri="{FF2B5EF4-FFF2-40B4-BE49-F238E27FC236}">
                <a16:creationId xmlns:a16="http://schemas.microsoft.com/office/drawing/2014/main" id="{ACE24889-EAFD-A916-3840-3A51234482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28669" y="258063"/>
            <a:ext cx="4124325" cy="457200"/>
          </a:xfrm>
          <a:prstGeom prst="rect">
            <a:avLst/>
          </a:prstGeom>
        </p:spPr>
      </p:pic>
    </p:spTree>
    <p:extLst>
      <p:ext uri="{BB962C8B-B14F-4D97-AF65-F5344CB8AC3E}">
        <p14:creationId xmlns:p14="http://schemas.microsoft.com/office/powerpoint/2010/main" val="2744117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Option 1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546AABB-D025-4554-BA02-4F5A6E1B7117}"/>
              </a:ext>
            </a:extLst>
          </p:cNvPr>
          <p:cNvSpPr/>
          <p:nvPr userDrawn="1"/>
        </p:nvSpPr>
        <p:spPr>
          <a:xfrm rot="16200000" flipV="1">
            <a:off x="5417481" y="-4014269"/>
            <a:ext cx="1358235" cy="12193200"/>
          </a:xfrm>
          <a:prstGeom prst="rect">
            <a:avLst/>
          </a:prstGeom>
          <a:gradFill flip="none" rotWithShape="1">
            <a:gsLst>
              <a:gs pos="17000">
                <a:schemeClr val="accent2"/>
              </a:gs>
              <a:gs pos="3000">
                <a:schemeClr val="accent2">
                  <a:lumMod val="73000"/>
                  <a:lumOff val="27000"/>
                </a:schemeClr>
              </a:gs>
              <a:gs pos="100000">
                <a:schemeClr val="accent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B2FCDA2-659E-4085-BB26-D4682AFC1EA4}"/>
              </a:ext>
            </a:extLst>
          </p:cNvPr>
          <p:cNvSpPr/>
          <p:nvPr userDrawn="1"/>
        </p:nvSpPr>
        <p:spPr>
          <a:xfrm>
            <a:off x="0" y="1159669"/>
            <a:ext cx="12192000" cy="243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2C752CA4-12AC-422B-97AE-6B77E99B156C}"/>
              </a:ext>
            </a:extLst>
          </p:cNvPr>
          <p:cNvSpPr>
            <a:spLocks noGrp="1"/>
          </p:cNvSpPr>
          <p:nvPr>
            <p:ph type="ctrTitle" hasCustomPrompt="1"/>
          </p:nvPr>
        </p:nvSpPr>
        <p:spPr>
          <a:xfrm>
            <a:off x="429208" y="1493534"/>
            <a:ext cx="11293399" cy="837012"/>
          </a:xfrm>
          <a:prstGeom prst="rect">
            <a:avLst/>
          </a:prstGeom>
          <a:noFill/>
        </p:spPr>
        <p:txBody>
          <a:bodyPr lIns="0" anchor="ctr" anchorCtr="0">
            <a:noAutofit/>
          </a:bodyPr>
          <a:lstStyle>
            <a:lvl1pPr algn="l">
              <a:defRPr sz="3200" b="1">
                <a:solidFill>
                  <a:schemeClr val="bg1"/>
                </a:solidFill>
              </a:defRPr>
            </a:lvl1pPr>
          </a:lstStyle>
          <a:p>
            <a:r>
              <a:rPr lang="en-US" dirty="0"/>
              <a:t>Presentation title, 32pt bold.  </a:t>
            </a:r>
          </a:p>
        </p:txBody>
      </p:sp>
      <p:sp>
        <p:nvSpPr>
          <p:cNvPr id="9" name="Text Placeholder 5">
            <a:extLst>
              <a:ext uri="{FF2B5EF4-FFF2-40B4-BE49-F238E27FC236}">
                <a16:creationId xmlns:a16="http://schemas.microsoft.com/office/drawing/2014/main" id="{01F8B1B1-4142-4567-91D9-5E359CB91565}"/>
              </a:ext>
            </a:extLst>
          </p:cNvPr>
          <p:cNvSpPr>
            <a:spLocks noGrp="1"/>
          </p:cNvSpPr>
          <p:nvPr>
            <p:ph type="body" sz="quarter" idx="10" hasCustomPrompt="1"/>
          </p:nvPr>
        </p:nvSpPr>
        <p:spPr>
          <a:xfrm>
            <a:off x="429207" y="2335823"/>
            <a:ext cx="11293399" cy="418884"/>
          </a:xfrm>
          <a:prstGeom prst="rect">
            <a:avLst/>
          </a:prstGeom>
        </p:spPr>
        <p:txBody>
          <a:bodyPr lIns="0"/>
          <a:lstStyle>
            <a:lvl1pPr marL="0" indent="0">
              <a:buFontTx/>
              <a:buNone/>
              <a:defRPr sz="2000" b="1">
                <a:solidFill>
                  <a:schemeClr val="bg1"/>
                </a:solidFill>
              </a:defRPr>
            </a:lvl1pPr>
          </a:lstStyle>
          <a:p>
            <a:pPr lvl="0"/>
            <a:r>
              <a:rPr lang="en-AU" dirty="0"/>
              <a:t>Other information, 20pt light bold.</a:t>
            </a:r>
            <a:endParaRPr lang="en-US" dirty="0"/>
          </a:p>
        </p:txBody>
      </p:sp>
      <p:sp>
        <p:nvSpPr>
          <p:cNvPr id="11" name="Picture Placeholder 3">
            <a:extLst>
              <a:ext uri="{FF2B5EF4-FFF2-40B4-BE49-F238E27FC236}">
                <a16:creationId xmlns:a16="http://schemas.microsoft.com/office/drawing/2014/main" id="{23401D0B-9EFB-4C04-9FC3-F6F1A3F116D1}"/>
              </a:ext>
            </a:extLst>
          </p:cNvPr>
          <p:cNvSpPr>
            <a:spLocks noGrp="1"/>
          </p:cNvSpPr>
          <p:nvPr>
            <p:ph type="pic" sz="quarter" idx="11" hasCustomPrompt="1"/>
          </p:nvPr>
        </p:nvSpPr>
        <p:spPr>
          <a:xfrm>
            <a:off x="0" y="2761449"/>
            <a:ext cx="12192000" cy="4096551"/>
          </a:xfrm>
          <a:prstGeom prst="rect">
            <a:avLst/>
          </a:prstGeom>
        </p:spPr>
        <p:txBody>
          <a:bodyPr/>
          <a:lstStyle>
            <a:lvl1pPr marL="0" indent="0">
              <a:buNone/>
              <a:defRPr sz="2000"/>
            </a:lvl1pPr>
          </a:lstStyle>
          <a:p>
            <a:r>
              <a:rPr lang="en-AU" sz="2000" dirty="0"/>
              <a:t>Click icon to add picture.</a:t>
            </a:r>
            <a:endParaRPr lang="en-US" dirty="0"/>
          </a:p>
        </p:txBody>
      </p:sp>
      <p:sp>
        <p:nvSpPr>
          <p:cNvPr id="12" name="Rectangle 11">
            <a:extLst>
              <a:ext uri="{FF2B5EF4-FFF2-40B4-BE49-F238E27FC236}">
                <a16:creationId xmlns:a16="http://schemas.microsoft.com/office/drawing/2014/main" id="{D65D5916-137C-46DD-B7BC-0D5F22EB6D34}"/>
              </a:ext>
            </a:extLst>
          </p:cNvPr>
          <p:cNvSpPr/>
          <p:nvPr userDrawn="1"/>
        </p:nvSpPr>
        <p:spPr>
          <a:xfrm>
            <a:off x="0" y="1405477"/>
            <a:ext cx="12192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D7B051-C464-4C2D-86B7-71FA64087D8A}"/>
              </a:ext>
            </a:extLst>
          </p:cNvPr>
          <p:cNvSpPr/>
          <p:nvPr userDrawn="1"/>
        </p:nvSpPr>
        <p:spPr>
          <a:xfrm>
            <a:off x="0" y="904133"/>
            <a:ext cx="12192000" cy="27251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Brand Logo">
            <a:extLst>
              <a:ext uri="{FF2B5EF4-FFF2-40B4-BE49-F238E27FC236}">
                <a16:creationId xmlns:a16="http://schemas.microsoft.com/office/drawing/2014/main" id="{D0AAB2AD-3459-E007-5483-8B4EB302AC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37260" y="246299"/>
            <a:ext cx="4124325" cy="457200"/>
          </a:xfrm>
          <a:prstGeom prst="rect">
            <a:avLst/>
          </a:prstGeom>
        </p:spPr>
      </p:pic>
    </p:spTree>
    <p:extLst>
      <p:ext uri="{BB962C8B-B14F-4D97-AF65-F5344CB8AC3E}">
        <p14:creationId xmlns:p14="http://schemas.microsoft.com/office/powerpoint/2010/main" val="153266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Option 13">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30ACB09F-DF74-4676-A901-0349AA5EA950}"/>
              </a:ext>
            </a:extLst>
          </p:cNvPr>
          <p:cNvSpPr>
            <a:spLocks noGrp="1"/>
          </p:cNvSpPr>
          <p:nvPr>
            <p:ph type="pic" sz="quarter" idx="15" hasCustomPrompt="1"/>
          </p:nvPr>
        </p:nvSpPr>
        <p:spPr>
          <a:xfrm>
            <a:off x="6871758" y="-1"/>
            <a:ext cx="5320241" cy="6858001"/>
          </a:xfrm>
          <a:prstGeom prst="rect">
            <a:avLst/>
          </a:prstGeom>
        </p:spPr>
        <p:txBody>
          <a:bodyPr/>
          <a:lstStyle>
            <a:lvl1pPr marL="0" indent="0">
              <a:buNone/>
              <a:defRPr sz="2000"/>
            </a:lvl1pPr>
          </a:lstStyle>
          <a:p>
            <a:r>
              <a:rPr lang="en-AU" sz="2000" dirty="0"/>
              <a:t>Click icon to add picture.</a:t>
            </a:r>
            <a:endParaRPr lang="en-US" dirty="0"/>
          </a:p>
        </p:txBody>
      </p:sp>
      <p:sp>
        <p:nvSpPr>
          <p:cNvPr id="6" name="Rectangle 5">
            <a:extLst>
              <a:ext uri="{FF2B5EF4-FFF2-40B4-BE49-F238E27FC236}">
                <a16:creationId xmlns:a16="http://schemas.microsoft.com/office/drawing/2014/main" id="{850B0E64-377C-41C2-90F2-21E2A06CF9E3}"/>
              </a:ext>
            </a:extLst>
          </p:cNvPr>
          <p:cNvSpPr/>
          <p:nvPr userDrawn="1"/>
        </p:nvSpPr>
        <p:spPr>
          <a:xfrm rot="16200000" flipV="1">
            <a:off x="-381000" y="381000"/>
            <a:ext cx="6858000" cy="6096000"/>
          </a:xfrm>
          <a:prstGeom prst="rect">
            <a:avLst/>
          </a:prstGeom>
          <a:gradFill flip="none" rotWithShape="1">
            <a:gsLst>
              <a:gs pos="35000">
                <a:schemeClr val="accent2"/>
              </a:gs>
              <a:gs pos="0">
                <a:schemeClr val="accent2">
                  <a:lumMod val="73000"/>
                  <a:lumOff val="27000"/>
                </a:schemeClr>
              </a:gs>
              <a:gs pos="100000">
                <a:schemeClr val="accent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063708C1-FAE4-41C4-9C35-5B3D98BECA7C}"/>
              </a:ext>
            </a:extLst>
          </p:cNvPr>
          <p:cNvSpPr>
            <a:spLocks noGrp="1"/>
          </p:cNvSpPr>
          <p:nvPr>
            <p:ph type="ctrTitle" hasCustomPrompt="1"/>
          </p:nvPr>
        </p:nvSpPr>
        <p:spPr>
          <a:xfrm>
            <a:off x="670560" y="648393"/>
            <a:ext cx="5273052" cy="2336529"/>
          </a:xfrm>
          <a:prstGeom prst="rect">
            <a:avLst/>
          </a:prstGeom>
          <a:noFill/>
        </p:spPr>
        <p:txBody>
          <a:bodyPr lIns="0" anchor="b">
            <a:noAutofit/>
          </a:bodyPr>
          <a:lstStyle>
            <a:lvl1pPr algn="l">
              <a:defRPr sz="4000" b="1">
                <a:solidFill>
                  <a:schemeClr val="bg1"/>
                </a:solidFill>
              </a:defRPr>
            </a:lvl1pPr>
          </a:lstStyle>
          <a:p>
            <a:r>
              <a:rPr lang="en-US" dirty="0"/>
              <a:t>Presentation title, 40pt bold.</a:t>
            </a:r>
          </a:p>
        </p:txBody>
      </p:sp>
      <p:sp>
        <p:nvSpPr>
          <p:cNvPr id="8" name="Rectangle 7">
            <a:extLst>
              <a:ext uri="{FF2B5EF4-FFF2-40B4-BE49-F238E27FC236}">
                <a16:creationId xmlns:a16="http://schemas.microsoft.com/office/drawing/2014/main" id="{A37D1AD0-40FD-4DF1-BCA5-F106730BD3F8}"/>
              </a:ext>
            </a:extLst>
          </p:cNvPr>
          <p:cNvSpPr/>
          <p:nvPr userDrawn="1"/>
        </p:nvSpPr>
        <p:spPr>
          <a:xfrm>
            <a:off x="6416547" y="0"/>
            <a:ext cx="455212"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BCAB639-D94A-4008-AEFD-81F1A79ED85B}"/>
              </a:ext>
            </a:extLst>
          </p:cNvPr>
          <p:cNvSpPr/>
          <p:nvPr userDrawn="1"/>
        </p:nvSpPr>
        <p:spPr>
          <a:xfrm>
            <a:off x="6221506" y="0"/>
            <a:ext cx="2374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5">
            <a:extLst>
              <a:ext uri="{FF2B5EF4-FFF2-40B4-BE49-F238E27FC236}">
                <a16:creationId xmlns:a16="http://schemas.microsoft.com/office/drawing/2014/main" id="{5E4346F0-7793-4B1C-B9F4-F6F5B8F672CB}"/>
              </a:ext>
            </a:extLst>
          </p:cNvPr>
          <p:cNvSpPr>
            <a:spLocks noGrp="1"/>
          </p:cNvSpPr>
          <p:nvPr>
            <p:ph type="body" sz="quarter" idx="10" hasCustomPrompt="1"/>
          </p:nvPr>
        </p:nvSpPr>
        <p:spPr>
          <a:xfrm>
            <a:off x="670560" y="3194799"/>
            <a:ext cx="5273052" cy="913043"/>
          </a:xfrm>
          <a:prstGeom prst="rect">
            <a:avLst/>
          </a:prstGeom>
        </p:spPr>
        <p:txBody>
          <a:bodyPr lIns="0" anchor="b"/>
          <a:lstStyle>
            <a:lvl1pPr marL="0" indent="0">
              <a:buFontTx/>
              <a:buNone/>
              <a:defRPr sz="2000" b="1">
                <a:solidFill>
                  <a:schemeClr val="bg1"/>
                </a:solidFill>
              </a:defRPr>
            </a:lvl1pPr>
          </a:lstStyle>
          <a:p>
            <a:pPr lvl="0"/>
            <a:r>
              <a:rPr lang="en-AU" dirty="0"/>
              <a:t>Other information, 20pt light bold.</a:t>
            </a:r>
            <a:endParaRPr lang="en-US" dirty="0"/>
          </a:p>
        </p:txBody>
      </p:sp>
      <p:sp>
        <p:nvSpPr>
          <p:cNvPr id="9" name="Rectangle 8">
            <a:extLst>
              <a:ext uri="{FF2B5EF4-FFF2-40B4-BE49-F238E27FC236}">
                <a16:creationId xmlns:a16="http://schemas.microsoft.com/office/drawing/2014/main" id="{7026A9FC-B237-4C70-9045-7492E6B30D56}"/>
              </a:ext>
            </a:extLst>
          </p:cNvPr>
          <p:cNvSpPr/>
          <p:nvPr userDrawn="1"/>
        </p:nvSpPr>
        <p:spPr>
          <a:xfrm>
            <a:off x="6096000" y="-2"/>
            <a:ext cx="12550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descr="White Brand Logo">
            <a:extLst>
              <a:ext uri="{FF2B5EF4-FFF2-40B4-BE49-F238E27FC236}">
                <a16:creationId xmlns:a16="http://schemas.microsoft.com/office/drawing/2014/main" id="{60C40355-D6D0-B785-1E39-A92B75530D0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70560" y="5997870"/>
            <a:ext cx="4124325" cy="457200"/>
          </a:xfrm>
          <a:prstGeom prst="rect">
            <a:avLst/>
          </a:prstGeom>
        </p:spPr>
      </p:pic>
    </p:spTree>
    <p:extLst>
      <p:ext uri="{BB962C8B-B14F-4D97-AF65-F5344CB8AC3E}">
        <p14:creationId xmlns:p14="http://schemas.microsoft.com/office/powerpoint/2010/main" val="268533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Option 15">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A2514B5-79FD-41E9-9533-9A07A0BAABE4}"/>
              </a:ext>
            </a:extLst>
          </p:cNvPr>
          <p:cNvSpPr>
            <a:spLocks noGrp="1"/>
          </p:cNvSpPr>
          <p:nvPr>
            <p:ph type="pic" sz="quarter" idx="11" hasCustomPrompt="1"/>
          </p:nvPr>
        </p:nvSpPr>
        <p:spPr>
          <a:xfrm>
            <a:off x="0" y="0"/>
            <a:ext cx="12192000" cy="5907023"/>
          </a:xfrm>
          <a:prstGeom prst="rect">
            <a:avLst/>
          </a:prstGeom>
        </p:spPr>
        <p:txBody>
          <a:bodyPr/>
          <a:lstStyle>
            <a:lvl1pPr marL="0" indent="0">
              <a:buNone/>
              <a:defRPr sz="2000"/>
            </a:lvl1pPr>
          </a:lstStyle>
          <a:p>
            <a:r>
              <a:rPr lang="en-AU" sz="2000" dirty="0"/>
              <a:t>Click icon to add picture.</a:t>
            </a:r>
            <a:endParaRPr lang="en-US" dirty="0"/>
          </a:p>
        </p:txBody>
      </p:sp>
      <p:sp>
        <p:nvSpPr>
          <p:cNvPr id="4" name="Title 1">
            <a:extLst>
              <a:ext uri="{FF2B5EF4-FFF2-40B4-BE49-F238E27FC236}">
                <a16:creationId xmlns:a16="http://schemas.microsoft.com/office/drawing/2014/main" id="{D9E2E1F4-0F1C-4D1A-8391-D7333CC264F4}"/>
              </a:ext>
            </a:extLst>
          </p:cNvPr>
          <p:cNvSpPr>
            <a:spLocks noGrp="1"/>
          </p:cNvSpPr>
          <p:nvPr>
            <p:ph type="ctrTitle" hasCustomPrompt="1"/>
          </p:nvPr>
        </p:nvSpPr>
        <p:spPr>
          <a:xfrm>
            <a:off x="1" y="0"/>
            <a:ext cx="4879006" cy="5907022"/>
          </a:xfrm>
          <a:prstGeom prst="rect">
            <a:avLst/>
          </a:prstGeom>
          <a:solidFill>
            <a:schemeClr val="accent1">
              <a:alpha val="50000"/>
            </a:schemeClr>
          </a:solidFill>
        </p:spPr>
        <p:txBody>
          <a:bodyPr lIns="360000" bIns="720000" anchor="b">
            <a:noAutofit/>
          </a:bodyPr>
          <a:lstStyle>
            <a:lvl1pPr algn="l">
              <a:defRPr sz="3200" b="1">
                <a:solidFill>
                  <a:schemeClr val="bg1"/>
                </a:solidFill>
                <a:latin typeface="+mj-lt"/>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Presentation title, 32pt bold.</a:t>
            </a:r>
          </a:p>
        </p:txBody>
      </p:sp>
      <p:sp>
        <p:nvSpPr>
          <p:cNvPr id="6" name="TextBox 5">
            <a:extLst>
              <a:ext uri="{FF2B5EF4-FFF2-40B4-BE49-F238E27FC236}">
                <a16:creationId xmlns:a16="http://schemas.microsoft.com/office/drawing/2014/main" id="{2CEEE196-3029-465B-8EC2-EBB5B1647ECA}"/>
              </a:ext>
            </a:extLst>
          </p:cNvPr>
          <p:cNvSpPr txBox="1"/>
          <p:nvPr userDrawn="1"/>
        </p:nvSpPr>
        <p:spPr>
          <a:xfrm>
            <a:off x="6471822" y="2630345"/>
            <a:ext cx="4465468" cy="1200329"/>
          </a:xfrm>
          <a:prstGeom prst="rect">
            <a:avLst/>
          </a:prstGeom>
          <a:noFill/>
        </p:spPr>
        <p:txBody>
          <a:bodyPr wrap="square" rtlCol="0">
            <a:spAutoFit/>
          </a:bodyPr>
          <a:lstStyle/>
          <a:p>
            <a:r>
              <a:rPr lang="en-AU" b="1" dirty="0"/>
              <a:t>Once an image has been inserted, right click image and select “send to back”.</a:t>
            </a:r>
          </a:p>
          <a:p>
            <a:endParaRPr lang="en-AU" b="1" dirty="0"/>
          </a:p>
          <a:p>
            <a:r>
              <a:rPr lang="en-AU" b="1" dirty="0"/>
              <a:t>Use dark imagery with this slide option.</a:t>
            </a:r>
            <a:endParaRPr lang="en-US" b="1" dirty="0"/>
          </a:p>
        </p:txBody>
      </p:sp>
      <p:pic>
        <p:nvPicPr>
          <p:cNvPr id="5" name="Graphic 4" descr="Brand Logo">
            <a:extLst>
              <a:ext uri="{FF2B5EF4-FFF2-40B4-BE49-F238E27FC236}">
                <a16:creationId xmlns:a16="http://schemas.microsoft.com/office/drawing/2014/main" id="{F1E7B136-FF1B-9809-EAE2-4DBE9D0033E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83703" y="6078510"/>
            <a:ext cx="4124325" cy="457200"/>
          </a:xfrm>
          <a:prstGeom prst="rect">
            <a:avLst/>
          </a:prstGeom>
        </p:spPr>
      </p:pic>
    </p:spTree>
    <p:extLst>
      <p:ext uri="{BB962C8B-B14F-4D97-AF65-F5344CB8AC3E}">
        <p14:creationId xmlns:p14="http://schemas.microsoft.com/office/powerpoint/2010/main" val="184117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noAutofit/>
          </a:bodyPr>
          <a:lstStyle>
            <a:lvl1pPr>
              <a:defRPr/>
            </a:lvl1pPr>
          </a:lstStyle>
          <a:p>
            <a:r>
              <a:rPr lang="en-US" dirty="0"/>
              <a:t>Agenda	</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pPr/>
              <a:t>‹#›</a:t>
            </a:fld>
            <a:endParaRPr lang="en-AU" dirty="0"/>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hasCustomPrompt="1"/>
          </p:nvPr>
        </p:nvSpPr>
        <p:spPr>
          <a:xfrm>
            <a:off x="319723" y="1243013"/>
            <a:ext cx="11521440" cy="4935537"/>
          </a:xfrm>
        </p:spPr>
        <p:txBody>
          <a:bodyPr/>
          <a:lstStyle>
            <a:lvl1pPr marL="0" indent="-540000">
              <a:buFont typeface="+mj-lt"/>
              <a:buAutoNum type="arabicPeriod"/>
              <a:defRPr b="1"/>
            </a:lvl1pPr>
            <a:lvl2pPr marL="720000" indent="-540000">
              <a:buFont typeface="+mj-lt"/>
              <a:buAutoNum type="arabicPeriod"/>
              <a:defRPr/>
            </a:lvl2pPr>
            <a:lvl3pPr marL="1080000" indent="-540000">
              <a:buFont typeface="+mj-lt"/>
              <a:buAutoNum type="arabicPeriod"/>
              <a:defRPr/>
            </a:lvl3pPr>
            <a:lvl4pPr marL="1440000" indent="-540000">
              <a:buFont typeface="+mj-lt"/>
              <a:buAutoNum type="arabicPeriod"/>
              <a:defRPr/>
            </a:lvl4pPr>
            <a:lvl5pPr marL="1800000" indent="-540000">
              <a:buFont typeface="+mj-lt"/>
              <a:buAutoNum type="arabicPeriod"/>
              <a:defRPr/>
            </a:lvl5pPr>
          </a:lstStyle>
          <a:p>
            <a:pPr lvl="0"/>
            <a:r>
              <a:rPr lang="en-US" dirty="0"/>
              <a:t>Numbered list, 24pt bold</a:t>
            </a:r>
          </a:p>
        </p:txBody>
      </p:sp>
      <p:cxnSp>
        <p:nvCxnSpPr>
          <p:cNvPr id="15" name="Straight Connector 14">
            <a:extLst>
              <a:ext uri="{FF2B5EF4-FFF2-40B4-BE49-F238E27FC236}">
                <a16:creationId xmlns:a16="http://schemas.microsoft.com/office/drawing/2014/main" id="{197C72B8-85D1-40F1-943D-22DB1FC9F4C8}"/>
              </a:ext>
            </a:extLst>
          </p:cNvPr>
          <p:cNvCxnSpPr>
            <a:cxnSpLocks/>
          </p:cNvCxnSpPr>
          <p:nvPr userDrawn="1"/>
        </p:nvCxnSpPr>
        <p:spPr>
          <a:xfrm>
            <a:off x="319723" y="6217920"/>
            <a:ext cx="11521757"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693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White with Illustration">
    <p:spTree>
      <p:nvGrpSpPr>
        <p:cNvPr id="1" name=""/>
        <p:cNvGrpSpPr/>
        <p:nvPr/>
      </p:nvGrpSpPr>
      <p:grpSpPr>
        <a:xfrm>
          <a:off x="0" y="0"/>
          <a:ext cx="0" cy="0"/>
          <a:chOff x="0" y="0"/>
          <a:chExt cx="0" cy="0"/>
        </a:xfrm>
      </p:grpSpPr>
      <p:sp>
        <p:nvSpPr>
          <p:cNvPr id="17" name="Slide Number Placeholder 3">
            <a:extLst>
              <a:ext uri="{FF2B5EF4-FFF2-40B4-BE49-F238E27FC236}">
                <a16:creationId xmlns:a16="http://schemas.microsoft.com/office/drawing/2014/main" id="{10CA5C3B-9F6B-4202-B039-5D95C6E9DEDF}"/>
              </a:ext>
            </a:extLst>
          </p:cNvPr>
          <p:cNvSpPr>
            <a:spLocks noGrp="1"/>
          </p:cNvSpPr>
          <p:nvPr>
            <p:ph type="sldNum" sz="quarter" idx="11"/>
          </p:nvPr>
        </p:nvSpPr>
        <p:spPr>
          <a:xfrm>
            <a:off x="320400" y="6294688"/>
            <a:ext cx="781674" cy="274320"/>
          </a:xfrm>
        </p:spPr>
        <p:txBody>
          <a:bodyPr/>
          <a:lstStyle/>
          <a:p>
            <a:fld id="{9B3E39EC-4BE2-4DEA-81C0-4ABC0AAB4AC0}" type="slidenum">
              <a:rPr lang="en-AU" smtClean="0"/>
              <a:pPr/>
              <a:t>‹#›</a:t>
            </a:fld>
            <a:endParaRPr lang="en-AU" dirty="0"/>
          </a:p>
        </p:txBody>
      </p:sp>
      <p:sp>
        <p:nvSpPr>
          <p:cNvPr id="18" name="Rectangle 17">
            <a:extLst>
              <a:ext uri="{FF2B5EF4-FFF2-40B4-BE49-F238E27FC236}">
                <a16:creationId xmlns:a16="http://schemas.microsoft.com/office/drawing/2014/main" id="{7A9EF7E6-ED89-4012-A161-4364F61EF861}"/>
              </a:ext>
            </a:extLst>
          </p:cNvPr>
          <p:cNvSpPr/>
          <p:nvPr userDrawn="1"/>
        </p:nvSpPr>
        <p:spPr>
          <a:xfrm>
            <a:off x="0" y="0"/>
            <a:ext cx="182880" cy="685800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1EA9D34-614F-429C-8293-489530E2C409}"/>
              </a:ext>
            </a:extLst>
          </p:cNvPr>
          <p:cNvSpPr/>
          <p:nvPr userDrawn="1"/>
        </p:nvSpPr>
        <p:spPr>
          <a:xfrm>
            <a:off x="8791401" y="-2"/>
            <a:ext cx="182880" cy="685800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3EA16F1-E28F-4FA4-A588-D6E291DF16FC}"/>
              </a:ext>
            </a:extLst>
          </p:cNvPr>
          <p:cNvSpPr/>
          <p:nvPr userDrawn="1"/>
        </p:nvSpPr>
        <p:spPr>
          <a:xfrm>
            <a:off x="8937567" y="-2"/>
            <a:ext cx="3254433" cy="685800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itle 1">
            <a:extLst>
              <a:ext uri="{FF2B5EF4-FFF2-40B4-BE49-F238E27FC236}">
                <a16:creationId xmlns:a16="http://schemas.microsoft.com/office/drawing/2014/main" id="{D071FC40-586F-453E-B70F-90860DD80EA4}"/>
              </a:ext>
            </a:extLst>
          </p:cNvPr>
          <p:cNvSpPr>
            <a:spLocks noGrp="1"/>
          </p:cNvSpPr>
          <p:nvPr>
            <p:ph type="title" hasCustomPrompt="1"/>
          </p:nvPr>
        </p:nvSpPr>
        <p:spPr>
          <a:xfrm>
            <a:off x="320400" y="486795"/>
            <a:ext cx="7169727" cy="640080"/>
          </a:xfrm>
        </p:spPr>
        <p:txBody>
          <a:bodyPr>
            <a:noAutofit/>
          </a:bodyPr>
          <a:lstStyle>
            <a:lvl1pPr>
              <a:defRPr/>
            </a:lvl1pPr>
          </a:lstStyle>
          <a:p>
            <a:r>
              <a:rPr lang="en-US" dirty="0"/>
              <a:t>Agenda	</a:t>
            </a:r>
          </a:p>
        </p:txBody>
      </p:sp>
      <p:sp>
        <p:nvSpPr>
          <p:cNvPr id="23" name="Text Placeholder 5">
            <a:extLst>
              <a:ext uri="{FF2B5EF4-FFF2-40B4-BE49-F238E27FC236}">
                <a16:creationId xmlns:a16="http://schemas.microsoft.com/office/drawing/2014/main" id="{48A73B0E-3095-4C8D-B9EA-24219C1B3AD6}"/>
              </a:ext>
            </a:extLst>
          </p:cNvPr>
          <p:cNvSpPr>
            <a:spLocks noGrp="1"/>
          </p:cNvSpPr>
          <p:nvPr>
            <p:ph type="body" sz="quarter" idx="14" hasCustomPrompt="1"/>
          </p:nvPr>
        </p:nvSpPr>
        <p:spPr>
          <a:xfrm>
            <a:off x="320400" y="1622657"/>
            <a:ext cx="7170046" cy="1441424"/>
          </a:xfrm>
        </p:spPr>
        <p:txBody>
          <a:bodyPr/>
          <a:lstStyle>
            <a:lvl1pPr marL="342900" indent="-342900">
              <a:spcBef>
                <a:spcPts val="600"/>
              </a:spcBef>
              <a:buFont typeface="Wingdings" panose="05000000000000000000" pitchFamily="2" charset="2"/>
              <a:buChar char="§"/>
              <a:defRPr sz="2000" b="0">
                <a:solidFill>
                  <a:schemeClr val="tx2"/>
                </a:solidFill>
              </a:defRPr>
            </a:lvl1pPr>
            <a:lvl2pPr marL="360000" indent="0">
              <a:buFontTx/>
              <a:buNone/>
              <a:defRPr/>
            </a:lvl2pPr>
            <a:lvl3pPr marL="1080000" indent="-360000">
              <a:buFont typeface="+mj-lt"/>
              <a:buAutoNum type="arabicPeriod"/>
              <a:defRPr/>
            </a:lvl3pPr>
            <a:lvl4pPr marL="1440000" indent="-360000">
              <a:buFont typeface="+mj-lt"/>
              <a:buAutoNum type="arabicPeriod"/>
              <a:defRPr/>
            </a:lvl4pPr>
            <a:lvl5pPr marL="1800000" indent="-360000">
              <a:buFont typeface="+mj-lt"/>
              <a:buAutoNum type="arabicPeriod"/>
              <a:defRPr/>
            </a:lvl5pPr>
          </a:lstStyle>
          <a:p>
            <a:pPr lvl="0"/>
            <a:r>
              <a:rPr lang="en-US" dirty="0"/>
              <a:t>Bullet</a:t>
            </a:r>
          </a:p>
          <a:p>
            <a:pPr lvl="0"/>
            <a:r>
              <a:rPr lang="en-US" dirty="0"/>
              <a:t>Bullet</a:t>
            </a:r>
          </a:p>
          <a:p>
            <a:pPr lvl="0"/>
            <a:r>
              <a:rPr lang="en-US" dirty="0"/>
              <a:t>Bullet</a:t>
            </a:r>
          </a:p>
          <a:p>
            <a:pPr lvl="0"/>
            <a:r>
              <a:rPr lang="en-US" dirty="0"/>
              <a:t>Bullet</a:t>
            </a:r>
          </a:p>
          <a:p>
            <a:pPr lvl="0"/>
            <a:endParaRPr lang="en-US" dirty="0"/>
          </a:p>
        </p:txBody>
      </p:sp>
      <p:sp>
        <p:nvSpPr>
          <p:cNvPr id="24" name="Text Placeholder 5">
            <a:extLst>
              <a:ext uri="{FF2B5EF4-FFF2-40B4-BE49-F238E27FC236}">
                <a16:creationId xmlns:a16="http://schemas.microsoft.com/office/drawing/2014/main" id="{B85C7F59-FD05-4CF7-B2E4-68F30B0EF5AB}"/>
              </a:ext>
            </a:extLst>
          </p:cNvPr>
          <p:cNvSpPr>
            <a:spLocks noGrp="1"/>
          </p:cNvSpPr>
          <p:nvPr>
            <p:ph type="body" sz="quarter" idx="15" hasCustomPrompt="1"/>
          </p:nvPr>
        </p:nvSpPr>
        <p:spPr>
          <a:xfrm>
            <a:off x="320400" y="3153351"/>
            <a:ext cx="7170046" cy="408156"/>
          </a:xfrm>
        </p:spPr>
        <p:txBody>
          <a:bodyPr anchor="ctr"/>
          <a:lstStyle>
            <a:lvl1pPr marL="0" indent="0">
              <a:buFontTx/>
              <a:buNone/>
              <a:defRPr sz="2400" b="1">
                <a:solidFill>
                  <a:schemeClr val="tx2"/>
                </a:solidFill>
              </a:defRPr>
            </a:lvl1pPr>
            <a:lvl2pPr marL="360000" indent="0">
              <a:buFontTx/>
              <a:buNone/>
              <a:defRPr/>
            </a:lvl2pPr>
            <a:lvl3pPr marL="1080000" indent="-360000">
              <a:buFont typeface="+mj-lt"/>
              <a:buAutoNum type="arabicPeriod"/>
              <a:defRPr/>
            </a:lvl3pPr>
            <a:lvl4pPr marL="1440000" indent="-360000">
              <a:buFont typeface="+mj-lt"/>
              <a:buAutoNum type="arabicPeriod"/>
              <a:defRPr/>
            </a:lvl4pPr>
            <a:lvl5pPr marL="1800000" indent="-360000">
              <a:buFont typeface="+mj-lt"/>
              <a:buAutoNum type="arabicPeriod"/>
              <a:defRPr/>
            </a:lvl5pPr>
          </a:lstStyle>
          <a:p>
            <a:pPr lvl="0"/>
            <a:r>
              <a:rPr lang="en-US" dirty="0"/>
              <a:t>Sub heading</a:t>
            </a:r>
          </a:p>
        </p:txBody>
      </p:sp>
      <p:sp>
        <p:nvSpPr>
          <p:cNvPr id="25" name="Text Placeholder 5">
            <a:extLst>
              <a:ext uri="{FF2B5EF4-FFF2-40B4-BE49-F238E27FC236}">
                <a16:creationId xmlns:a16="http://schemas.microsoft.com/office/drawing/2014/main" id="{EAB6047A-B279-48F5-BCF0-B5B83923658C}"/>
              </a:ext>
            </a:extLst>
          </p:cNvPr>
          <p:cNvSpPr>
            <a:spLocks noGrp="1"/>
          </p:cNvSpPr>
          <p:nvPr>
            <p:ph type="body" sz="quarter" idx="16" hasCustomPrompt="1"/>
          </p:nvPr>
        </p:nvSpPr>
        <p:spPr>
          <a:xfrm>
            <a:off x="320400" y="3618293"/>
            <a:ext cx="7170046" cy="1441424"/>
          </a:xfrm>
        </p:spPr>
        <p:txBody>
          <a:bodyPr/>
          <a:lstStyle>
            <a:lvl1pPr marL="342900" indent="-342900">
              <a:spcBef>
                <a:spcPts val="600"/>
              </a:spcBef>
              <a:buFont typeface="Wingdings" panose="05000000000000000000" pitchFamily="2" charset="2"/>
              <a:buChar char="§"/>
              <a:defRPr sz="2000" b="0">
                <a:solidFill>
                  <a:schemeClr val="tx2"/>
                </a:solidFill>
              </a:defRPr>
            </a:lvl1pPr>
            <a:lvl2pPr marL="360000" indent="0">
              <a:buFontTx/>
              <a:buNone/>
              <a:defRPr/>
            </a:lvl2pPr>
            <a:lvl3pPr marL="1080000" indent="-360000">
              <a:buFont typeface="+mj-lt"/>
              <a:buAutoNum type="arabicPeriod"/>
              <a:defRPr/>
            </a:lvl3pPr>
            <a:lvl4pPr marL="1440000" indent="-360000">
              <a:buFont typeface="+mj-lt"/>
              <a:buAutoNum type="arabicPeriod"/>
              <a:defRPr/>
            </a:lvl4pPr>
            <a:lvl5pPr marL="1800000" indent="-360000">
              <a:buFont typeface="+mj-lt"/>
              <a:buAutoNum type="arabicPeriod"/>
              <a:defRPr/>
            </a:lvl5pPr>
          </a:lstStyle>
          <a:p>
            <a:pPr lvl="0"/>
            <a:r>
              <a:rPr lang="en-US" dirty="0"/>
              <a:t>Bullet</a:t>
            </a:r>
          </a:p>
          <a:p>
            <a:pPr lvl="0"/>
            <a:r>
              <a:rPr lang="en-US" dirty="0"/>
              <a:t>Bullet</a:t>
            </a:r>
          </a:p>
          <a:p>
            <a:pPr lvl="0"/>
            <a:r>
              <a:rPr lang="en-US" dirty="0"/>
              <a:t>Bullet</a:t>
            </a:r>
          </a:p>
          <a:p>
            <a:pPr lvl="0"/>
            <a:r>
              <a:rPr lang="en-US" dirty="0"/>
              <a:t>Bullet</a:t>
            </a:r>
          </a:p>
          <a:p>
            <a:pPr lvl="0"/>
            <a:endParaRPr lang="en-US" dirty="0"/>
          </a:p>
        </p:txBody>
      </p:sp>
      <p:sp>
        <p:nvSpPr>
          <p:cNvPr id="26" name="Text Placeholder 5">
            <a:extLst>
              <a:ext uri="{FF2B5EF4-FFF2-40B4-BE49-F238E27FC236}">
                <a16:creationId xmlns:a16="http://schemas.microsoft.com/office/drawing/2014/main" id="{14D8CF55-A341-4437-A206-F440861F3F24}"/>
              </a:ext>
            </a:extLst>
          </p:cNvPr>
          <p:cNvSpPr>
            <a:spLocks noGrp="1"/>
          </p:cNvSpPr>
          <p:nvPr>
            <p:ph type="body" sz="quarter" idx="17" hasCustomPrompt="1"/>
          </p:nvPr>
        </p:nvSpPr>
        <p:spPr>
          <a:xfrm>
            <a:off x="320400" y="1156404"/>
            <a:ext cx="7170046" cy="408156"/>
          </a:xfrm>
        </p:spPr>
        <p:txBody>
          <a:bodyPr anchor="ctr"/>
          <a:lstStyle>
            <a:lvl1pPr marL="0" indent="0">
              <a:buFontTx/>
              <a:buNone/>
              <a:defRPr sz="2400" b="1">
                <a:solidFill>
                  <a:schemeClr val="tx2"/>
                </a:solidFill>
              </a:defRPr>
            </a:lvl1pPr>
            <a:lvl2pPr marL="360000" indent="0">
              <a:buFontTx/>
              <a:buNone/>
              <a:defRPr/>
            </a:lvl2pPr>
            <a:lvl3pPr marL="1080000" indent="-360000">
              <a:buFont typeface="+mj-lt"/>
              <a:buAutoNum type="arabicPeriod"/>
              <a:defRPr/>
            </a:lvl3pPr>
            <a:lvl4pPr marL="1440000" indent="-360000">
              <a:buFont typeface="+mj-lt"/>
              <a:buAutoNum type="arabicPeriod"/>
              <a:defRPr/>
            </a:lvl4pPr>
            <a:lvl5pPr marL="1800000" indent="-360000">
              <a:buFont typeface="+mj-lt"/>
              <a:buAutoNum type="arabicPeriod"/>
              <a:defRPr/>
            </a:lvl5pPr>
          </a:lstStyle>
          <a:p>
            <a:pPr lvl="0"/>
            <a:r>
              <a:rPr lang="en-US" dirty="0"/>
              <a:t>Sub heading</a:t>
            </a:r>
          </a:p>
        </p:txBody>
      </p:sp>
      <p:cxnSp>
        <p:nvCxnSpPr>
          <p:cNvPr id="27" name="Straight Connector 26">
            <a:extLst>
              <a:ext uri="{FF2B5EF4-FFF2-40B4-BE49-F238E27FC236}">
                <a16:creationId xmlns:a16="http://schemas.microsoft.com/office/drawing/2014/main" id="{6D13F987-6260-4F87-933E-B4764172DB90}"/>
              </a:ext>
            </a:extLst>
          </p:cNvPr>
          <p:cNvCxnSpPr>
            <a:cxnSpLocks/>
          </p:cNvCxnSpPr>
          <p:nvPr userDrawn="1"/>
        </p:nvCxnSpPr>
        <p:spPr>
          <a:xfrm>
            <a:off x="320400" y="1118813"/>
            <a:ext cx="7670209"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Footer Placeholder 2">
            <a:extLst>
              <a:ext uri="{FF2B5EF4-FFF2-40B4-BE49-F238E27FC236}">
                <a16:creationId xmlns:a16="http://schemas.microsoft.com/office/drawing/2014/main" id="{0685D2D1-23CB-4E96-9383-C1FC917E2EF5}"/>
              </a:ext>
            </a:extLst>
          </p:cNvPr>
          <p:cNvSpPr txBox="1">
            <a:spLocks/>
          </p:cNvSpPr>
          <p:nvPr userDrawn="1"/>
        </p:nvSpPr>
        <p:spPr>
          <a:xfrm>
            <a:off x="9281159" y="6309360"/>
            <a:ext cx="2560320" cy="274320"/>
          </a:xfrm>
          <a:prstGeom prst="rect">
            <a:avLst/>
          </a:prstGeom>
        </p:spPr>
        <p:txBody>
          <a:bodyPr vert="horz" lIns="0" tIns="0" rIns="0" bIns="0" rtlCol="0" anchor="b" anchorCtr="0"/>
          <a:lstStyle>
            <a:defPPr>
              <a:defRPr lang="en-US"/>
            </a:defPPr>
            <a:lvl1pPr marL="0" algn="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chemeClr val="bg1"/>
                </a:solidFill>
                <a:effectLst/>
                <a:uLnTx/>
                <a:uFillTx/>
                <a:latin typeface="+mn-lt"/>
                <a:ea typeface="+mn-ea"/>
                <a:cs typeface="+mn-cs"/>
              </a:rPr>
              <a:t>©Jacobs 2025</a:t>
            </a:r>
            <a:endParaRPr kumimoji="0" lang="en-AU" sz="11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227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Vertical Color Ba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solidFill>
                  <a:schemeClr val="accent1"/>
                </a:solidFill>
              </a:defRPr>
            </a:lvl1pPr>
          </a:lstStyle>
          <a:p>
            <a:r>
              <a:rPr lang="en-US" dirty="0"/>
              <a:t>Slide title, 28pt bold</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pPr/>
              <a:t>‹#›</a:t>
            </a:fld>
            <a:endParaRPr lang="en-AU" dirty="0"/>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319723" y="1243013"/>
            <a:ext cx="11521440" cy="4935537"/>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a:extLst>
              <a:ext uri="{FF2B5EF4-FFF2-40B4-BE49-F238E27FC236}">
                <a16:creationId xmlns:a16="http://schemas.microsoft.com/office/drawing/2014/main" id="{FB5378AA-48D0-49EA-BE9B-95BC597EFC4C}"/>
              </a:ext>
            </a:extLst>
          </p:cNvPr>
          <p:cNvCxnSpPr/>
          <p:nvPr userDrawn="1"/>
        </p:nvCxnSpPr>
        <p:spPr>
          <a:xfrm>
            <a:off x="320040" y="6217920"/>
            <a:ext cx="1152144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80694A96-8A71-4000-801D-0C9FDF81A8E4}"/>
              </a:ext>
            </a:extLst>
          </p:cNvPr>
          <p:cNvGrpSpPr/>
          <p:nvPr userDrawn="1"/>
        </p:nvGrpSpPr>
        <p:grpSpPr>
          <a:xfrm>
            <a:off x="0" y="-2"/>
            <a:ext cx="182880" cy="6858002"/>
            <a:chOff x="0" y="-2"/>
            <a:chExt cx="182880" cy="6858002"/>
          </a:xfrm>
        </p:grpSpPr>
        <p:sp>
          <p:nvSpPr>
            <p:cNvPr id="11" name="Rectangle 10">
              <a:extLst>
                <a:ext uri="{FF2B5EF4-FFF2-40B4-BE49-F238E27FC236}">
                  <a16:creationId xmlns:a16="http://schemas.microsoft.com/office/drawing/2014/main" id="{EADC94DF-CF22-48A4-BA0A-C4C38A013B84}"/>
                </a:ext>
              </a:extLst>
            </p:cNvPr>
            <p:cNvSpPr/>
            <p:nvPr userDrawn="1"/>
          </p:nvSpPr>
          <p:spPr>
            <a:xfrm>
              <a:off x="0" y="6210887"/>
              <a:ext cx="182880" cy="64711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2AFE780-91D7-411E-9616-15D5F7F95B48}"/>
                </a:ext>
              </a:extLst>
            </p:cNvPr>
            <p:cNvSpPr/>
            <p:nvPr userDrawn="1"/>
          </p:nvSpPr>
          <p:spPr>
            <a:xfrm>
              <a:off x="0" y="-2"/>
              <a:ext cx="182880" cy="45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CE3C64-85E4-4847-9D32-67A911A0EBFE}"/>
                </a:ext>
              </a:extLst>
            </p:cNvPr>
            <p:cNvSpPr/>
            <p:nvPr userDrawn="1"/>
          </p:nvSpPr>
          <p:spPr>
            <a:xfrm>
              <a:off x="0" y="4517053"/>
              <a:ext cx="182880" cy="17099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574359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3.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8292981"/>
      </p:ext>
    </p:extLst>
  </p:cSld>
  <p:clrMap bg1="lt1" tx1="dk1" bg2="lt2" tx2="dk2" accent1="accent1" accent2="accent2" accent3="accent3" accent4="accent4" accent5="accent5" accent6="accent6" hlink="hlink" folHlink="folHlink"/>
  <p:sldLayoutIdLst>
    <p:sldLayoutId id="2147483802" r:id="rId1"/>
    <p:sldLayoutId id="2147483655" r:id="rId2"/>
    <p:sldLayoutId id="2147483656" r:id="rId3"/>
    <p:sldLayoutId id="2147483660" r:id="rId4"/>
    <p:sldLayoutId id="2147483933" r:id="rId5"/>
    <p:sldLayoutId id="2147483934" r:id="rId6"/>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4A1A0ABA-277A-494D-AFC5-4231A957C667}"/>
              </a:ext>
            </a:extLst>
          </p:cNvPr>
          <p:cNvSpPr>
            <a:spLocks noGrp="1"/>
          </p:cNvSpPr>
          <p:nvPr>
            <p:ph type="title"/>
          </p:nvPr>
        </p:nvSpPr>
        <p:spPr bwMode="white">
          <a:xfrm>
            <a:off x="320040" y="486795"/>
            <a:ext cx="11521440" cy="640080"/>
          </a:xfrm>
          <a:prstGeom prst="rect">
            <a:avLst/>
          </a:prstGeom>
        </p:spPr>
        <p:txBody>
          <a:bodyPr vert="horz" lIns="0" tIns="0" rIns="0" bIns="0" rtlCol="0" anchor="ctr">
            <a:normAutofit/>
          </a:bodyPr>
          <a:lstStyle/>
          <a:p>
            <a:r>
              <a:rPr lang="en-US" dirty="0"/>
              <a:t>Click to edit Master title style</a:t>
            </a:r>
            <a:endParaRPr lang="en-AU" dirty="0"/>
          </a:p>
        </p:txBody>
      </p:sp>
      <p:sp>
        <p:nvSpPr>
          <p:cNvPr id="8" name="Text Placeholder 2">
            <a:extLst>
              <a:ext uri="{FF2B5EF4-FFF2-40B4-BE49-F238E27FC236}">
                <a16:creationId xmlns:a16="http://schemas.microsoft.com/office/drawing/2014/main" id="{B30F616C-87D7-4D71-A540-D0E1DC2FB78D}"/>
              </a:ext>
            </a:extLst>
          </p:cNvPr>
          <p:cNvSpPr>
            <a:spLocks noGrp="1"/>
          </p:cNvSpPr>
          <p:nvPr>
            <p:ph type="body" idx="1"/>
          </p:nvPr>
        </p:nvSpPr>
        <p:spPr>
          <a:xfrm>
            <a:off x="320039" y="1384917"/>
            <a:ext cx="11521440" cy="4741563"/>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endParaRPr lang="en-US" dirty="0"/>
          </a:p>
        </p:txBody>
      </p:sp>
      <p:sp>
        <p:nvSpPr>
          <p:cNvPr id="11" name="Slide Number Placeholder 5">
            <a:extLst>
              <a:ext uri="{FF2B5EF4-FFF2-40B4-BE49-F238E27FC236}">
                <a16:creationId xmlns:a16="http://schemas.microsoft.com/office/drawing/2014/main" id="{D013D39C-859A-4492-96A6-21F28975B4F9}"/>
              </a:ext>
            </a:extLst>
          </p:cNvPr>
          <p:cNvSpPr>
            <a:spLocks noGrp="1"/>
          </p:cNvSpPr>
          <p:nvPr>
            <p:ph type="sldNum" sz="quarter" idx="4"/>
          </p:nvPr>
        </p:nvSpPr>
        <p:spPr>
          <a:xfrm>
            <a:off x="320040" y="6309360"/>
            <a:ext cx="781674" cy="274320"/>
          </a:xfrm>
          <a:prstGeom prst="rect">
            <a:avLst/>
          </a:prstGeom>
        </p:spPr>
        <p:txBody>
          <a:bodyPr vert="horz" lIns="0" tIns="0" rIns="0" bIns="0" rtlCol="0" anchor="b"/>
          <a:lstStyle>
            <a:lvl1pPr algn="l">
              <a:defRPr sz="1100" b="1">
                <a:solidFill>
                  <a:schemeClr val="tx1"/>
                </a:solidFill>
                <a:latin typeface="+mn-lt"/>
                <a:cs typeface="JacobsChronos" pitchFamily="34" charset="0"/>
              </a:defRPr>
            </a:lvl1pPr>
          </a:lstStyle>
          <a:p>
            <a:fld id="{9B3E39EC-4BE2-4DEA-81C0-4ABC0AAB4AC0}" type="slidenum">
              <a:rPr lang="en-AU" smtClean="0"/>
              <a:pPr/>
              <a:t>‹#›</a:t>
            </a:fld>
            <a:endParaRPr lang="en-AU" dirty="0"/>
          </a:p>
        </p:txBody>
      </p:sp>
      <p:sp>
        <p:nvSpPr>
          <p:cNvPr id="9" name="Footer Placeholder 2">
            <a:extLst>
              <a:ext uri="{FF2B5EF4-FFF2-40B4-BE49-F238E27FC236}">
                <a16:creationId xmlns:a16="http://schemas.microsoft.com/office/drawing/2014/main" id="{029A91EB-6E88-4046-9943-3DD7FF8970EA}"/>
              </a:ext>
            </a:extLst>
          </p:cNvPr>
          <p:cNvSpPr txBox="1">
            <a:spLocks/>
          </p:cNvSpPr>
          <p:nvPr userDrawn="1"/>
        </p:nvSpPr>
        <p:spPr>
          <a:xfrm>
            <a:off x="9281159" y="6309360"/>
            <a:ext cx="2560320" cy="274320"/>
          </a:xfrm>
          <a:prstGeom prst="rect">
            <a:avLst/>
          </a:prstGeom>
        </p:spPr>
        <p:txBody>
          <a:bodyPr vert="horz" lIns="0" tIns="0" rIns="0" bIns="0" rtlCol="0" anchor="b" anchorCtr="0"/>
          <a:lstStyle>
            <a:defPPr>
              <a:defRPr lang="en-US"/>
            </a:defPPr>
            <a:lvl1pPr marL="0" algn="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000000"/>
                </a:solidFill>
                <a:effectLst/>
                <a:uLnTx/>
                <a:uFillTx/>
                <a:latin typeface="+mn-lt"/>
                <a:ea typeface="+mn-ea"/>
                <a:cs typeface="+mn-cs"/>
              </a:rPr>
              <a:t>©Jacobs 2025</a:t>
            </a:r>
            <a:endParaRPr kumimoji="0" lang="en-AU" sz="11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2759806472"/>
      </p:ext>
    </p:extLst>
  </p:cSld>
  <p:clrMap bg1="lt1" tx1="dk1" bg2="lt2" tx2="dk2" accent1="accent1" accent2="accent2" accent3="accent3" accent4="accent4" accent5="accent5" accent6="accent6" hlink="hlink" folHlink="folHlink"/>
  <p:sldLayoutIdLst>
    <p:sldLayoutId id="2147483724" r:id="rId1"/>
    <p:sldLayoutId id="2147483883" r:id="rId2"/>
  </p:sldLayoutIdLst>
  <p:hf hdr="0"/>
  <p:txStyles>
    <p:titleStyle>
      <a:lvl1pPr algn="l" defTabSz="914400" rtl="0" eaLnBrk="1" latinLnBrk="0" hangingPunct="1">
        <a:lnSpc>
          <a:spcPct val="90000"/>
        </a:lnSpc>
        <a:spcBef>
          <a:spcPct val="0"/>
        </a:spcBef>
        <a:buNone/>
        <a:defRPr sz="2800" b="1" kern="1200">
          <a:solidFill>
            <a:schemeClr val="tx1"/>
          </a:solidFill>
          <a:latin typeface="+mj-lt"/>
          <a:ea typeface="+mj-ea"/>
          <a:cs typeface="Jacobs Chronos" panose="010B0603030503030204" pitchFamily="34" charset="0"/>
        </a:defRPr>
      </a:lvl1pPr>
    </p:titleStyle>
    <p:bodyStyle>
      <a:lvl1pPr marL="270000" indent="-270000" algn="l" defTabSz="914400" rtl="0" eaLnBrk="1" latinLnBrk="0" hangingPunct="1">
        <a:lnSpc>
          <a:spcPct val="90000"/>
        </a:lnSpc>
        <a:spcBef>
          <a:spcPts val="1000"/>
        </a:spcBef>
        <a:buFont typeface="Wingdings" panose="05000000000000000000" pitchFamily="2" charset="2"/>
        <a:buChar char="§"/>
        <a:defRPr sz="2400" kern="1200">
          <a:solidFill>
            <a:schemeClr val="tx1"/>
          </a:solidFill>
          <a:latin typeface="+mj-lt"/>
          <a:ea typeface="+mn-ea"/>
          <a:cs typeface="Jacobs Chronos" panose="010B0603030503030204" pitchFamily="34" charset="0"/>
        </a:defRPr>
      </a:lvl1pPr>
      <a:lvl2pPr marL="540000" indent="-270000" algn="l" defTabSz="914400" rtl="0" eaLnBrk="1" latinLnBrk="0" hangingPunct="1">
        <a:lnSpc>
          <a:spcPct val="90000"/>
        </a:lnSpc>
        <a:spcBef>
          <a:spcPts val="500"/>
        </a:spcBef>
        <a:buFont typeface="Jacobs Chronos" panose="010B0603030503030204" pitchFamily="34" charset="0"/>
        <a:buChar char="−"/>
        <a:defRPr sz="2200" kern="1200">
          <a:solidFill>
            <a:schemeClr val="tx1"/>
          </a:solidFill>
          <a:latin typeface="+mj-lt"/>
          <a:ea typeface="+mn-ea"/>
          <a:cs typeface="Jacobs Chronos" panose="010B0603030503030204" pitchFamily="34" charset="0"/>
        </a:defRPr>
      </a:lvl2pPr>
      <a:lvl3pPr marL="810000" indent="-2700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j-lt"/>
          <a:ea typeface="+mn-ea"/>
          <a:cs typeface="Jacobs Chronos" panose="010B0603030503030204" pitchFamily="34" charset="0"/>
        </a:defRPr>
      </a:lvl3pPr>
      <a:lvl4pPr marL="1080000" indent="-270000" algn="l" defTabSz="914400" rtl="0" eaLnBrk="1" latinLnBrk="0" hangingPunct="1">
        <a:lnSpc>
          <a:spcPct val="90000"/>
        </a:lnSpc>
        <a:spcBef>
          <a:spcPts val="500"/>
        </a:spcBef>
        <a:buFont typeface="Jacobs Chronos" panose="010B0603030503030204" pitchFamily="34" charset="0"/>
        <a:buChar char="−"/>
        <a:defRPr sz="1800" kern="1200">
          <a:solidFill>
            <a:schemeClr val="tx1"/>
          </a:solidFill>
          <a:latin typeface="+mj-lt"/>
          <a:ea typeface="+mn-ea"/>
          <a:cs typeface="Jacobs Chronos" panose="010B0603030503030204" pitchFamily="34" charset="0"/>
        </a:defRPr>
      </a:lvl4pPr>
      <a:lvl5pPr marL="1350000" indent="-270000" algn="l" defTabSz="914400" rtl="0" eaLnBrk="1" latinLnBrk="0" hangingPunct="1">
        <a:lnSpc>
          <a:spcPct val="90000"/>
        </a:lnSpc>
        <a:spcBef>
          <a:spcPts val="500"/>
        </a:spcBef>
        <a:buFont typeface="Wingdings" panose="05000000000000000000" pitchFamily="2" charset="2"/>
        <a:buChar char="§"/>
        <a:defRPr sz="1600" kern="1200">
          <a:solidFill>
            <a:schemeClr val="tx1"/>
          </a:solidFill>
          <a:latin typeface="+mj-lt"/>
          <a:ea typeface="+mn-ea"/>
          <a:cs typeface="Jacobs Chronos" panose="010B0603030503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4A1A0ABA-277A-494D-AFC5-4231A957C667}"/>
              </a:ext>
            </a:extLst>
          </p:cNvPr>
          <p:cNvSpPr>
            <a:spLocks noGrp="1"/>
          </p:cNvSpPr>
          <p:nvPr>
            <p:ph type="title"/>
          </p:nvPr>
        </p:nvSpPr>
        <p:spPr bwMode="white">
          <a:xfrm>
            <a:off x="320040" y="486795"/>
            <a:ext cx="11521440" cy="640080"/>
          </a:xfrm>
          <a:prstGeom prst="rect">
            <a:avLst/>
          </a:prstGeom>
        </p:spPr>
        <p:txBody>
          <a:bodyPr vert="horz" lIns="0" tIns="0" rIns="0" bIns="0" rtlCol="0" anchor="ctr">
            <a:no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id="{B30F616C-87D7-4D71-A540-D0E1DC2FB78D}"/>
              </a:ext>
            </a:extLst>
          </p:cNvPr>
          <p:cNvSpPr>
            <a:spLocks noGrp="1"/>
          </p:cNvSpPr>
          <p:nvPr>
            <p:ph type="body" idx="1"/>
          </p:nvPr>
        </p:nvSpPr>
        <p:spPr>
          <a:xfrm>
            <a:off x="320039" y="1384917"/>
            <a:ext cx="11521440" cy="4741563"/>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5">
            <a:extLst>
              <a:ext uri="{FF2B5EF4-FFF2-40B4-BE49-F238E27FC236}">
                <a16:creationId xmlns:a16="http://schemas.microsoft.com/office/drawing/2014/main" id="{D013D39C-859A-4492-96A6-21F28975B4F9}"/>
              </a:ext>
            </a:extLst>
          </p:cNvPr>
          <p:cNvSpPr>
            <a:spLocks noGrp="1"/>
          </p:cNvSpPr>
          <p:nvPr>
            <p:ph type="sldNum" sz="quarter" idx="4"/>
          </p:nvPr>
        </p:nvSpPr>
        <p:spPr>
          <a:xfrm>
            <a:off x="320040" y="6309360"/>
            <a:ext cx="781674" cy="274320"/>
          </a:xfrm>
          <a:prstGeom prst="rect">
            <a:avLst/>
          </a:prstGeom>
        </p:spPr>
        <p:txBody>
          <a:bodyPr vert="horz" lIns="0" tIns="0" rIns="0" bIns="0" rtlCol="0" anchor="b"/>
          <a:lstStyle>
            <a:lvl1pPr algn="l">
              <a:defRPr sz="1100" b="1">
                <a:solidFill>
                  <a:schemeClr val="tx1"/>
                </a:solidFill>
                <a:latin typeface="+mn-lt"/>
                <a:cs typeface="JacobsChronos" pitchFamily="34" charset="0"/>
              </a:defRPr>
            </a:lvl1pPr>
          </a:lstStyle>
          <a:p>
            <a:fld id="{9B3E39EC-4BE2-4DEA-81C0-4ABC0AAB4AC0}" type="slidenum">
              <a:rPr lang="en-AU" smtClean="0"/>
              <a:pPr/>
              <a:t>‹#›</a:t>
            </a:fld>
            <a:endParaRPr lang="en-AU" dirty="0"/>
          </a:p>
        </p:txBody>
      </p:sp>
      <p:sp>
        <p:nvSpPr>
          <p:cNvPr id="6" name="Footer Placeholder 2">
            <a:extLst>
              <a:ext uri="{FF2B5EF4-FFF2-40B4-BE49-F238E27FC236}">
                <a16:creationId xmlns:a16="http://schemas.microsoft.com/office/drawing/2014/main" id="{121ACF57-B9C1-4BB0-9968-30C80C1CF8E5}"/>
              </a:ext>
            </a:extLst>
          </p:cNvPr>
          <p:cNvSpPr txBox="1">
            <a:spLocks/>
          </p:cNvSpPr>
          <p:nvPr userDrawn="1"/>
        </p:nvSpPr>
        <p:spPr>
          <a:xfrm>
            <a:off x="9281159" y="6309360"/>
            <a:ext cx="2560320" cy="274320"/>
          </a:xfrm>
          <a:prstGeom prst="rect">
            <a:avLst/>
          </a:prstGeom>
        </p:spPr>
        <p:txBody>
          <a:bodyPr vert="horz" lIns="0" tIns="0" rIns="0" bIns="0" rtlCol="0" anchor="b" anchorCtr="0"/>
          <a:lstStyle>
            <a:defPPr>
              <a:defRPr lang="en-US"/>
            </a:defPPr>
            <a:lvl1pPr marL="0" algn="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000000"/>
                </a:solidFill>
                <a:effectLst/>
                <a:uLnTx/>
                <a:uFillTx/>
                <a:latin typeface="+mn-lt"/>
                <a:ea typeface="+mn-ea"/>
                <a:cs typeface="+mn-cs"/>
              </a:rPr>
              <a:t>©Jacobs 2025</a:t>
            </a:r>
            <a:endParaRPr kumimoji="0" lang="en-AU" sz="11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2378116694"/>
      </p:ext>
    </p:extLst>
  </p:cSld>
  <p:clrMap bg1="lt1" tx1="dk1" bg2="lt2" tx2="dk2" accent1="accent1" accent2="accent2" accent3="accent3" accent4="accent4" accent5="accent5" accent6="accent6" hlink="hlink" folHlink="folHlink"/>
  <p:sldLayoutIdLst>
    <p:sldLayoutId id="2147483712" r:id="rId1"/>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Jacobs Chronos" panose="010B0603030503030204" pitchFamily="34" charset="0"/>
        </a:defRPr>
      </a:lvl1pPr>
    </p:titleStyle>
    <p:bodyStyle>
      <a:lvl1pPr marL="270000" indent="-270000" algn="l" defTabSz="914400" rtl="0" eaLnBrk="1" latinLnBrk="0" hangingPunct="1">
        <a:lnSpc>
          <a:spcPct val="90000"/>
        </a:lnSpc>
        <a:spcBef>
          <a:spcPts val="1000"/>
        </a:spcBef>
        <a:buFont typeface="Wingdings" panose="05000000000000000000" pitchFamily="2" charset="2"/>
        <a:buChar char="§"/>
        <a:defRPr sz="2400" kern="1200">
          <a:solidFill>
            <a:schemeClr val="tx1"/>
          </a:solidFill>
          <a:latin typeface="+mj-lt"/>
          <a:ea typeface="+mn-ea"/>
          <a:cs typeface="Jacobs Chronos" panose="010B0603030503030204" pitchFamily="34" charset="0"/>
        </a:defRPr>
      </a:lvl1pPr>
      <a:lvl2pPr marL="540000" indent="-270000" algn="l" defTabSz="914400" rtl="0" eaLnBrk="1" latinLnBrk="0" hangingPunct="1">
        <a:lnSpc>
          <a:spcPct val="90000"/>
        </a:lnSpc>
        <a:spcBef>
          <a:spcPts val="500"/>
        </a:spcBef>
        <a:buFont typeface="Jacobs Chronos" panose="010B0603030503030204" pitchFamily="34" charset="0"/>
        <a:buChar char="−"/>
        <a:defRPr sz="2200" kern="1200">
          <a:solidFill>
            <a:schemeClr val="tx1"/>
          </a:solidFill>
          <a:latin typeface="+mj-lt"/>
          <a:ea typeface="+mn-ea"/>
          <a:cs typeface="Jacobs Chronos" panose="010B0603030503030204" pitchFamily="34" charset="0"/>
        </a:defRPr>
      </a:lvl2pPr>
      <a:lvl3pPr marL="810000" indent="-2700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j-lt"/>
          <a:ea typeface="+mn-ea"/>
          <a:cs typeface="Jacobs Chronos" panose="010B0603030503030204" pitchFamily="34" charset="0"/>
        </a:defRPr>
      </a:lvl3pPr>
      <a:lvl4pPr marL="1080000" indent="-270000" algn="l" defTabSz="914400" rtl="0" eaLnBrk="1" latinLnBrk="0" hangingPunct="1">
        <a:lnSpc>
          <a:spcPct val="90000"/>
        </a:lnSpc>
        <a:spcBef>
          <a:spcPts val="500"/>
        </a:spcBef>
        <a:buFont typeface="Jacobs Chronos" panose="010B0603030503030204" pitchFamily="34" charset="0"/>
        <a:buChar char="−"/>
        <a:defRPr sz="1800" kern="1200">
          <a:solidFill>
            <a:schemeClr val="tx1"/>
          </a:solidFill>
          <a:latin typeface="+mj-lt"/>
          <a:ea typeface="+mn-ea"/>
          <a:cs typeface="Jacobs Chronos" panose="010B0603030503030204" pitchFamily="34" charset="0"/>
        </a:defRPr>
      </a:lvl4pPr>
      <a:lvl5pPr marL="1350000" indent="-270000" algn="l" defTabSz="914400" rtl="0" eaLnBrk="1" latinLnBrk="0" hangingPunct="1">
        <a:lnSpc>
          <a:spcPct val="90000"/>
        </a:lnSpc>
        <a:spcBef>
          <a:spcPts val="500"/>
        </a:spcBef>
        <a:buFont typeface="Wingdings" panose="05000000000000000000" pitchFamily="2" charset="2"/>
        <a:buChar char="§"/>
        <a:defRPr sz="1600" kern="1200">
          <a:solidFill>
            <a:schemeClr val="tx1"/>
          </a:solidFill>
          <a:latin typeface="+mj-lt"/>
          <a:ea typeface="+mn-ea"/>
          <a:cs typeface="Jacobs Chronos" panose="010B0603030503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4A1A0ABA-277A-494D-AFC5-4231A957C667}"/>
              </a:ext>
            </a:extLst>
          </p:cNvPr>
          <p:cNvSpPr>
            <a:spLocks noGrp="1"/>
          </p:cNvSpPr>
          <p:nvPr>
            <p:ph type="title"/>
          </p:nvPr>
        </p:nvSpPr>
        <p:spPr bwMode="white">
          <a:xfrm>
            <a:off x="320040" y="486795"/>
            <a:ext cx="11521440" cy="640080"/>
          </a:xfrm>
          <a:prstGeom prst="rect">
            <a:avLst/>
          </a:prstGeom>
        </p:spPr>
        <p:txBody>
          <a:bodyPr vert="horz" lIns="0" tIns="0" rIns="0" bIns="0" rtlCol="0" anchor="ctr">
            <a:no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id="{B30F616C-87D7-4D71-A540-D0E1DC2FB78D}"/>
              </a:ext>
            </a:extLst>
          </p:cNvPr>
          <p:cNvSpPr>
            <a:spLocks noGrp="1"/>
          </p:cNvSpPr>
          <p:nvPr>
            <p:ph type="body" idx="1"/>
          </p:nvPr>
        </p:nvSpPr>
        <p:spPr>
          <a:xfrm>
            <a:off x="320039" y="1384917"/>
            <a:ext cx="11521440" cy="4741563"/>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5">
            <a:extLst>
              <a:ext uri="{FF2B5EF4-FFF2-40B4-BE49-F238E27FC236}">
                <a16:creationId xmlns:a16="http://schemas.microsoft.com/office/drawing/2014/main" id="{D013D39C-859A-4492-96A6-21F28975B4F9}"/>
              </a:ext>
            </a:extLst>
          </p:cNvPr>
          <p:cNvSpPr>
            <a:spLocks noGrp="1"/>
          </p:cNvSpPr>
          <p:nvPr>
            <p:ph type="sldNum" sz="quarter" idx="4"/>
          </p:nvPr>
        </p:nvSpPr>
        <p:spPr>
          <a:xfrm>
            <a:off x="320040" y="6309360"/>
            <a:ext cx="781674" cy="274320"/>
          </a:xfrm>
          <a:prstGeom prst="rect">
            <a:avLst/>
          </a:prstGeom>
        </p:spPr>
        <p:txBody>
          <a:bodyPr vert="horz" lIns="0" tIns="0" rIns="0" bIns="0" rtlCol="0" anchor="b"/>
          <a:lstStyle>
            <a:lvl1pPr algn="l">
              <a:defRPr sz="1100" b="1">
                <a:solidFill>
                  <a:schemeClr val="tx1"/>
                </a:solidFill>
                <a:latin typeface="+mn-lt"/>
                <a:cs typeface="JacobsChronos" pitchFamily="34" charset="0"/>
              </a:defRPr>
            </a:lvl1pPr>
          </a:lstStyle>
          <a:p>
            <a:fld id="{9B3E39EC-4BE2-4DEA-81C0-4ABC0AAB4AC0}" type="slidenum">
              <a:rPr lang="en-AU" smtClean="0"/>
              <a:pPr/>
              <a:t>‹#›</a:t>
            </a:fld>
            <a:endParaRPr lang="en-AU" dirty="0"/>
          </a:p>
        </p:txBody>
      </p:sp>
      <p:sp>
        <p:nvSpPr>
          <p:cNvPr id="6" name="Footer Placeholder 2">
            <a:extLst>
              <a:ext uri="{FF2B5EF4-FFF2-40B4-BE49-F238E27FC236}">
                <a16:creationId xmlns:a16="http://schemas.microsoft.com/office/drawing/2014/main" id="{2D339699-A8CA-46CD-ADB9-9114EE994E03}"/>
              </a:ext>
            </a:extLst>
          </p:cNvPr>
          <p:cNvSpPr txBox="1">
            <a:spLocks/>
          </p:cNvSpPr>
          <p:nvPr userDrawn="1"/>
        </p:nvSpPr>
        <p:spPr>
          <a:xfrm>
            <a:off x="9281159" y="6309360"/>
            <a:ext cx="2560320" cy="274320"/>
          </a:xfrm>
          <a:prstGeom prst="rect">
            <a:avLst/>
          </a:prstGeom>
        </p:spPr>
        <p:txBody>
          <a:bodyPr vert="horz" lIns="0" tIns="0" rIns="0" bIns="0" rtlCol="0" anchor="b" anchorCtr="0"/>
          <a:lstStyle>
            <a:defPPr>
              <a:defRPr lang="en-US"/>
            </a:defPPr>
            <a:lvl1pPr marL="0" algn="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000000"/>
                </a:solidFill>
                <a:effectLst/>
                <a:uLnTx/>
                <a:uFillTx/>
                <a:latin typeface="+mn-lt"/>
                <a:ea typeface="+mn-ea"/>
                <a:cs typeface="+mn-cs"/>
              </a:rPr>
              <a:t>©Jacobs 2025</a:t>
            </a:r>
            <a:endParaRPr kumimoji="0" lang="en-AU" sz="11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1592374270"/>
      </p:ext>
    </p:extLst>
  </p:cSld>
  <p:clrMap bg1="lt1" tx1="dk1" bg2="lt2" tx2="dk2" accent1="accent1" accent2="accent2" accent3="accent3" accent4="accent4" accent5="accent5" accent6="accent6" hlink="hlink" folHlink="folHlink"/>
  <p:sldLayoutIdLst>
    <p:sldLayoutId id="2147483963" r:id="rId1"/>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Jacobs Chronos" panose="010B0603030503030204" pitchFamily="34" charset="0"/>
        </a:defRPr>
      </a:lvl1pPr>
    </p:titleStyle>
    <p:bodyStyle>
      <a:lvl1pPr marL="270000" indent="-270000" algn="l" defTabSz="914400" rtl="0" eaLnBrk="1" latinLnBrk="0" hangingPunct="1">
        <a:lnSpc>
          <a:spcPct val="90000"/>
        </a:lnSpc>
        <a:spcBef>
          <a:spcPts val="1000"/>
        </a:spcBef>
        <a:buFont typeface="Wingdings" panose="05000000000000000000" pitchFamily="2" charset="2"/>
        <a:buChar char="§"/>
        <a:defRPr sz="2400" kern="1200">
          <a:solidFill>
            <a:schemeClr val="tx1"/>
          </a:solidFill>
          <a:latin typeface="+mj-lt"/>
          <a:ea typeface="+mn-ea"/>
          <a:cs typeface="Jacobs Chronos" panose="010B0603030503030204" pitchFamily="34" charset="0"/>
        </a:defRPr>
      </a:lvl1pPr>
      <a:lvl2pPr marL="540000" indent="-270000" algn="l" defTabSz="914400" rtl="0" eaLnBrk="1" latinLnBrk="0" hangingPunct="1">
        <a:lnSpc>
          <a:spcPct val="90000"/>
        </a:lnSpc>
        <a:spcBef>
          <a:spcPts val="500"/>
        </a:spcBef>
        <a:buFont typeface="Jacobs Chronos" panose="010B0603030503030204" pitchFamily="34" charset="0"/>
        <a:buChar char="−"/>
        <a:defRPr sz="2200" kern="1200">
          <a:solidFill>
            <a:schemeClr val="tx1"/>
          </a:solidFill>
          <a:latin typeface="+mj-lt"/>
          <a:ea typeface="+mn-ea"/>
          <a:cs typeface="Jacobs Chronos" panose="010B0603030503030204" pitchFamily="34" charset="0"/>
        </a:defRPr>
      </a:lvl2pPr>
      <a:lvl3pPr marL="810000" indent="-2700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j-lt"/>
          <a:ea typeface="+mn-ea"/>
          <a:cs typeface="Jacobs Chronos" panose="010B0603030503030204" pitchFamily="34" charset="0"/>
        </a:defRPr>
      </a:lvl3pPr>
      <a:lvl4pPr marL="1080000" indent="-270000" algn="l" defTabSz="914400" rtl="0" eaLnBrk="1" latinLnBrk="0" hangingPunct="1">
        <a:lnSpc>
          <a:spcPct val="90000"/>
        </a:lnSpc>
        <a:spcBef>
          <a:spcPts val="500"/>
        </a:spcBef>
        <a:buFont typeface="Jacobs Chronos" panose="010B0603030503030204" pitchFamily="34" charset="0"/>
        <a:buChar char="−"/>
        <a:defRPr sz="1800" kern="1200">
          <a:solidFill>
            <a:schemeClr val="tx1"/>
          </a:solidFill>
          <a:latin typeface="+mj-lt"/>
          <a:ea typeface="+mn-ea"/>
          <a:cs typeface="Jacobs Chronos" panose="010B0603030503030204" pitchFamily="34" charset="0"/>
        </a:defRPr>
      </a:lvl4pPr>
      <a:lvl5pPr marL="1350000" indent="-270000" algn="l" defTabSz="914400" rtl="0" eaLnBrk="1" latinLnBrk="0" hangingPunct="1">
        <a:lnSpc>
          <a:spcPct val="90000"/>
        </a:lnSpc>
        <a:spcBef>
          <a:spcPts val="500"/>
        </a:spcBef>
        <a:buFont typeface="Wingdings" panose="05000000000000000000" pitchFamily="2" charset="2"/>
        <a:buChar char="§"/>
        <a:defRPr sz="1600" kern="1200">
          <a:solidFill>
            <a:schemeClr val="tx1"/>
          </a:solidFill>
          <a:latin typeface="+mj-lt"/>
          <a:ea typeface="+mn-ea"/>
          <a:cs typeface="Jacobs Chronos" panose="010B0603030503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4A1A0ABA-277A-494D-AFC5-4231A957C667}"/>
              </a:ext>
            </a:extLst>
          </p:cNvPr>
          <p:cNvSpPr>
            <a:spLocks noGrp="1"/>
          </p:cNvSpPr>
          <p:nvPr>
            <p:ph type="title"/>
          </p:nvPr>
        </p:nvSpPr>
        <p:spPr bwMode="white">
          <a:xfrm>
            <a:off x="320040" y="486795"/>
            <a:ext cx="11521440" cy="640080"/>
          </a:xfrm>
          <a:prstGeom prst="rect">
            <a:avLst/>
          </a:prstGeom>
        </p:spPr>
        <p:txBody>
          <a:bodyPr vert="horz" lIns="0" tIns="0" rIns="0" bIns="0" rtlCol="0" anchor="ctr">
            <a:no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id="{B30F616C-87D7-4D71-A540-D0E1DC2FB78D}"/>
              </a:ext>
            </a:extLst>
          </p:cNvPr>
          <p:cNvSpPr>
            <a:spLocks noGrp="1"/>
          </p:cNvSpPr>
          <p:nvPr>
            <p:ph type="body" idx="1"/>
          </p:nvPr>
        </p:nvSpPr>
        <p:spPr>
          <a:xfrm>
            <a:off x="320039" y="1384917"/>
            <a:ext cx="11521440" cy="4741563"/>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5">
            <a:extLst>
              <a:ext uri="{FF2B5EF4-FFF2-40B4-BE49-F238E27FC236}">
                <a16:creationId xmlns:a16="http://schemas.microsoft.com/office/drawing/2014/main" id="{D013D39C-859A-4492-96A6-21F28975B4F9}"/>
              </a:ext>
            </a:extLst>
          </p:cNvPr>
          <p:cNvSpPr>
            <a:spLocks noGrp="1"/>
          </p:cNvSpPr>
          <p:nvPr>
            <p:ph type="sldNum" sz="quarter" idx="4"/>
          </p:nvPr>
        </p:nvSpPr>
        <p:spPr>
          <a:xfrm>
            <a:off x="320040" y="6309360"/>
            <a:ext cx="781674" cy="274320"/>
          </a:xfrm>
          <a:prstGeom prst="rect">
            <a:avLst/>
          </a:prstGeom>
        </p:spPr>
        <p:txBody>
          <a:bodyPr vert="horz" lIns="0" tIns="0" rIns="0" bIns="0" rtlCol="0" anchor="b"/>
          <a:lstStyle>
            <a:lvl1pPr algn="l">
              <a:defRPr sz="1100" b="1">
                <a:solidFill>
                  <a:schemeClr val="tx1"/>
                </a:solidFill>
                <a:latin typeface="+mn-lt"/>
                <a:cs typeface="JacobsChronos" pitchFamily="34" charset="0"/>
              </a:defRPr>
            </a:lvl1pPr>
          </a:lstStyle>
          <a:p>
            <a:fld id="{9B3E39EC-4BE2-4DEA-81C0-4ABC0AAB4AC0}" type="slidenum">
              <a:rPr lang="en-AU" smtClean="0"/>
              <a:pPr/>
              <a:t>‹#›</a:t>
            </a:fld>
            <a:endParaRPr lang="en-AU" dirty="0"/>
          </a:p>
        </p:txBody>
      </p:sp>
      <p:sp>
        <p:nvSpPr>
          <p:cNvPr id="6" name="Footer Placeholder 2">
            <a:extLst>
              <a:ext uri="{FF2B5EF4-FFF2-40B4-BE49-F238E27FC236}">
                <a16:creationId xmlns:a16="http://schemas.microsoft.com/office/drawing/2014/main" id="{5C8B0007-5199-4506-95AA-E826E99650C2}"/>
              </a:ext>
            </a:extLst>
          </p:cNvPr>
          <p:cNvSpPr txBox="1">
            <a:spLocks/>
          </p:cNvSpPr>
          <p:nvPr userDrawn="1"/>
        </p:nvSpPr>
        <p:spPr>
          <a:xfrm>
            <a:off x="9281159" y="6309360"/>
            <a:ext cx="2560320" cy="274320"/>
          </a:xfrm>
          <a:prstGeom prst="rect">
            <a:avLst/>
          </a:prstGeom>
        </p:spPr>
        <p:txBody>
          <a:bodyPr vert="horz" lIns="0" tIns="0" rIns="0" bIns="0" rtlCol="0" anchor="b" anchorCtr="0"/>
          <a:lstStyle>
            <a:defPPr>
              <a:defRPr lang="en-US"/>
            </a:defPPr>
            <a:lvl1pPr marL="0" algn="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000000"/>
                </a:solidFill>
                <a:effectLst/>
                <a:uLnTx/>
                <a:uFillTx/>
                <a:latin typeface="+mn-lt"/>
                <a:ea typeface="+mn-ea"/>
                <a:cs typeface="+mn-cs"/>
              </a:rPr>
              <a:t>©Jacobs 2025</a:t>
            </a:r>
            <a:endParaRPr kumimoji="0" lang="en-AU" sz="11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1849771300"/>
      </p:ext>
    </p:extLst>
  </p:cSld>
  <p:clrMap bg1="lt1" tx1="dk1" bg2="lt2" tx2="dk2" accent1="accent1" accent2="accent2" accent3="accent3" accent4="accent4" accent5="accent5" accent6="accent6" hlink="hlink" folHlink="folHlink"/>
  <p:sldLayoutIdLst>
    <p:sldLayoutId id="2147483775" r:id="rId1"/>
    <p:sldLayoutId id="2147483776" r:id="rId2"/>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Jacobs Chronos" panose="010B0603030503030204" pitchFamily="34" charset="0"/>
        </a:defRPr>
      </a:lvl1pPr>
    </p:titleStyle>
    <p:bodyStyle>
      <a:lvl1pPr marL="270000" indent="-270000" algn="l" defTabSz="914400" rtl="0" eaLnBrk="1" latinLnBrk="0" hangingPunct="1">
        <a:lnSpc>
          <a:spcPct val="90000"/>
        </a:lnSpc>
        <a:spcBef>
          <a:spcPts val="1000"/>
        </a:spcBef>
        <a:buFont typeface="Wingdings" panose="05000000000000000000" pitchFamily="2" charset="2"/>
        <a:buChar char="§"/>
        <a:defRPr sz="2400" kern="1200">
          <a:solidFill>
            <a:schemeClr val="tx1"/>
          </a:solidFill>
          <a:latin typeface="+mj-lt"/>
          <a:ea typeface="+mn-ea"/>
          <a:cs typeface="Jacobs Chronos" panose="010B0603030503030204" pitchFamily="34" charset="0"/>
        </a:defRPr>
      </a:lvl1pPr>
      <a:lvl2pPr marL="540000" indent="-270000" algn="l" defTabSz="914400" rtl="0" eaLnBrk="1" latinLnBrk="0" hangingPunct="1">
        <a:lnSpc>
          <a:spcPct val="90000"/>
        </a:lnSpc>
        <a:spcBef>
          <a:spcPts val="500"/>
        </a:spcBef>
        <a:buFont typeface="Jacobs Chronos" panose="010B0603030503030204" pitchFamily="34" charset="0"/>
        <a:buChar char="−"/>
        <a:defRPr sz="2200" kern="1200">
          <a:solidFill>
            <a:schemeClr val="tx1"/>
          </a:solidFill>
          <a:latin typeface="+mj-lt"/>
          <a:ea typeface="+mn-ea"/>
          <a:cs typeface="Jacobs Chronos" panose="010B0603030503030204" pitchFamily="34" charset="0"/>
        </a:defRPr>
      </a:lvl2pPr>
      <a:lvl3pPr marL="810000" indent="-2700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j-lt"/>
          <a:ea typeface="+mn-ea"/>
          <a:cs typeface="Jacobs Chronos" panose="010B0603030503030204" pitchFamily="34" charset="0"/>
        </a:defRPr>
      </a:lvl3pPr>
      <a:lvl4pPr marL="1080000" indent="-270000" algn="l" defTabSz="914400" rtl="0" eaLnBrk="1" latinLnBrk="0" hangingPunct="1">
        <a:lnSpc>
          <a:spcPct val="90000"/>
        </a:lnSpc>
        <a:spcBef>
          <a:spcPts val="500"/>
        </a:spcBef>
        <a:buFont typeface="Jacobs Chronos" panose="010B0603030503030204" pitchFamily="34" charset="0"/>
        <a:buChar char="−"/>
        <a:defRPr sz="1800" kern="1200">
          <a:solidFill>
            <a:schemeClr val="tx1"/>
          </a:solidFill>
          <a:latin typeface="+mj-lt"/>
          <a:ea typeface="+mn-ea"/>
          <a:cs typeface="Jacobs Chronos" panose="010B0603030503030204" pitchFamily="34" charset="0"/>
        </a:defRPr>
      </a:lvl4pPr>
      <a:lvl5pPr marL="1350000" indent="-270000" algn="l" defTabSz="914400" rtl="0" eaLnBrk="1" latinLnBrk="0" hangingPunct="1">
        <a:lnSpc>
          <a:spcPct val="90000"/>
        </a:lnSpc>
        <a:spcBef>
          <a:spcPts val="500"/>
        </a:spcBef>
        <a:buFont typeface="Wingdings" panose="05000000000000000000" pitchFamily="2" charset="2"/>
        <a:buChar char="§"/>
        <a:defRPr sz="1600" kern="1200">
          <a:solidFill>
            <a:schemeClr val="tx1"/>
          </a:solidFill>
          <a:latin typeface="+mj-lt"/>
          <a:ea typeface="+mn-ea"/>
          <a:cs typeface="Jacobs Chronos" panose="010B0603030503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271093"/>
      </p:ext>
    </p:extLst>
  </p:cSld>
  <p:clrMap bg1="lt1" tx1="dk1" bg2="lt2" tx2="dk2" accent1="accent1" accent2="accent2" accent3="accent3" accent4="accent4" accent5="accent5" accent6="accent6" hlink="hlink" folHlink="folHlink"/>
  <p:sldLayoutIdLst>
    <p:sldLayoutId id="2147483667" r:id="rId1"/>
  </p:sldLayoutIdLst>
  <p:hf hdr="0" dt="0"/>
  <p:txStyles>
    <p:titleStyle>
      <a:lvl1pPr algn="l" defTabSz="914400" rtl="0" eaLnBrk="1" latinLnBrk="0" hangingPunct="1">
        <a:lnSpc>
          <a:spcPct val="90000"/>
        </a:lnSpc>
        <a:spcBef>
          <a:spcPct val="0"/>
        </a:spcBef>
        <a:buNone/>
        <a:defRPr sz="28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Jacobs Chronos" panose="010B0603030503030204" pitchFamily="34" charset="0"/>
          <a:ea typeface="+mn-ea"/>
          <a:cs typeface="Jacobs Chronos" panose="010B0603030503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2207963"/>
      </p:ext>
    </p:extLst>
  </p:cSld>
  <p:clrMap bg1="lt1" tx1="dk1" bg2="lt2" tx2="dk2" accent1="accent1" accent2="accent2" accent3="accent3" accent4="accent4" accent5="accent5" accent6="accent6" hlink="hlink" folHlink="folHlink"/>
  <p:sldLayoutIdLst>
    <p:sldLayoutId id="2147483782" r:id="rId1"/>
  </p:sldLayoutIdLst>
  <p:hf hdr="0" dt="0"/>
  <p:txStyles>
    <p:titleStyle>
      <a:lvl1pPr algn="l" defTabSz="914400" rtl="0" eaLnBrk="1" latinLnBrk="0" hangingPunct="1">
        <a:lnSpc>
          <a:spcPct val="90000"/>
        </a:lnSpc>
        <a:spcBef>
          <a:spcPct val="0"/>
        </a:spcBef>
        <a:buNone/>
        <a:defRPr sz="28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28600" indent="-270000" algn="l" defTabSz="914400" rtl="0" eaLnBrk="1" latinLnBrk="0" hangingPunct="1">
        <a:lnSpc>
          <a:spcPct val="90000"/>
        </a:lnSpc>
        <a:spcBef>
          <a:spcPts val="1000"/>
        </a:spcBef>
        <a:buFont typeface="Wingdings" panose="05000000000000000000" pitchFamily="2" charset="2"/>
        <a:buChar char="§"/>
        <a:defRPr sz="2400" kern="1200">
          <a:solidFill>
            <a:schemeClr val="tx1"/>
          </a:solidFill>
          <a:latin typeface="Jacobs Chronos" panose="010B0603030503030204" pitchFamily="34" charset="0"/>
          <a:ea typeface="+mn-ea"/>
          <a:cs typeface="Jacobs Chronos" panose="010B0603030503030204" pitchFamily="34" charset="0"/>
        </a:defRPr>
      </a:lvl1pPr>
      <a:lvl2pPr marL="576000" indent="-270000" algn="l" defTabSz="914400" rtl="0" eaLnBrk="1" latinLnBrk="0" hangingPunct="1">
        <a:lnSpc>
          <a:spcPct val="90000"/>
        </a:lnSpc>
        <a:spcBef>
          <a:spcPts val="500"/>
        </a:spcBef>
        <a:buFont typeface="Jacobs Chronos" panose="010B0603030503030204" pitchFamily="34" charset="0"/>
        <a:buChar char="−"/>
        <a:defRPr sz="2200" kern="1200">
          <a:solidFill>
            <a:schemeClr val="tx1"/>
          </a:solidFill>
          <a:latin typeface="Jacobs Chronos" panose="010B0603030503030204" pitchFamily="34" charset="0"/>
          <a:ea typeface="+mn-ea"/>
          <a:cs typeface="Jacobs Chronos" panose="010B0603030503030204" pitchFamily="34" charset="0"/>
        </a:defRPr>
      </a:lvl2pPr>
      <a:lvl3pPr marL="864000" indent="-2700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Jacobs Chronos" panose="010B0603030503030204" pitchFamily="34" charset="0"/>
          <a:ea typeface="+mn-ea"/>
          <a:cs typeface="Jacobs Chronos" panose="010B0603030503030204" pitchFamily="34" charset="0"/>
        </a:defRPr>
      </a:lvl3pPr>
      <a:lvl4pPr marL="1152000" indent="-270000" algn="l" defTabSz="914400" rtl="0" eaLnBrk="1" latinLnBrk="0" hangingPunct="1">
        <a:lnSpc>
          <a:spcPct val="90000"/>
        </a:lnSpc>
        <a:spcBef>
          <a:spcPts val="500"/>
        </a:spcBef>
        <a:buFont typeface="Jacobs Chronos" panose="010B0603030503030204" pitchFamily="34" charset="0"/>
        <a:buChar char="−"/>
        <a:defRPr sz="1800" kern="1200">
          <a:solidFill>
            <a:schemeClr val="tx1"/>
          </a:solidFill>
          <a:latin typeface="Jacobs Chronos" panose="010B0603030503030204" pitchFamily="34" charset="0"/>
          <a:ea typeface="+mn-ea"/>
          <a:cs typeface="Jacobs Chronos" panose="010B0603030503030204" pitchFamily="34" charset="0"/>
        </a:defRPr>
      </a:lvl4pPr>
      <a:lvl5pPr marL="1440000" indent="-270000" algn="l" defTabSz="914400" rtl="0" eaLnBrk="1" latinLnBrk="0" hangingPunct="1">
        <a:lnSpc>
          <a:spcPct val="90000"/>
        </a:lnSpc>
        <a:spcBef>
          <a:spcPts val="500"/>
        </a:spcBef>
        <a:buFont typeface="Wingdings" panose="05000000000000000000" pitchFamily="2" charset="2"/>
        <a:buChar char="§"/>
        <a:defRPr sz="1600" kern="1200">
          <a:solidFill>
            <a:schemeClr val="tx1"/>
          </a:solidFill>
          <a:latin typeface="Jacobs Chronos" panose="010B0603030503030204" pitchFamily="34" charset="0"/>
          <a:ea typeface="+mn-ea"/>
          <a:cs typeface="Jacobs Chronos" panose="010B0603030503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hyperlink" Target="https://www.epa.gov/hazardous-substance-spills-planning-regulations/final-rulemaking-clean-water-act-hazardous" TargetMode="Externa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AAF268BE-5055-48F2-AFFB-989FED995166}"/>
              </a:ext>
            </a:extLst>
          </p:cNvPr>
          <p:cNvSpPr>
            <a:spLocks noGrp="1"/>
          </p:cNvSpPr>
          <p:nvPr>
            <p:ph type="ctrTitle"/>
          </p:nvPr>
        </p:nvSpPr>
        <p:spPr/>
        <p:txBody>
          <a:bodyPr/>
          <a:lstStyle/>
          <a:p>
            <a:r>
              <a:rPr lang="en-US" sz="4800" dirty="0"/>
              <a:t>Water – Regulatory Update</a:t>
            </a:r>
          </a:p>
        </p:txBody>
      </p:sp>
      <p:sp>
        <p:nvSpPr>
          <p:cNvPr id="22" name="Text Placeholder 21">
            <a:extLst>
              <a:ext uri="{FF2B5EF4-FFF2-40B4-BE49-F238E27FC236}">
                <a16:creationId xmlns:a16="http://schemas.microsoft.com/office/drawing/2014/main" id="{D9CF68BF-0884-4EDC-98F6-4249CEB0E4A1}"/>
              </a:ext>
            </a:extLst>
          </p:cNvPr>
          <p:cNvSpPr>
            <a:spLocks noGrp="1"/>
          </p:cNvSpPr>
          <p:nvPr>
            <p:ph type="body" sz="quarter" idx="10"/>
          </p:nvPr>
        </p:nvSpPr>
        <p:spPr>
          <a:xfrm>
            <a:off x="639764" y="4583430"/>
            <a:ext cx="9236900" cy="1794510"/>
          </a:xfrm>
        </p:spPr>
        <p:txBody>
          <a:bodyPr/>
          <a:lstStyle/>
          <a:p>
            <a:r>
              <a:rPr lang="en-US" dirty="0"/>
              <a:t>Manufacture Alabama </a:t>
            </a:r>
          </a:p>
          <a:p>
            <a:r>
              <a:rPr lang="en-US" dirty="0"/>
              <a:t>HR, Safety &amp; Environmental Conference </a:t>
            </a:r>
          </a:p>
          <a:p>
            <a:r>
              <a:rPr lang="en-US" dirty="0"/>
              <a:t>July 30, 2025</a:t>
            </a:r>
          </a:p>
        </p:txBody>
      </p:sp>
    </p:spTree>
    <p:extLst>
      <p:ext uri="{BB962C8B-B14F-4D97-AF65-F5344CB8AC3E}">
        <p14:creationId xmlns:p14="http://schemas.microsoft.com/office/powerpoint/2010/main" val="3600225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5AF96-2D90-4160-1859-8B5C8FB0CAB1}"/>
              </a:ext>
            </a:extLst>
          </p:cNvPr>
          <p:cNvSpPr>
            <a:spLocks noGrp="1"/>
          </p:cNvSpPr>
          <p:nvPr>
            <p:ph type="title"/>
          </p:nvPr>
        </p:nvSpPr>
        <p:spPr/>
        <p:txBody>
          <a:bodyPr/>
          <a:lstStyle/>
          <a:p>
            <a:r>
              <a:rPr lang="en-US" dirty="0"/>
              <a:t>ELG / PFAS Studies</a:t>
            </a:r>
          </a:p>
        </p:txBody>
      </p:sp>
      <p:sp>
        <p:nvSpPr>
          <p:cNvPr id="3" name="Slide Number Placeholder 2">
            <a:extLst>
              <a:ext uri="{FF2B5EF4-FFF2-40B4-BE49-F238E27FC236}">
                <a16:creationId xmlns:a16="http://schemas.microsoft.com/office/drawing/2014/main" id="{2D1CEE4A-04D8-2EAB-C6CE-BE29ADCEC684}"/>
              </a:ext>
            </a:extLst>
          </p:cNvPr>
          <p:cNvSpPr>
            <a:spLocks noGrp="1"/>
          </p:cNvSpPr>
          <p:nvPr>
            <p:ph type="sldNum" sz="quarter" idx="11"/>
          </p:nvPr>
        </p:nvSpPr>
        <p:spPr/>
        <p:txBody>
          <a:bodyPr/>
          <a:lstStyle/>
          <a:p>
            <a:fld id="{9B3E39EC-4BE2-4DEA-81C0-4ABC0AAB4AC0}" type="slidenum">
              <a:rPr lang="en-AU" smtClean="0"/>
              <a:pPr/>
              <a:t>10</a:t>
            </a:fld>
            <a:endParaRPr lang="en-AU" dirty="0"/>
          </a:p>
        </p:txBody>
      </p:sp>
      <p:sp>
        <p:nvSpPr>
          <p:cNvPr id="4" name="Text Placeholder 3">
            <a:extLst>
              <a:ext uri="{FF2B5EF4-FFF2-40B4-BE49-F238E27FC236}">
                <a16:creationId xmlns:a16="http://schemas.microsoft.com/office/drawing/2014/main" id="{1412387A-4E8C-BDB8-7FBA-4A8E755F4D99}"/>
              </a:ext>
            </a:extLst>
          </p:cNvPr>
          <p:cNvSpPr>
            <a:spLocks noGrp="1"/>
          </p:cNvSpPr>
          <p:nvPr>
            <p:ph type="body" sz="quarter" idx="12"/>
          </p:nvPr>
        </p:nvSpPr>
        <p:spPr/>
        <p:txBody>
          <a:bodyPr/>
          <a:lstStyle/>
          <a:p>
            <a:r>
              <a:rPr lang="en-US" dirty="0"/>
              <a:t>POTW Influent PFAS Study</a:t>
            </a:r>
          </a:p>
          <a:p>
            <a:pPr lvl="1"/>
            <a:r>
              <a:rPr lang="en-US" dirty="0"/>
              <a:t>Information Collection Request (electronic questionnaire)</a:t>
            </a:r>
          </a:p>
          <a:p>
            <a:pPr lvl="1"/>
            <a:r>
              <a:rPr lang="en-US" dirty="0"/>
              <a:t>Based on questionnaire responses, EPA will </a:t>
            </a:r>
            <a:r>
              <a:rPr lang="en-US" dirty="0" err="1"/>
              <a:t>selecte</a:t>
            </a:r>
            <a:r>
              <a:rPr lang="en-US" dirty="0"/>
              <a:t> 200 – 300 POTWs for 2 phases of sample collection</a:t>
            </a:r>
          </a:p>
          <a:p>
            <a:pPr lvl="2"/>
            <a:r>
              <a:rPr lang="en-US" dirty="0"/>
              <a:t>Phase 1 Sampling – POTWs collect one grab sample from industrial user effluent, domestic wastewater, POTW influent, POTW effluent for PFAS analysis</a:t>
            </a:r>
          </a:p>
          <a:p>
            <a:pPr lvl="2"/>
            <a:r>
              <a:rPr lang="en-US" dirty="0"/>
              <a:t>Phase 2 Sampling – POTWs collect one grab sample of sewage sludge/biosolids for PFAS analysis and ancillary parameters </a:t>
            </a:r>
          </a:p>
          <a:p>
            <a:r>
              <a:rPr lang="en-US" dirty="0"/>
              <a:t>Battery Manufacturing Category PFAS Study</a:t>
            </a:r>
          </a:p>
          <a:p>
            <a:r>
              <a:rPr lang="en-US" dirty="0"/>
              <a:t>Centralized Waste Treatment (CWT) Category Study</a:t>
            </a:r>
          </a:p>
          <a:p>
            <a:r>
              <a:rPr lang="en-US" dirty="0"/>
              <a:t>Onshore Oil and Gas Extraction Category Study</a:t>
            </a:r>
          </a:p>
          <a:p>
            <a:r>
              <a:rPr lang="en-US" dirty="0"/>
              <a:t>PFAS Processors Study</a:t>
            </a:r>
          </a:p>
          <a:p>
            <a:endParaRPr lang="en-US" dirty="0"/>
          </a:p>
        </p:txBody>
      </p:sp>
    </p:spTree>
    <p:extLst>
      <p:ext uri="{BB962C8B-B14F-4D97-AF65-F5344CB8AC3E}">
        <p14:creationId xmlns:p14="http://schemas.microsoft.com/office/powerpoint/2010/main" val="1466739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B978-8304-9B4F-9FE4-321D6B4E1F6C}"/>
              </a:ext>
            </a:extLst>
          </p:cNvPr>
          <p:cNvSpPr>
            <a:spLocks noGrp="1"/>
          </p:cNvSpPr>
          <p:nvPr>
            <p:ph type="title"/>
          </p:nvPr>
        </p:nvSpPr>
        <p:spPr/>
        <p:txBody>
          <a:bodyPr/>
          <a:lstStyle/>
          <a:p>
            <a:r>
              <a:rPr lang="en-US" dirty="0"/>
              <a:t>ELG Litigation</a:t>
            </a:r>
          </a:p>
        </p:txBody>
      </p:sp>
      <p:sp>
        <p:nvSpPr>
          <p:cNvPr id="3" name="Slide Number Placeholder 2">
            <a:extLst>
              <a:ext uri="{FF2B5EF4-FFF2-40B4-BE49-F238E27FC236}">
                <a16:creationId xmlns:a16="http://schemas.microsoft.com/office/drawing/2014/main" id="{F835C858-59D4-2C2E-3FD1-0E94EC85A843}"/>
              </a:ext>
            </a:extLst>
          </p:cNvPr>
          <p:cNvSpPr>
            <a:spLocks noGrp="1"/>
          </p:cNvSpPr>
          <p:nvPr>
            <p:ph type="sldNum" sz="quarter" idx="11"/>
          </p:nvPr>
        </p:nvSpPr>
        <p:spPr/>
        <p:txBody>
          <a:bodyPr/>
          <a:lstStyle/>
          <a:p>
            <a:fld id="{9B3E39EC-4BE2-4DEA-81C0-4ABC0AAB4AC0}" type="slidenum">
              <a:rPr lang="en-AU" smtClean="0"/>
              <a:pPr/>
              <a:t>11</a:t>
            </a:fld>
            <a:endParaRPr lang="en-AU" dirty="0"/>
          </a:p>
        </p:txBody>
      </p:sp>
      <p:sp>
        <p:nvSpPr>
          <p:cNvPr id="4" name="Text Placeholder 3">
            <a:extLst>
              <a:ext uri="{FF2B5EF4-FFF2-40B4-BE49-F238E27FC236}">
                <a16:creationId xmlns:a16="http://schemas.microsoft.com/office/drawing/2014/main" id="{16C84AD0-D91F-398F-BC36-04F13A9A062D}"/>
              </a:ext>
            </a:extLst>
          </p:cNvPr>
          <p:cNvSpPr>
            <a:spLocks noGrp="1"/>
          </p:cNvSpPr>
          <p:nvPr>
            <p:ph type="body" sz="quarter" idx="12"/>
          </p:nvPr>
        </p:nvSpPr>
        <p:spPr/>
        <p:txBody>
          <a:bodyPr/>
          <a:lstStyle/>
          <a:p>
            <a:r>
              <a:rPr lang="en-US" dirty="0"/>
              <a:t>Ninth Circuit Panel Decision – June 18, 2025</a:t>
            </a:r>
          </a:p>
          <a:p>
            <a:pPr lvl="1"/>
            <a:r>
              <a:rPr lang="en-US" dirty="0"/>
              <a:t>Waterkeeper Alliance challenged EPA’s failure to initiate rulemaking to update ELGs when it issued its biennial ELG plan (2015), as required by CWA §304(m)</a:t>
            </a:r>
          </a:p>
          <a:p>
            <a:pPr lvl="1"/>
            <a:r>
              <a:rPr lang="en-US" dirty="0"/>
              <a:t>Panel decision will require EPA to review its decision not to revise ELGs for certain industrial categories</a:t>
            </a:r>
          </a:p>
          <a:p>
            <a:pPr lvl="2"/>
            <a:r>
              <a:rPr lang="en-US" dirty="0"/>
              <a:t>The decision concedes that EPA is not required to update every ELG that is out of date</a:t>
            </a:r>
          </a:p>
          <a:p>
            <a:pPr lvl="2"/>
            <a:r>
              <a:rPr lang="en-US" dirty="0"/>
              <a:t>EPA’s discretion is not unlimited and decisions to not update ELGs must be consistent with the CWA and the APA</a:t>
            </a:r>
          </a:p>
        </p:txBody>
      </p:sp>
    </p:spTree>
    <p:extLst>
      <p:ext uri="{BB962C8B-B14F-4D97-AF65-F5344CB8AC3E}">
        <p14:creationId xmlns:p14="http://schemas.microsoft.com/office/powerpoint/2010/main" val="955911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1CFC-DE62-351F-4857-0F984025636A}"/>
              </a:ext>
            </a:extLst>
          </p:cNvPr>
          <p:cNvSpPr>
            <a:spLocks noGrp="1"/>
          </p:cNvSpPr>
          <p:nvPr>
            <p:ph type="title"/>
          </p:nvPr>
        </p:nvSpPr>
        <p:spPr/>
        <p:txBody>
          <a:bodyPr/>
          <a:lstStyle/>
          <a:p>
            <a:r>
              <a:rPr lang="en-US" dirty="0"/>
              <a:t>Waters of the US - WOTUS</a:t>
            </a:r>
          </a:p>
        </p:txBody>
      </p:sp>
      <p:sp>
        <p:nvSpPr>
          <p:cNvPr id="3" name="Slide Number Placeholder 2">
            <a:extLst>
              <a:ext uri="{FF2B5EF4-FFF2-40B4-BE49-F238E27FC236}">
                <a16:creationId xmlns:a16="http://schemas.microsoft.com/office/drawing/2014/main" id="{7BE251B2-EB61-25F4-AD13-0B09C0C220CD}"/>
              </a:ext>
            </a:extLst>
          </p:cNvPr>
          <p:cNvSpPr>
            <a:spLocks noGrp="1"/>
          </p:cNvSpPr>
          <p:nvPr>
            <p:ph type="sldNum" sz="quarter" idx="11"/>
          </p:nvPr>
        </p:nvSpPr>
        <p:spPr/>
        <p:txBody>
          <a:bodyPr/>
          <a:lstStyle/>
          <a:p>
            <a:fld id="{9B3E39EC-4BE2-4DEA-81C0-4ABC0AAB4AC0}" type="slidenum">
              <a:rPr lang="en-AU" smtClean="0"/>
              <a:pPr/>
              <a:t>12</a:t>
            </a:fld>
            <a:endParaRPr lang="en-AU" dirty="0"/>
          </a:p>
        </p:txBody>
      </p:sp>
      <p:sp>
        <p:nvSpPr>
          <p:cNvPr id="4" name="Text Placeholder 3">
            <a:extLst>
              <a:ext uri="{FF2B5EF4-FFF2-40B4-BE49-F238E27FC236}">
                <a16:creationId xmlns:a16="http://schemas.microsoft.com/office/drawing/2014/main" id="{7A2B9BD8-B37D-03A0-D6C6-CAD60194F5EB}"/>
              </a:ext>
            </a:extLst>
          </p:cNvPr>
          <p:cNvSpPr>
            <a:spLocks noGrp="1"/>
          </p:cNvSpPr>
          <p:nvPr>
            <p:ph type="body" sz="quarter" idx="12"/>
          </p:nvPr>
        </p:nvSpPr>
        <p:spPr/>
        <p:txBody>
          <a:bodyPr/>
          <a:lstStyle/>
          <a:p>
            <a:r>
              <a:rPr lang="en-US" dirty="0"/>
              <a:t>US Supreme Court Decision – May 25, 2023</a:t>
            </a:r>
          </a:p>
          <a:p>
            <a:pPr lvl="1"/>
            <a:r>
              <a:rPr lang="en-US" dirty="0"/>
              <a:t>Narrowed the definition by requiring a “continuous surface connection”</a:t>
            </a:r>
          </a:p>
          <a:p>
            <a:r>
              <a:rPr lang="en-US" dirty="0"/>
              <a:t>USEPA and Dept. of the Army issued guidance on March 12, 2025, to field staff on implementation</a:t>
            </a:r>
          </a:p>
          <a:p>
            <a:pPr lvl="1"/>
            <a:r>
              <a:rPr lang="en-US" dirty="0"/>
              <a:t>Jurisdictional wetlands must have a continuous surface connection to a traditional navigable water, or a relatively permanent body of water connected to a traditional navigable water</a:t>
            </a:r>
          </a:p>
          <a:p>
            <a:r>
              <a:rPr lang="en-US" dirty="0"/>
              <a:t>March 24, 2025, Federal Register Notice – Final Response to SCOTUS</a:t>
            </a:r>
          </a:p>
          <a:p>
            <a:pPr lvl="1"/>
            <a:r>
              <a:rPr lang="en-US" dirty="0"/>
              <a:t>Joint notice (USEPA, Army Corps of Engineers) announcing listening sessions and soliciting stakeholder feedback</a:t>
            </a:r>
          </a:p>
          <a:p>
            <a:pPr lvl="1"/>
            <a:r>
              <a:rPr lang="en-US" dirty="0"/>
              <a:t>Written recommendations received on or before April 23, 2025</a:t>
            </a:r>
          </a:p>
          <a:p>
            <a:pPr lvl="1"/>
            <a:r>
              <a:rPr lang="en-US" dirty="0"/>
              <a:t>Final listening session held on May 29, 2025</a:t>
            </a:r>
          </a:p>
          <a:p>
            <a:pPr lvl="1"/>
            <a:r>
              <a:rPr lang="en-US" dirty="0"/>
              <a:t>45,752 </a:t>
            </a:r>
            <a:r>
              <a:rPr lang="en-US"/>
              <a:t>comments received</a:t>
            </a:r>
            <a:endParaRPr lang="en-US" dirty="0"/>
          </a:p>
          <a:p>
            <a:r>
              <a:rPr lang="en-US" dirty="0"/>
              <a:t>More to come</a:t>
            </a:r>
          </a:p>
        </p:txBody>
      </p:sp>
    </p:spTree>
    <p:extLst>
      <p:ext uri="{BB962C8B-B14F-4D97-AF65-F5344CB8AC3E}">
        <p14:creationId xmlns:p14="http://schemas.microsoft.com/office/powerpoint/2010/main" val="3036703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156BA-51AE-7B40-BC71-F9FFF6D52CEA}"/>
              </a:ext>
            </a:extLst>
          </p:cNvPr>
          <p:cNvSpPr>
            <a:spLocks noGrp="1"/>
          </p:cNvSpPr>
          <p:nvPr>
            <p:ph type="title"/>
          </p:nvPr>
        </p:nvSpPr>
        <p:spPr/>
        <p:txBody>
          <a:bodyPr/>
          <a:lstStyle/>
          <a:p>
            <a:r>
              <a:rPr lang="en-US" dirty="0"/>
              <a:t>NPDES Permit Certainty – US Supreme Court Decision</a:t>
            </a:r>
          </a:p>
        </p:txBody>
      </p:sp>
      <p:sp>
        <p:nvSpPr>
          <p:cNvPr id="3" name="Slide Number Placeholder 2">
            <a:extLst>
              <a:ext uri="{FF2B5EF4-FFF2-40B4-BE49-F238E27FC236}">
                <a16:creationId xmlns:a16="http://schemas.microsoft.com/office/drawing/2014/main" id="{DF75CA6F-D042-6A82-D764-A90C5056B0FC}"/>
              </a:ext>
            </a:extLst>
          </p:cNvPr>
          <p:cNvSpPr>
            <a:spLocks noGrp="1"/>
          </p:cNvSpPr>
          <p:nvPr>
            <p:ph type="sldNum" sz="quarter" idx="11"/>
          </p:nvPr>
        </p:nvSpPr>
        <p:spPr/>
        <p:txBody>
          <a:bodyPr/>
          <a:lstStyle/>
          <a:p>
            <a:fld id="{9B3E39EC-4BE2-4DEA-81C0-4ABC0AAB4AC0}" type="slidenum">
              <a:rPr lang="en-AU" smtClean="0"/>
              <a:pPr/>
              <a:t>13</a:t>
            </a:fld>
            <a:endParaRPr lang="en-AU" dirty="0"/>
          </a:p>
        </p:txBody>
      </p:sp>
      <p:sp>
        <p:nvSpPr>
          <p:cNvPr id="4" name="Text Placeholder 3">
            <a:extLst>
              <a:ext uri="{FF2B5EF4-FFF2-40B4-BE49-F238E27FC236}">
                <a16:creationId xmlns:a16="http://schemas.microsoft.com/office/drawing/2014/main" id="{640E228F-39ED-1C32-E6E3-91DA9971553F}"/>
              </a:ext>
            </a:extLst>
          </p:cNvPr>
          <p:cNvSpPr>
            <a:spLocks noGrp="1"/>
          </p:cNvSpPr>
          <p:nvPr>
            <p:ph type="body" sz="quarter" idx="12"/>
          </p:nvPr>
        </p:nvSpPr>
        <p:spPr/>
        <p:txBody>
          <a:bodyPr/>
          <a:lstStyle/>
          <a:p>
            <a:r>
              <a:rPr lang="en-US" dirty="0"/>
              <a:t>City and County of San Francisco, CA vs. EPA</a:t>
            </a:r>
          </a:p>
          <a:p>
            <a:pPr lvl="1"/>
            <a:r>
              <a:rPr lang="en-US" dirty="0"/>
              <a:t>The case involve an NPDES permit for the Oceanside WWTP, a facility that treats both sewage and stormwater from a Combine Sewer System</a:t>
            </a:r>
          </a:p>
          <a:p>
            <a:pPr lvl="1"/>
            <a:r>
              <a:rPr lang="en-US" dirty="0"/>
              <a:t>The NPDES permit issued by EPA in 2019 included two “end-result” requirements</a:t>
            </a:r>
          </a:p>
          <a:p>
            <a:pPr marL="997200" lvl="2" indent="-457200">
              <a:buFont typeface="+mj-lt"/>
              <a:buAutoNum type="arabicPeriod"/>
            </a:pPr>
            <a:r>
              <a:rPr lang="en-US" dirty="0"/>
              <a:t>No discharge can “contribute to a violation of any applicable water quality standard.”</a:t>
            </a:r>
          </a:p>
          <a:p>
            <a:pPr marL="997200" lvl="2" indent="-457200">
              <a:buFont typeface="+mj-lt"/>
              <a:buAutoNum type="arabicPeriod"/>
            </a:pPr>
            <a:r>
              <a:rPr lang="en-US" dirty="0"/>
              <a:t>The City cannot perform any treatment or make any discharge that “creates pollution, contamination, or nuisance as defined by California Water Code section 13050.”</a:t>
            </a:r>
          </a:p>
          <a:p>
            <a:pPr lvl="1"/>
            <a:r>
              <a:rPr lang="en-US" dirty="0"/>
              <a:t>San Francisco appealed the permit to EPA’s Environmental Appeals Board – denied</a:t>
            </a:r>
          </a:p>
          <a:p>
            <a:pPr lvl="1"/>
            <a:r>
              <a:rPr lang="en-US" dirty="0"/>
              <a:t>San Francisco filed a petition with the Ninth Circuit - denied</a:t>
            </a:r>
          </a:p>
          <a:p>
            <a:pPr lvl="1"/>
            <a:r>
              <a:rPr lang="en-US" dirty="0"/>
              <a:t>The Supreme Court’s decision prohibits “end-result” requirements in NPDES permits – “provisions that do not spell out what a permittee must do or refrain from doing; rather they make the permittee responsible for the quality of the water in the body of water into which the permittee discharges pollutants.”</a:t>
            </a:r>
          </a:p>
          <a:p>
            <a:pPr lvl="1"/>
            <a:r>
              <a:rPr lang="en-US" dirty="0"/>
              <a:t>In short, the water quality standards in the water body are not the same as “limitations” that are imposed by the permit to achieve compliance with the water quality standards</a:t>
            </a:r>
          </a:p>
          <a:p>
            <a:pPr lvl="1"/>
            <a:endParaRPr lang="en-US" dirty="0"/>
          </a:p>
        </p:txBody>
      </p:sp>
    </p:spTree>
    <p:extLst>
      <p:ext uri="{BB962C8B-B14F-4D97-AF65-F5344CB8AC3E}">
        <p14:creationId xmlns:p14="http://schemas.microsoft.com/office/powerpoint/2010/main" val="3431038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1CB24-3BAC-B592-630A-9904FD3CD0B7}"/>
              </a:ext>
            </a:extLst>
          </p:cNvPr>
          <p:cNvSpPr>
            <a:spLocks noGrp="1"/>
          </p:cNvSpPr>
          <p:nvPr>
            <p:ph type="title"/>
          </p:nvPr>
        </p:nvSpPr>
        <p:spPr>
          <a:xfrm>
            <a:off x="335280" y="166755"/>
            <a:ext cx="11521440" cy="640080"/>
          </a:xfrm>
        </p:spPr>
        <p:txBody>
          <a:bodyPr/>
          <a:lstStyle/>
          <a:p>
            <a:r>
              <a:rPr lang="en-US" dirty="0"/>
              <a:t>Alabama Water Quality Standards – Rulemaking Petition</a:t>
            </a:r>
          </a:p>
        </p:txBody>
      </p:sp>
      <p:sp>
        <p:nvSpPr>
          <p:cNvPr id="3" name="Slide Number Placeholder 2">
            <a:extLst>
              <a:ext uri="{FF2B5EF4-FFF2-40B4-BE49-F238E27FC236}">
                <a16:creationId xmlns:a16="http://schemas.microsoft.com/office/drawing/2014/main" id="{9325BFCF-7DAA-3EBC-7A60-41A0EFC20726}"/>
              </a:ext>
            </a:extLst>
          </p:cNvPr>
          <p:cNvSpPr>
            <a:spLocks noGrp="1"/>
          </p:cNvSpPr>
          <p:nvPr>
            <p:ph type="sldNum" sz="quarter" idx="11"/>
          </p:nvPr>
        </p:nvSpPr>
        <p:spPr/>
        <p:txBody>
          <a:bodyPr/>
          <a:lstStyle/>
          <a:p>
            <a:fld id="{9B3E39EC-4BE2-4DEA-81C0-4ABC0AAB4AC0}" type="slidenum">
              <a:rPr lang="en-AU" smtClean="0"/>
              <a:pPr/>
              <a:t>14</a:t>
            </a:fld>
            <a:endParaRPr lang="en-AU" dirty="0"/>
          </a:p>
        </p:txBody>
      </p:sp>
      <p:sp>
        <p:nvSpPr>
          <p:cNvPr id="4" name="Text Placeholder 3">
            <a:extLst>
              <a:ext uri="{FF2B5EF4-FFF2-40B4-BE49-F238E27FC236}">
                <a16:creationId xmlns:a16="http://schemas.microsoft.com/office/drawing/2014/main" id="{CB5A51D8-FE8F-5993-8DE0-FA6240E571D0}"/>
              </a:ext>
            </a:extLst>
          </p:cNvPr>
          <p:cNvSpPr>
            <a:spLocks noGrp="1"/>
          </p:cNvSpPr>
          <p:nvPr>
            <p:ph type="body" sz="quarter" idx="12"/>
          </p:nvPr>
        </p:nvSpPr>
        <p:spPr>
          <a:xfrm>
            <a:off x="319723" y="1126875"/>
            <a:ext cx="11521440" cy="5244330"/>
          </a:xfrm>
        </p:spPr>
        <p:txBody>
          <a:bodyPr/>
          <a:lstStyle/>
          <a:p>
            <a:r>
              <a:rPr lang="en-US" dirty="0"/>
              <a:t>ADEM Administrative Code Chapter 335-1-4-.03 – Right to Petition</a:t>
            </a:r>
          </a:p>
          <a:p>
            <a:pPr lvl="1">
              <a:buFont typeface="Wingdings" panose="05000000000000000000" pitchFamily="2" charset="2"/>
              <a:buChar char="§"/>
            </a:pPr>
            <a:r>
              <a:rPr lang="en-US" dirty="0"/>
              <a:t>“Any person substantially affected by a rule, order or statute may petition the Department for a declaratory ruling to determine the validity of the rule, the applicability of the rule or statute enforceable by the Department, or the meaning and scope of the order issued by the Department by making and filing a written petition in accordance with Rule 335-1-4-.04.”</a:t>
            </a:r>
          </a:p>
          <a:p>
            <a:r>
              <a:rPr lang="en-US" dirty="0"/>
              <a:t>On April 15, 2025, seven nonprofit organizations, represented by attorney David Ludder, filed a petition to amend ADEM Administrative Code Chapter 335-6-10, Appendix A.</a:t>
            </a:r>
          </a:p>
          <a:p>
            <a:pPr lvl="2"/>
            <a:r>
              <a:rPr lang="en-US" dirty="0"/>
              <a:t>Appendix A of Chapter 335-6-10 lists the Cancer Potency Factors (CPF), Reference Dose Values (RfD), Bioconcentration Factors (BCF), and Relative Source Contribution (RSC) Factors for 101 toxic pollutants</a:t>
            </a:r>
          </a:p>
          <a:p>
            <a:pPr lvl="2"/>
            <a:r>
              <a:rPr lang="en-US" dirty="0"/>
              <a:t>The petitioners requested that ADEM update Cancer Potency Factors and Reference Dose values for 12 pollutants</a:t>
            </a:r>
          </a:p>
          <a:p>
            <a:pPr lvl="2"/>
            <a:r>
              <a:rPr lang="en-US" dirty="0"/>
              <a:t>These factors are used in the calculation of ambient water quality criteria for the protection of human health from exposure to pollutants through drinking water and/or consuming fish / shellfish</a:t>
            </a:r>
          </a:p>
          <a:p>
            <a:pPr marL="810000" lvl="3" indent="0">
              <a:buNone/>
            </a:pPr>
            <a:endParaRPr lang="en-US" dirty="0"/>
          </a:p>
          <a:p>
            <a:pPr marL="1152900" lvl="3" indent="-342900">
              <a:buFont typeface="+mj-lt"/>
              <a:buAutoNum type="arabicPeriod"/>
            </a:pPr>
            <a:endParaRPr lang="en-US" dirty="0"/>
          </a:p>
        </p:txBody>
      </p:sp>
    </p:spTree>
    <p:extLst>
      <p:ext uri="{BB962C8B-B14F-4D97-AF65-F5344CB8AC3E}">
        <p14:creationId xmlns:p14="http://schemas.microsoft.com/office/powerpoint/2010/main" val="813828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6E420-F34C-D2D9-65EA-452C3DC9A051}"/>
              </a:ext>
            </a:extLst>
          </p:cNvPr>
          <p:cNvSpPr>
            <a:spLocks noGrp="1"/>
          </p:cNvSpPr>
          <p:nvPr>
            <p:ph type="title"/>
          </p:nvPr>
        </p:nvSpPr>
        <p:spPr/>
        <p:txBody>
          <a:bodyPr/>
          <a:lstStyle/>
          <a:p>
            <a:r>
              <a:rPr lang="en-US" dirty="0"/>
              <a:t>Rulemaking Petition (continued)</a:t>
            </a:r>
          </a:p>
        </p:txBody>
      </p:sp>
      <p:sp>
        <p:nvSpPr>
          <p:cNvPr id="3" name="Slide Number Placeholder 2">
            <a:extLst>
              <a:ext uri="{FF2B5EF4-FFF2-40B4-BE49-F238E27FC236}">
                <a16:creationId xmlns:a16="http://schemas.microsoft.com/office/drawing/2014/main" id="{D52D86BA-40D7-CF8B-0DC2-5F673F9AE25D}"/>
              </a:ext>
            </a:extLst>
          </p:cNvPr>
          <p:cNvSpPr>
            <a:spLocks noGrp="1"/>
          </p:cNvSpPr>
          <p:nvPr>
            <p:ph type="sldNum" sz="quarter" idx="11"/>
          </p:nvPr>
        </p:nvSpPr>
        <p:spPr/>
        <p:txBody>
          <a:bodyPr/>
          <a:lstStyle/>
          <a:p>
            <a:fld id="{9B3E39EC-4BE2-4DEA-81C0-4ABC0AAB4AC0}" type="slidenum">
              <a:rPr lang="en-AU" smtClean="0"/>
              <a:pPr/>
              <a:t>15</a:t>
            </a:fld>
            <a:endParaRPr lang="en-AU" dirty="0"/>
          </a:p>
        </p:txBody>
      </p:sp>
      <p:sp>
        <p:nvSpPr>
          <p:cNvPr id="4" name="Text Placeholder 3">
            <a:extLst>
              <a:ext uri="{FF2B5EF4-FFF2-40B4-BE49-F238E27FC236}">
                <a16:creationId xmlns:a16="http://schemas.microsoft.com/office/drawing/2014/main" id="{015214EA-8C04-96CB-9C7D-5845ED3459A9}"/>
              </a:ext>
            </a:extLst>
          </p:cNvPr>
          <p:cNvSpPr>
            <a:spLocks noGrp="1"/>
          </p:cNvSpPr>
          <p:nvPr>
            <p:ph type="body" sz="quarter" idx="12"/>
          </p:nvPr>
        </p:nvSpPr>
        <p:spPr/>
        <p:txBody>
          <a:bodyPr/>
          <a:lstStyle/>
          <a:p>
            <a:pPr lvl="1"/>
            <a:r>
              <a:rPr lang="en-US" dirty="0"/>
              <a:t>Requested Changes</a:t>
            </a:r>
          </a:p>
          <a:p>
            <a:pPr marL="0" indent="0">
              <a:buNone/>
            </a:pPr>
            <a:endParaRPr lang="en-US" dirty="0"/>
          </a:p>
        </p:txBody>
      </p:sp>
      <p:graphicFrame>
        <p:nvGraphicFramePr>
          <p:cNvPr id="5" name="Table 4">
            <a:extLst>
              <a:ext uri="{FF2B5EF4-FFF2-40B4-BE49-F238E27FC236}">
                <a16:creationId xmlns:a16="http://schemas.microsoft.com/office/drawing/2014/main" id="{378F3BB2-4259-DEBF-BAC7-EE82432B9F78}"/>
              </a:ext>
            </a:extLst>
          </p:cNvPr>
          <p:cNvGraphicFramePr>
            <a:graphicFrameLocks noGrp="1"/>
          </p:cNvGraphicFramePr>
          <p:nvPr>
            <p:extLst>
              <p:ext uri="{D42A27DB-BD31-4B8C-83A1-F6EECF244321}">
                <p14:modId xmlns:p14="http://schemas.microsoft.com/office/powerpoint/2010/main" val="2326687803"/>
              </p:ext>
            </p:extLst>
          </p:nvPr>
        </p:nvGraphicFramePr>
        <p:xfrm>
          <a:off x="1101714" y="1796213"/>
          <a:ext cx="6492240" cy="4602480"/>
        </p:xfrm>
        <a:graphic>
          <a:graphicData uri="http://schemas.openxmlformats.org/drawingml/2006/table">
            <a:tbl>
              <a:tblPr firstRow="1" bandRow="1">
                <a:tableStyleId>{5940675A-B579-460E-94D1-54222C63F5DA}</a:tableStyleId>
              </a:tblPr>
              <a:tblGrid>
                <a:gridCol w="3108960">
                  <a:extLst>
                    <a:ext uri="{9D8B030D-6E8A-4147-A177-3AD203B41FA5}">
                      <a16:colId xmlns:a16="http://schemas.microsoft.com/office/drawing/2014/main" val="2086679237"/>
                    </a:ext>
                  </a:extLst>
                </a:gridCol>
                <a:gridCol w="3383280">
                  <a:extLst>
                    <a:ext uri="{9D8B030D-6E8A-4147-A177-3AD203B41FA5}">
                      <a16:colId xmlns:a16="http://schemas.microsoft.com/office/drawing/2014/main" val="1137730450"/>
                    </a:ext>
                  </a:extLst>
                </a:gridCol>
              </a:tblGrid>
              <a:tr h="328704">
                <a:tc>
                  <a:txBody>
                    <a:bodyPr/>
                    <a:lstStyle/>
                    <a:p>
                      <a:pPr algn="ctr"/>
                      <a:r>
                        <a:rPr lang="en-US" sz="1600" b="1" dirty="0">
                          <a:latin typeface="+mj-lt"/>
                        </a:rPr>
                        <a:t>Pollutant</a:t>
                      </a:r>
                    </a:p>
                  </a:txBody>
                  <a:tcPr/>
                </a:tc>
                <a:tc>
                  <a:txBody>
                    <a:bodyPr/>
                    <a:lstStyle/>
                    <a:p>
                      <a:pPr algn="ctr"/>
                      <a:r>
                        <a:rPr lang="en-US" sz="1600" b="1" dirty="0">
                          <a:latin typeface="+mj-lt"/>
                        </a:rPr>
                        <a:t>Requested Change</a:t>
                      </a:r>
                    </a:p>
                  </a:txBody>
                  <a:tcPr/>
                </a:tc>
                <a:extLst>
                  <a:ext uri="{0D108BD9-81ED-4DB2-BD59-A6C34878D82A}">
                    <a16:rowId xmlns:a16="http://schemas.microsoft.com/office/drawing/2014/main" val="4037935967"/>
                  </a:ext>
                </a:extLst>
              </a:tr>
              <a:tr h="328704">
                <a:tc>
                  <a:txBody>
                    <a:bodyPr/>
                    <a:lstStyle/>
                    <a:p>
                      <a:r>
                        <a:rPr lang="en-US" sz="1600" dirty="0">
                          <a:latin typeface="+mj-lt"/>
                        </a:rPr>
                        <a:t>Arsenic</a:t>
                      </a:r>
                    </a:p>
                  </a:txBody>
                  <a:tcPr/>
                </a:tc>
                <a:tc>
                  <a:txBody>
                    <a:bodyPr/>
                    <a:lstStyle/>
                    <a:p>
                      <a:r>
                        <a:rPr lang="en-US" sz="1600" dirty="0">
                          <a:latin typeface="+mj-lt"/>
                        </a:rPr>
                        <a:t>Revise the CPF: 1.75 &gt; 32</a:t>
                      </a:r>
                    </a:p>
                  </a:txBody>
                  <a:tcPr/>
                </a:tc>
                <a:extLst>
                  <a:ext uri="{0D108BD9-81ED-4DB2-BD59-A6C34878D82A}">
                    <a16:rowId xmlns:a16="http://schemas.microsoft.com/office/drawing/2014/main" val="2414762337"/>
                  </a:ext>
                </a:extLst>
              </a:tr>
              <a:tr h="328704">
                <a:tc>
                  <a:txBody>
                    <a:bodyPr/>
                    <a:lstStyle/>
                    <a:p>
                      <a:r>
                        <a:rPr lang="en-US" sz="1600" dirty="0">
                          <a:latin typeface="+mj-lt"/>
                        </a:rPr>
                        <a:t>Cyanide</a:t>
                      </a:r>
                    </a:p>
                  </a:txBody>
                  <a:tcPr/>
                </a:tc>
                <a:tc>
                  <a:txBody>
                    <a:bodyPr/>
                    <a:lstStyle/>
                    <a:p>
                      <a:r>
                        <a:rPr lang="en-US" sz="1600" dirty="0">
                          <a:latin typeface="+mj-lt"/>
                        </a:rPr>
                        <a:t>Revise the RfD: 0.02 &gt; 0.0006</a:t>
                      </a:r>
                    </a:p>
                  </a:txBody>
                  <a:tcPr/>
                </a:tc>
                <a:extLst>
                  <a:ext uri="{0D108BD9-81ED-4DB2-BD59-A6C34878D82A}">
                    <a16:rowId xmlns:a16="http://schemas.microsoft.com/office/drawing/2014/main" val="1306052685"/>
                  </a:ext>
                </a:extLst>
              </a:tr>
              <a:tr h="328704">
                <a:tc>
                  <a:txBody>
                    <a:bodyPr/>
                    <a:lstStyle/>
                    <a:p>
                      <a:r>
                        <a:rPr lang="en-US" sz="1600" dirty="0">
                          <a:latin typeface="+mj-lt"/>
                        </a:rPr>
                        <a:t>1,3-Dichlorobenzene</a:t>
                      </a:r>
                    </a:p>
                  </a:txBody>
                  <a:tcPr/>
                </a:tc>
                <a:tc>
                  <a:txBody>
                    <a:bodyPr/>
                    <a:lstStyle/>
                    <a:p>
                      <a:r>
                        <a:rPr lang="en-US" sz="1600" dirty="0">
                          <a:latin typeface="+mj-lt"/>
                        </a:rPr>
                        <a:t>Revise the RfD: 0.0134 &gt; 0.002</a:t>
                      </a:r>
                    </a:p>
                  </a:txBody>
                  <a:tcPr/>
                </a:tc>
                <a:extLst>
                  <a:ext uri="{0D108BD9-81ED-4DB2-BD59-A6C34878D82A}">
                    <a16:rowId xmlns:a16="http://schemas.microsoft.com/office/drawing/2014/main" val="1993736672"/>
                  </a:ext>
                </a:extLst>
              </a:tr>
              <a:tr h="328704">
                <a:tc>
                  <a:txBody>
                    <a:bodyPr/>
                    <a:lstStyle/>
                    <a:p>
                      <a:r>
                        <a:rPr lang="en-US" sz="1600" dirty="0">
                          <a:latin typeface="+mj-lt"/>
                        </a:rPr>
                        <a:t>1,3-Dichloropropylene</a:t>
                      </a:r>
                    </a:p>
                  </a:txBody>
                  <a:tcPr/>
                </a:tc>
                <a:tc>
                  <a:txBody>
                    <a:bodyPr/>
                    <a:lstStyle/>
                    <a:p>
                      <a:r>
                        <a:rPr lang="en-US" sz="1600" dirty="0">
                          <a:latin typeface="+mj-lt"/>
                        </a:rPr>
                        <a:t>Revise the CPF: 0.1 &gt; 0.122</a:t>
                      </a:r>
                    </a:p>
                  </a:txBody>
                  <a:tcPr/>
                </a:tc>
                <a:extLst>
                  <a:ext uri="{0D108BD9-81ED-4DB2-BD59-A6C34878D82A}">
                    <a16:rowId xmlns:a16="http://schemas.microsoft.com/office/drawing/2014/main" val="4113947062"/>
                  </a:ext>
                </a:extLst>
              </a:tr>
              <a:tr h="328704">
                <a:tc>
                  <a:txBody>
                    <a:bodyPr/>
                    <a:lstStyle/>
                    <a:p>
                      <a:r>
                        <a:rPr lang="en-US" sz="1600" dirty="0">
                          <a:latin typeface="+mj-lt"/>
                        </a:rPr>
                        <a:t>4,6-Dinitro-2-methylphenol</a:t>
                      </a:r>
                    </a:p>
                  </a:txBody>
                  <a:tcPr/>
                </a:tc>
                <a:tc>
                  <a:txBody>
                    <a:bodyPr/>
                    <a:lstStyle/>
                    <a:p>
                      <a:r>
                        <a:rPr lang="en-US" sz="1600" dirty="0">
                          <a:latin typeface="+mj-lt"/>
                        </a:rPr>
                        <a:t>Revise the RfD: 0.00039 &gt; 0.0003 </a:t>
                      </a:r>
                    </a:p>
                  </a:txBody>
                  <a:tcPr/>
                </a:tc>
                <a:extLst>
                  <a:ext uri="{0D108BD9-81ED-4DB2-BD59-A6C34878D82A}">
                    <a16:rowId xmlns:a16="http://schemas.microsoft.com/office/drawing/2014/main" val="3730879932"/>
                  </a:ext>
                </a:extLst>
              </a:tr>
              <a:tr h="328704">
                <a:tc>
                  <a:txBody>
                    <a:bodyPr/>
                    <a:lstStyle/>
                    <a:p>
                      <a:r>
                        <a:rPr lang="en-US" sz="1600" dirty="0">
                          <a:latin typeface="+mj-lt"/>
                        </a:rPr>
                        <a:t>2,4-Dinitrotoluene</a:t>
                      </a:r>
                    </a:p>
                  </a:txBody>
                  <a:tcPr/>
                </a:tc>
                <a:tc>
                  <a:txBody>
                    <a:bodyPr/>
                    <a:lstStyle/>
                    <a:p>
                      <a:r>
                        <a:rPr lang="en-US" sz="1600" dirty="0">
                          <a:latin typeface="+mj-lt"/>
                        </a:rPr>
                        <a:t>Revise the CPF: 0.31 &gt; 0.677</a:t>
                      </a:r>
                    </a:p>
                  </a:txBody>
                  <a:tcPr/>
                </a:tc>
                <a:extLst>
                  <a:ext uri="{0D108BD9-81ED-4DB2-BD59-A6C34878D82A}">
                    <a16:rowId xmlns:a16="http://schemas.microsoft.com/office/drawing/2014/main" val="1573228515"/>
                  </a:ext>
                </a:extLst>
              </a:tr>
              <a:tr h="328704">
                <a:tc>
                  <a:txBody>
                    <a:bodyPr/>
                    <a:lstStyle/>
                    <a:p>
                      <a:r>
                        <a:rPr lang="en-US" sz="1600" dirty="0">
                          <a:latin typeface="+mj-lt"/>
                        </a:rPr>
                        <a:t>Ethylbenzene</a:t>
                      </a:r>
                    </a:p>
                  </a:txBody>
                  <a:tcPr/>
                </a:tc>
                <a:tc>
                  <a:txBody>
                    <a:bodyPr/>
                    <a:lstStyle/>
                    <a:p>
                      <a:r>
                        <a:rPr lang="en-US" sz="1600" dirty="0">
                          <a:latin typeface="+mj-lt"/>
                        </a:rPr>
                        <a:t>Revise the RfD: 0.1 &gt; 0.022</a:t>
                      </a:r>
                    </a:p>
                  </a:txBody>
                  <a:tcPr/>
                </a:tc>
                <a:extLst>
                  <a:ext uri="{0D108BD9-81ED-4DB2-BD59-A6C34878D82A}">
                    <a16:rowId xmlns:a16="http://schemas.microsoft.com/office/drawing/2014/main" val="716099895"/>
                  </a:ext>
                </a:extLst>
              </a:tr>
              <a:tr h="328704">
                <a:tc>
                  <a:txBody>
                    <a:bodyPr/>
                    <a:lstStyle/>
                    <a:p>
                      <a:r>
                        <a:rPr lang="en-US" sz="1600" dirty="0">
                          <a:latin typeface="+mj-lt"/>
                        </a:rPr>
                        <a:t>Hexachloroethane</a:t>
                      </a:r>
                    </a:p>
                  </a:txBody>
                  <a:tcPr/>
                </a:tc>
                <a:tc>
                  <a:txBody>
                    <a:bodyPr/>
                    <a:lstStyle/>
                    <a:p>
                      <a:r>
                        <a:rPr lang="en-US" sz="1600" dirty="0">
                          <a:latin typeface="+mj-lt"/>
                        </a:rPr>
                        <a:t>Revise the CPF: 0.014 &gt; 0.04</a:t>
                      </a:r>
                    </a:p>
                  </a:txBody>
                  <a:tcPr/>
                </a:tc>
                <a:extLst>
                  <a:ext uri="{0D108BD9-81ED-4DB2-BD59-A6C34878D82A}">
                    <a16:rowId xmlns:a16="http://schemas.microsoft.com/office/drawing/2014/main" val="1871649397"/>
                  </a:ext>
                </a:extLst>
              </a:tr>
              <a:tr h="328704">
                <a:tc>
                  <a:txBody>
                    <a:bodyPr/>
                    <a:lstStyle/>
                    <a:p>
                      <a:r>
                        <a:rPr lang="en-US" sz="1600" dirty="0">
                          <a:latin typeface="+mj-lt"/>
                        </a:rPr>
                        <a:t>Pentachlorophenol</a:t>
                      </a:r>
                    </a:p>
                  </a:txBody>
                  <a:tcPr/>
                </a:tc>
                <a:tc>
                  <a:txBody>
                    <a:bodyPr/>
                    <a:lstStyle/>
                    <a:p>
                      <a:r>
                        <a:rPr lang="en-US" sz="1600" dirty="0">
                          <a:latin typeface="+mj-lt"/>
                        </a:rPr>
                        <a:t>Revise the CPF: 0.12 &gt; 0.4</a:t>
                      </a:r>
                    </a:p>
                  </a:txBody>
                  <a:tcPr/>
                </a:tc>
                <a:extLst>
                  <a:ext uri="{0D108BD9-81ED-4DB2-BD59-A6C34878D82A}">
                    <a16:rowId xmlns:a16="http://schemas.microsoft.com/office/drawing/2014/main" val="708215098"/>
                  </a:ext>
                </a:extLst>
              </a:tr>
              <a:tr h="328704">
                <a:tc>
                  <a:txBody>
                    <a:bodyPr/>
                    <a:lstStyle/>
                    <a:p>
                      <a:r>
                        <a:rPr lang="en-US" sz="1600" dirty="0">
                          <a:latin typeface="+mj-lt"/>
                        </a:rPr>
                        <a:t>Toluene</a:t>
                      </a:r>
                    </a:p>
                  </a:txBody>
                  <a:tcPr/>
                </a:tc>
                <a:tc>
                  <a:txBody>
                    <a:bodyPr/>
                    <a:lstStyle/>
                    <a:p>
                      <a:r>
                        <a:rPr lang="en-US" sz="1600" dirty="0">
                          <a:latin typeface="+mj-lt"/>
                        </a:rPr>
                        <a:t>Revise the RfD: 0.2 &gt; 0.0097</a:t>
                      </a:r>
                    </a:p>
                  </a:txBody>
                  <a:tcPr/>
                </a:tc>
                <a:extLst>
                  <a:ext uri="{0D108BD9-81ED-4DB2-BD59-A6C34878D82A}">
                    <a16:rowId xmlns:a16="http://schemas.microsoft.com/office/drawing/2014/main" val="1409705228"/>
                  </a:ext>
                </a:extLst>
              </a:tr>
              <a:tr h="328704">
                <a:tc>
                  <a:txBody>
                    <a:bodyPr/>
                    <a:lstStyle/>
                    <a:p>
                      <a:r>
                        <a:rPr lang="en-US" sz="1600" dirty="0">
                          <a:latin typeface="+mj-lt"/>
                        </a:rPr>
                        <a:t>1,2,4-Trichlorobenzene</a:t>
                      </a:r>
                    </a:p>
                  </a:txBody>
                  <a:tcPr/>
                </a:tc>
                <a:tc>
                  <a:txBody>
                    <a:bodyPr/>
                    <a:lstStyle/>
                    <a:p>
                      <a:r>
                        <a:rPr lang="en-US" sz="1600" dirty="0">
                          <a:latin typeface="+mj-lt"/>
                        </a:rPr>
                        <a:t>Change from Noncarcinogen to Carcinogen: CPF: 0.029</a:t>
                      </a:r>
                    </a:p>
                  </a:txBody>
                  <a:tcPr/>
                </a:tc>
                <a:extLst>
                  <a:ext uri="{0D108BD9-81ED-4DB2-BD59-A6C34878D82A}">
                    <a16:rowId xmlns:a16="http://schemas.microsoft.com/office/drawing/2014/main" val="328953886"/>
                  </a:ext>
                </a:extLst>
              </a:tr>
              <a:tr h="328704">
                <a:tc>
                  <a:txBody>
                    <a:bodyPr/>
                    <a:lstStyle/>
                    <a:p>
                      <a:r>
                        <a:rPr lang="en-US" sz="1600" dirty="0">
                          <a:latin typeface="+mj-lt"/>
                        </a:rPr>
                        <a:t>Trichloroethylene</a:t>
                      </a:r>
                    </a:p>
                  </a:txBody>
                  <a:tcPr/>
                </a:tc>
                <a:tc>
                  <a:txBody>
                    <a:bodyPr/>
                    <a:lstStyle/>
                    <a:p>
                      <a:r>
                        <a:rPr lang="en-US" sz="1600" dirty="0">
                          <a:latin typeface="+mj-lt"/>
                        </a:rPr>
                        <a:t>Revise the CPF: 0.0126 &gt; 0.05</a:t>
                      </a:r>
                    </a:p>
                  </a:txBody>
                  <a:tcPr/>
                </a:tc>
                <a:extLst>
                  <a:ext uri="{0D108BD9-81ED-4DB2-BD59-A6C34878D82A}">
                    <a16:rowId xmlns:a16="http://schemas.microsoft.com/office/drawing/2014/main" val="1171814903"/>
                  </a:ext>
                </a:extLst>
              </a:tr>
            </a:tbl>
          </a:graphicData>
        </a:graphic>
      </p:graphicFrame>
    </p:spTree>
    <p:extLst>
      <p:ext uri="{BB962C8B-B14F-4D97-AF65-F5344CB8AC3E}">
        <p14:creationId xmlns:p14="http://schemas.microsoft.com/office/powerpoint/2010/main" val="981735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C8DEA-A658-114B-8D77-B3B48BD7ADF3}"/>
              </a:ext>
            </a:extLst>
          </p:cNvPr>
          <p:cNvSpPr>
            <a:spLocks noGrp="1"/>
          </p:cNvSpPr>
          <p:nvPr>
            <p:ph type="title"/>
          </p:nvPr>
        </p:nvSpPr>
        <p:spPr/>
        <p:txBody>
          <a:bodyPr/>
          <a:lstStyle/>
          <a:p>
            <a:r>
              <a:rPr lang="en-US" dirty="0"/>
              <a:t>Rulemaking Petition (continued)</a:t>
            </a:r>
          </a:p>
        </p:txBody>
      </p:sp>
      <p:sp>
        <p:nvSpPr>
          <p:cNvPr id="3" name="Slide Number Placeholder 2">
            <a:extLst>
              <a:ext uri="{FF2B5EF4-FFF2-40B4-BE49-F238E27FC236}">
                <a16:creationId xmlns:a16="http://schemas.microsoft.com/office/drawing/2014/main" id="{B5F1D2E3-6125-D8BC-58D1-6C09302F2833}"/>
              </a:ext>
            </a:extLst>
          </p:cNvPr>
          <p:cNvSpPr>
            <a:spLocks noGrp="1"/>
          </p:cNvSpPr>
          <p:nvPr>
            <p:ph type="sldNum" sz="quarter" idx="11"/>
          </p:nvPr>
        </p:nvSpPr>
        <p:spPr/>
        <p:txBody>
          <a:bodyPr/>
          <a:lstStyle/>
          <a:p>
            <a:fld id="{9B3E39EC-4BE2-4DEA-81C0-4ABC0AAB4AC0}" type="slidenum">
              <a:rPr lang="en-AU" smtClean="0"/>
              <a:pPr/>
              <a:t>16</a:t>
            </a:fld>
            <a:endParaRPr lang="en-AU" dirty="0"/>
          </a:p>
        </p:txBody>
      </p:sp>
      <p:sp>
        <p:nvSpPr>
          <p:cNvPr id="4" name="Text Placeholder 3">
            <a:extLst>
              <a:ext uri="{FF2B5EF4-FFF2-40B4-BE49-F238E27FC236}">
                <a16:creationId xmlns:a16="http://schemas.microsoft.com/office/drawing/2014/main" id="{B598F0C2-77A4-078D-9CAD-7CAD0342DBA2}"/>
              </a:ext>
            </a:extLst>
          </p:cNvPr>
          <p:cNvSpPr>
            <a:spLocks noGrp="1"/>
          </p:cNvSpPr>
          <p:nvPr>
            <p:ph type="body" sz="quarter" idx="12"/>
          </p:nvPr>
        </p:nvSpPr>
        <p:spPr/>
        <p:txBody>
          <a:bodyPr/>
          <a:lstStyle/>
          <a:p>
            <a:r>
              <a:rPr lang="en-US" dirty="0"/>
              <a:t>So, what does it all mean?</a:t>
            </a:r>
          </a:p>
        </p:txBody>
      </p:sp>
      <p:graphicFrame>
        <p:nvGraphicFramePr>
          <p:cNvPr id="5" name="Table 4">
            <a:extLst>
              <a:ext uri="{FF2B5EF4-FFF2-40B4-BE49-F238E27FC236}">
                <a16:creationId xmlns:a16="http://schemas.microsoft.com/office/drawing/2014/main" id="{F030EA3C-9165-E765-146A-9DDE960267CA}"/>
              </a:ext>
            </a:extLst>
          </p:cNvPr>
          <p:cNvGraphicFramePr>
            <a:graphicFrameLocks noGrp="1"/>
          </p:cNvGraphicFramePr>
          <p:nvPr>
            <p:extLst>
              <p:ext uri="{D42A27DB-BD31-4B8C-83A1-F6EECF244321}">
                <p14:modId xmlns:p14="http://schemas.microsoft.com/office/powerpoint/2010/main" val="1894841183"/>
              </p:ext>
            </p:extLst>
          </p:nvPr>
        </p:nvGraphicFramePr>
        <p:xfrm>
          <a:off x="895806" y="1738389"/>
          <a:ext cx="10400388" cy="4602480"/>
        </p:xfrm>
        <a:graphic>
          <a:graphicData uri="http://schemas.openxmlformats.org/drawingml/2006/table">
            <a:tbl>
              <a:tblPr firstRow="1" bandRow="1">
                <a:tableStyleId>{5940675A-B579-460E-94D1-54222C63F5DA}</a:tableStyleId>
              </a:tblPr>
              <a:tblGrid>
                <a:gridCol w="3085188">
                  <a:extLst>
                    <a:ext uri="{9D8B030D-6E8A-4147-A177-3AD203B41FA5}">
                      <a16:colId xmlns:a16="http://schemas.microsoft.com/office/drawing/2014/main" val="2086679237"/>
                    </a:ext>
                  </a:extLst>
                </a:gridCol>
                <a:gridCol w="1828800">
                  <a:extLst>
                    <a:ext uri="{9D8B030D-6E8A-4147-A177-3AD203B41FA5}">
                      <a16:colId xmlns:a16="http://schemas.microsoft.com/office/drawing/2014/main" val="1137730450"/>
                    </a:ext>
                  </a:extLst>
                </a:gridCol>
                <a:gridCol w="1828800">
                  <a:extLst>
                    <a:ext uri="{9D8B030D-6E8A-4147-A177-3AD203B41FA5}">
                      <a16:colId xmlns:a16="http://schemas.microsoft.com/office/drawing/2014/main" val="2627464253"/>
                    </a:ext>
                  </a:extLst>
                </a:gridCol>
                <a:gridCol w="1828800">
                  <a:extLst>
                    <a:ext uri="{9D8B030D-6E8A-4147-A177-3AD203B41FA5}">
                      <a16:colId xmlns:a16="http://schemas.microsoft.com/office/drawing/2014/main" val="2186163179"/>
                    </a:ext>
                  </a:extLst>
                </a:gridCol>
                <a:gridCol w="1828800">
                  <a:extLst>
                    <a:ext uri="{9D8B030D-6E8A-4147-A177-3AD203B41FA5}">
                      <a16:colId xmlns:a16="http://schemas.microsoft.com/office/drawing/2014/main" val="3548933137"/>
                    </a:ext>
                  </a:extLst>
                </a:gridCol>
              </a:tblGrid>
              <a:tr h="328704">
                <a:tc>
                  <a:txBody>
                    <a:bodyPr/>
                    <a:lstStyle/>
                    <a:p>
                      <a:pPr algn="ctr"/>
                      <a:r>
                        <a:rPr lang="en-US" sz="1600" b="1" dirty="0">
                          <a:latin typeface="+mj-lt"/>
                        </a:rPr>
                        <a:t>Pollutant</a:t>
                      </a:r>
                    </a:p>
                  </a:txBody>
                  <a:tcPr/>
                </a:tc>
                <a:tc>
                  <a:txBody>
                    <a:bodyPr/>
                    <a:lstStyle/>
                    <a:p>
                      <a:pPr algn="ctr"/>
                      <a:r>
                        <a:rPr lang="en-US" sz="1600" b="1" dirty="0">
                          <a:latin typeface="+mj-lt"/>
                        </a:rPr>
                        <a:t>Current PWS HHC</a:t>
                      </a:r>
                    </a:p>
                    <a:p>
                      <a:pPr algn="ctr"/>
                      <a:r>
                        <a:rPr lang="en-US" sz="1600" b="1" dirty="0">
                          <a:latin typeface="+mj-lt"/>
                        </a:rPr>
                        <a:t>(</a:t>
                      </a:r>
                      <a:r>
                        <a:rPr lang="en-US" sz="1600" b="1" dirty="0">
                          <a:latin typeface="Symbol" panose="05050102010706020507" pitchFamily="18" charset="2"/>
                        </a:rPr>
                        <a:t>m</a:t>
                      </a:r>
                      <a:r>
                        <a:rPr lang="en-US" sz="1600" b="1" dirty="0">
                          <a:latin typeface="+mj-lt"/>
                        </a:rPr>
                        <a:t>g/L)</a:t>
                      </a:r>
                    </a:p>
                  </a:txBody>
                  <a:tcPr/>
                </a:tc>
                <a:tc>
                  <a:txBody>
                    <a:bodyPr/>
                    <a:lstStyle/>
                    <a:p>
                      <a:pPr algn="ctr"/>
                      <a:r>
                        <a:rPr lang="en-US" sz="1600" b="1" dirty="0">
                          <a:latin typeface="+mj-lt"/>
                        </a:rPr>
                        <a:t>New PWS HHC</a:t>
                      </a:r>
                    </a:p>
                    <a:p>
                      <a:pPr algn="ctr"/>
                      <a:r>
                        <a:rPr lang="en-US" sz="1600" b="1" kern="1200" dirty="0">
                          <a:solidFill>
                            <a:schemeClr val="tx1"/>
                          </a:solidFill>
                          <a:latin typeface="+mn-lt"/>
                          <a:ea typeface="+mn-ea"/>
                          <a:cs typeface="+mn-cs"/>
                        </a:rPr>
                        <a:t>(</a:t>
                      </a:r>
                      <a:r>
                        <a:rPr lang="en-US" sz="1600" b="1" dirty="0">
                          <a:latin typeface="Symbol" panose="05050102010706020507" pitchFamily="18" charset="2"/>
                        </a:rPr>
                        <a:t>m</a:t>
                      </a:r>
                      <a:r>
                        <a:rPr lang="en-US" sz="1600" b="1" kern="1200" dirty="0">
                          <a:solidFill>
                            <a:schemeClr val="tx1"/>
                          </a:solidFill>
                          <a:latin typeface="+mn-lt"/>
                          <a:ea typeface="+mn-ea"/>
                          <a:cs typeface="+mn-cs"/>
                        </a:rPr>
                        <a:t>g/L)</a:t>
                      </a:r>
                      <a:endParaRPr lang="en-US" sz="1600" b="1" dirty="0">
                        <a:latin typeface="+mj-lt"/>
                      </a:endParaRPr>
                    </a:p>
                  </a:txBody>
                  <a:tcPr/>
                </a:tc>
                <a:tc>
                  <a:txBody>
                    <a:bodyPr/>
                    <a:lstStyle/>
                    <a:p>
                      <a:pPr algn="ctr"/>
                      <a:r>
                        <a:rPr lang="en-US" sz="1600" b="1" dirty="0">
                          <a:latin typeface="+mj-lt"/>
                        </a:rPr>
                        <a:t>Current Non-PWS HHC </a:t>
                      </a:r>
                      <a:r>
                        <a:rPr lang="en-US" sz="1600" b="1" kern="1200" dirty="0">
                          <a:solidFill>
                            <a:schemeClr val="tx1"/>
                          </a:solidFill>
                          <a:latin typeface="+mn-lt"/>
                          <a:ea typeface="+mn-ea"/>
                          <a:cs typeface="+mn-cs"/>
                        </a:rPr>
                        <a:t>(</a:t>
                      </a:r>
                      <a:r>
                        <a:rPr lang="en-US" sz="1600" b="1" dirty="0">
                          <a:latin typeface="Symbol" panose="05050102010706020507" pitchFamily="18" charset="2"/>
                        </a:rPr>
                        <a:t>m</a:t>
                      </a:r>
                      <a:r>
                        <a:rPr lang="en-US" sz="1600" b="1" kern="1200" dirty="0">
                          <a:solidFill>
                            <a:schemeClr val="tx1"/>
                          </a:solidFill>
                          <a:latin typeface="+mn-lt"/>
                          <a:ea typeface="+mn-ea"/>
                          <a:cs typeface="+mn-cs"/>
                        </a:rPr>
                        <a:t>g/L)</a:t>
                      </a:r>
                      <a:endParaRPr lang="en-US" sz="1600" b="1" dirty="0">
                        <a:latin typeface="+mj-lt"/>
                      </a:endParaRPr>
                    </a:p>
                  </a:txBody>
                  <a:tcPr/>
                </a:tc>
                <a:tc>
                  <a:txBody>
                    <a:bodyPr/>
                    <a:lstStyle/>
                    <a:p>
                      <a:pPr algn="ctr"/>
                      <a:r>
                        <a:rPr lang="en-US" sz="1600" b="1" dirty="0">
                          <a:latin typeface="+mj-lt"/>
                        </a:rPr>
                        <a:t>New Non-PWS HHC </a:t>
                      </a:r>
                      <a:r>
                        <a:rPr lang="en-US" sz="1600" b="1" kern="1200" dirty="0">
                          <a:solidFill>
                            <a:schemeClr val="tx1"/>
                          </a:solidFill>
                          <a:latin typeface="+mn-lt"/>
                          <a:ea typeface="+mn-ea"/>
                          <a:cs typeface="+mn-cs"/>
                        </a:rPr>
                        <a:t>(</a:t>
                      </a:r>
                      <a:r>
                        <a:rPr lang="en-US" sz="1600" b="1" dirty="0">
                          <a:latin typeface="Symbol" panose="05050102010706020507" pitchFamily="18" charset="2"/>
                        </a:rPr>
                        <a:t>m</a:t>
                      </a:r>
                      <a:r>
                        <a:rPr lang="en-US" sz="1600" b="1" kern="1200" dirty="0">
                          <a:solidFill>
                            <a:schemeClr val="tx1"/>
                          </a:solidFill>
                          <a:latin typeface="+mn-lt"/>
                          <a:ea typeface="+mn-ea"/>
                          <a:cs typeface="+mn-cs"/>
                        </a:rPr>
                        <a:t>g/L)</a:t>
                      </a:r>
                      <a:endParaRPr lang="en-US" sz="1600" b="1" dirty="0">
                        <a:latin typeface="+mj-lt"/>
                      </a:endParaRPr>
                    </a:p>
                  </a:txBody>
                  <a:tcPr/>
                </a:tc>
                <a:extLst>
                  <a:ext uri="{0D108BD9-81ED-4DB2-BD59-A6C34878D82A}">
                    <a16:rowId xmlns:a16="http://schemas.microsoft.com/office/drawing/2014/main" val="4037935967"/>
                  </a:ext>
                </a:extLst>
              </a:tr>
              <a:tr h="328704">
                <a:tc>
                  <a:txBody>
                    <a:bodyPr/>
                    <a:lstStyle/>
                    <a:p>
                      <a:r>
                        <a:rPr lang="en-US" sz="1600" dirty="0">
                          <a:latin typeface="+mj-lt"/>
                        </a:rPr>
                        <a:t>Arsenic</a:t>
                      </a:r>
                    </a:p>
                  </a:txBody>
                  <a:tcPr/>
                </a:tc>
                <a:tc>
                  <a:txBody>
                    <a:bodyPr/>
                    <a:lstStyle/>
                    <a:p>
                      <a:pPr algn="ctr"/>
                      <a:r>
                        <a:rPr lang="en-US" sz="1600" dirty="0">
                          <a:highlight>
                            <a:srgbClr val="FFFF00"/>
                          </a:highlight>
                          <a:latin typeface="+mj-lt"/>
                        </a:rPr>
                        <a:t>0.12</a:t>
                      </a:r>
                    </a:p>
                  </a:txBody>
                  <a:tcPr/>
                </a:tc>
                <a:tc>
                  <a:txBody>
                    <a:bodyPr/>
                    <a:lstStyle/>
                    <a:p>
                      <a:pPr algn="ctr"/>
                      <a:r>
                        <a:rPr lang="en-US" sz="1600" dirty="0">
                          <a:highlight>
                            <a:srgbClr val="FFFF00"/>
                          </a:highlight>
                          <a:latin typeface="+mj-lt"/>
                        </a:rPr>
                        <a:t>0.007</a:t>
                      </a:r>
                    </a:p>
                  </a:txBody>
                  <a:tcPr/>
                </a:tc>
                <a:tc>
                  <a:txBody>
                    <a:bodyPr/>
                    <a:lstStyle/>
                    <a:p>
                      <a:pPr marL="0" algn="ctr" defTabSz="914400" rtl="0" eaLnBrk="1" fontAlgn="b" latinLnBrk="0" hangingPunct="1">
                        <a:buNone/>
                      </a:pPr>
                      <a:r>
                        <a:rPr lang="en-US" sz="1600" kern="1200" dirty="0">
                          <a:solidFill>
                            <a:schemeClr val="tx1"/>
                          </a:solidFill>
                          <a:highlight>
                            <a:srgbClr val="FFFF00"/>
                          </a:highlight>
                          <a:latin typeface="+mj-lt"/>
                          <a:ea typeface="+mn-ea"/>
                          <a:cs typeface="+mn-cs"/>
                        </a:rPr>
                        <a:t>0.30</a:t>
                      </a:r>
                    </a:p>
                  </a:txBody>
                  <a:tcPr marL="6350" marR="6350" marT="6350" marB="0" anchor="b"/>
                </a:tc>
                <a:tc>
                  <a:txBody>
                    <a:bodyPr/>
                    <a:lstStyle/>
                    <a:p>
                      <a:pPr marL="0" algn="ctr" defTabSz="914400" rtl="0" eaLnBrk="1" fontAlgn="b" latinLnBrk="0" hangingPunct="1">
                        <a:buNone/>
                      </a:pPr>
                      <a:r>
                        <a:rPr lang="en-US" sz="1600" kern="1200" dirty="0">
                          <a:solidFill>
                            <a:schemeClr val="tx1"/>
                          </a:solidFill>
                          <a:highlight>
                            <a:srgbClr val="FFFF00"/>
                          </a:highlight>
                          <a:latin typeface="+mj-lt"/>
                          <a:ea typeface="+mn-ea"/>
                          <a:cs typeface="+mn-cs"/>
                        </a:rPr>
                        <a:t>0.017</a:t>
                      </a:r>
                    </a:p>
                  </a:txBody>
                  <a:tcPr marL="6350" marR="6350" marT="6350" marB="0" anchor="b"/>
                </a:tc>
                <a:extLst>
                  <a:ext uri="{0D108BD9-81ED-4DB2-BD59-A6C34878D82A}">
                    <a16:rowId xmlns:a16="http://schemas.microsoft.com/office/drawing/2014/main" val="2414762337"/>
                  </a:ext>
                </a:extLst>
              </a:tr>
              <a:tr h="328704">
                <a:tc>
                  <a:txBody>
                    <a:bodyPr/>
                    <a:lstStyle/>
                    <a:p>
                      <a:r>
                        <a:rPr lang="en-US" sz="1600" dirty="0">
                          <a:latin typeface="+mj-lt"/>
                        </a:rPr>
                        <a:t>Cyanide</a:t>
                      </a:r>
                    </a:p>
                  </a:txBody>
                  <a:tcPr/>
                </a:tc>
                <a:tc>
                  <a:txBody>
                    <a:bodyPr/>
                    <a:lstStyle/>
                    <a:p>
                      <a:pPr algn="ctr"/>
                      <a:r>
                        <a:rPr lang="en-US" sz="1600" dirty="0">
                          <a:highlight>
                            <a:srgbClr val="FFFF00"/>
                          </a:highlight>
                          <a:latin typeface="+mj-lt"/>
                        </a:rPr>
                        <a:t>138</a:t>
                      </a:r>
                    </a:p>
                  </a:txBody>
                  <a:tcPr/>
                </a:tc>
                <a:tc>
                  <a:txBody>
                    <a:bodyPr/>
                    <a:lstStyle/>
                    <a:p>
                      <a:pPr algn="ctr"/>
                      <a:r>
                        <a:rPr lang="en-US" sz="1600" dirty="0">
                          <a:highlight>
                            <a:srgbClr val="FFFF00"/>
                          </a:highlight>
                          <a:latin typeface="+mj-lt"/>
                        </a:rPr>
                        <a:t>4.1</a:t>
                      </a:r>
                    </a:p>
                  </a:txBody>
                  <a:tcPr/>
                </a:tc>
                <a:tc>
                  <a:txBody>
                    <a:bodyPr/>
                    <a:lstStyle/>
                    <a:p>
                      <a:pPr marL="0" algn="ctr" defTabSz="914400" rtl="0" eaLnBrk="1" fontAlgn="b" latinLnBrk="0" hangingPunct="1">
                        <a:buNone/>
                      </a:pPr>
                      <a:r>
                        <a:rPr lang="en-US" sz="1600" kern="1200">
                          <a:solidFill>
                            <a:schemeClr val="tx1"/>
                          </a:solidFill>
                          <a:highlight>
                            <a:srgbClr val="FFFF00"/>
                          </a:highlight>
                          <a:latin typeface="+mj-lt"/>
                          <a:ea typeface="+mn-ea"/>
                          <a:cs typeface="+mn-cs"/>
                        </a:rPr>
                        <a:t>9333</a:t>
                      </a:r>
                    </a:p>
                  </a:txBody>
                  <a:tcPr marL="6350" marR="6350" marT="6350" marB="0" anchor="b"/>
                </a:tc>
                <a:tc>
                  <a:txBody>
                    <a:bodyPr/>
                    <a:lstStyle/>
                    <a:p>
                      <a:pPr marL="0" algn="ctr" defTabSz="914400" rtl="0" eaLnBrk="1" fontAlgn="b" latinLnBrk="0" hangingPunct="1">
                        <a:buNone/>
                      </a:pPr>
                      <a:r>
                        <a:rPr lang="en-US" sz="1600" kern="1200" dirty="0">
                          <a:solidFill>
                            <a:schemeClr val="tx1"/>
                          </a:solidFill>
                          <a:highlight>
                            <a:srgbClr val="FFFF00"/>
                          </a:highlight>
                          <a:latin typeface="+mj-lt"/>
                          <a:ea typeface="+mn-ea"/>
                          <a:cs typeface="+mn-cs"/>
                        </a:rPr>
                        <a:t>280</a:t>
                      </a:r>
                    </a:p>
                  </a:txBody>
                  <a:tcPr marL="6350" marR="6350" marT="6350" marB="0" anchor="b"/>
                </a:tc>
                <a:extLst>
                  <a:ext uri="{0D108BD9-81ED-4DB2-BD59-A6C34878D82A}">
                    <a16:rowId xmlns:a16="http://schemas.microsoft.com/office/drawing/2014/main" val="1306052685"/>
                  </a:ext>
                </a:extLst>
              </a:tr>
              <a:tr h="328704">
                <a:tc>
                  <a:txBody>
                    <a:bodyPr/>
                    <a:lstStyle/>
                    <a:p>
                      <a:r>
                        <a:rPr lang="en-US" sz="1600" dirty="0">
                          <a:latin typeface="+mj-lt"/>
                        </a:rPr>
                        <a:t>1,3-Dichlorobenzene</a:t>
                      </a:r>
                    </a:p>
                  </a:txBody>
                  <a:tcPr/>
                </a:tc>
                <a:tc>
                  <a:txBody>
                    <a:bodyPr/>
                    <a:lstStyle/>
                    <a:p>
                      <a:pPr algn="ctr"/>
                      <a:r>
                        <a:rPr lang="en-US" sz="1600" dirty="0">
                          <a:latin typeface="+mj-lt"/>
                        </a:rPr>
                        <a:t>256</a:t>
                      </a:r>
                    </a:p>
                  </a:txBody>
                  <a:tcPr/>
                </a:tc>
                <a:tc>
                  <a:txBody>
                    <a:bodyPr/>
                    <a:lstStyle/>
                    <a:p>
                      <a:pPr algn="ctr"/>
                      <a:r>
                        <a:rPr lang="en-US" sz="1600" dirty="0">
                          <a:latin typeface="+mj-lt"/>
                        </a:rPr>
                        <a:t>38.2</a:t>
                      </a:r>
                    </a:p>
                  </a:txBody>
                  <a:tcPr/>
                </a:tc>
                <a:tc>
                  <a:txBody>
                    <a:bodyPr/>
                    <a:lstStyle/>
                    <a:p>
                      <a:pPr marL="0" algn="ctr" defTabSz="914400" rtl="0" eaLnBrk="1" fontAlgn="b" latinLnBrk="0" hangingPunct="1">
                        <a:buNone/>
                      </a:pPr>
                      <a:r>
                        <a:rPr lang="en-US" sz="1600" kern="1200" dirty="0">
                          <a:solidFill>
                            <a:schemeClr val="tx1"/>
                          </a:solidFill>
                          <a:latin typeface="+mj-lt"/>
                          <a:ea typeface="+mn-ea"/>
                          <a:cs typeface="+mn-cs"/>
                        </a:rPr>
                        <a:t>562</a:t>
                      </a:r>
                    </a:p>
                  </a:txBody>
                  <a:tcPr marL="6350" marR="6350" marT="6350" marB="0" anchor="b"/>
                </a:tc>
                <a:tc>
                  <a:txBody>
                    <a:bodyPr/>
                    <a:lstStyle/>
                    <a:p>
                      <a:pPr marL="0" algn="ctr" defTabSz="914400" rtl="0" eaLnBrk="1" fontAlgn="b" latinLnBrk="0" hangingPunct="1">
                        <a:buNone/>
                      </a:pPr>
                      <a:r>
                        <a:rPr lang="en-US" sz="1600" kern="1200" dirty="0">
                          <a:solidFill>
                            <a:schemeClr val="tx1"/>
                          </a:solidFill>
                          <a:latin typeface="+mj-lt"/>
                          <a:ea typeface="+mn-ea"/>
                          <a:cs typeface="+mn-cs"/>
                        </a:rPr>
                        <a:t>83.9</a:t>
                      </a:r>
                    </a:p>
                  </a:txBody>
                  <a:tcPr marL="6350" marR="6350" marT="6350" marB="0" anchor="b"/>
                </a:tc>
                <a:extLst>
                  <a:ext uri="{0D108BD9-81ED-4DB2-BD59-A6C34878D82A}">
                    <a16:rowId xmlns:a16="http://schemas.microsoft.com/office/drawing/2014/main" val="1993736672"/>
                  </a:ext>
                </a:extLst>
              </a:tr>
              <a:tr h="328704">
                <a:tc>
                  <a:txBody>
                    <a:bodyPr/>
                    <a:lstStyle/>
                    <a:p>
                      <a:r>
                        <a:rPr lang="en-US" sz="1600" dirty="0">
                          <a:latin typeface="+mj-lt"/>
                        </a:rPr>
                        <a:t>1,3-Dichloropropylene</a:t>
                      </a:r>
                    </a:p>
                  </a:txBody>
                  <a:tcPr/>
                </a:tc>
                <a:tc>
                  <a:txBody>
                    <a:bodyPr/>
                    <a:lstStyle/>
                    <a:p>
                      <a:pPr algn="ctr"/>
                      <a:r>
                        <a:rPr lang="en-US" sz="1600" dirty="0">
                          <a:latin typeface="+mj-lt"/>
                        </a:rPr>
                        <a:t>0.34</a:t>
                      </a:r>
                    </a:p>
                  </a:txBody>
                  <a:tcPr/>
                </a:tc>
                <a:tc>
                  <a:txBody>
                    <a:bodyPr/>
                    <a:lstStyle/>
                    <a:p>
                      <a:pPr algn="ctr"/>
                      <a:r>
                        <a:rPr lang="en-US" sz="1600" dirty="0">
                          <a:latin typeface="+mj-lt"/>
                        </a:rPr>
                        <a:t>0.28</a:t>
                      </a:r>
                    </a:p>
                  </a:txBody>
                  <a:tcPr/>
                </a:tc>
                <a:tc>
                  <a:txBody>
                    <a:bodyPr/>
                    <a:lstStyle/>
                    <a:p>
                      <a:pPr marL="0" algn="ctr" defTabSz="914400" rtl="0" eaLnBrk="1" fontAlgn="b" latinLnBrk="0" hangingPunct="1">
                        <a:buNone/>
                      </a:pPr>
                      <a:r>
                        <a:rPr lang="en-US" sz="1600" kern="1200">
                          <a:solidFill>
                            <a:schemeClr val="tx1"/>
                          </a:solidFill>
                          <a:latin typeface="+mj-lt"/>
                          <a:ea typeface="+mn-ea"/>
                          <a:cs typeface="+mn-cs"/>
                        </a:rPr>
                        <a:t>12.3</a:t>
                      </a:r>
                    </a:p>
                  </a:txBody>
                  <a:tcPr marL="6350" marR="6350" marT="6350" marB="0" anchor="b"/>
                </a:tc>
                <a:tc>
                  <a:txBody>
                    <a:bodyPr/>
                    <a:lstStyle/>
                    <a:p>
                      <a:pPr marL="0" algn="ctr" defTabSz="914400" rtl="0" eaLnBrk="1" fontAlgn="b" latinLnBrk="0" hangingPunct="1">
                        <a:buNone/>
                      </a:pPr>
                      <a:r>
                        <a:rPr lang="en-US" sz="1600" kern="1200" dirty="0">
                          <a:solidFill>
                            <a:schemeClr val="tx1"/>
                          </a:solidFill>
                          <a:latin typeface="+mj-lt"/>
                          <a:ea typeface="+mn-ea"/>
                          <a:cs typeface="+mn-cs"/>
                        </a:rPr>
                        <a:t>10.1</a:t>
                      </a:r>
                    </a:p>
                  </a:txBody>
                  <a:tcPr marL="6350" marR="6350" marT="6350" marB="0" anchor="b"/>
                </a:tc>
                <a:extLst>
                  <a:ext uri="{0D108BD9-81ED-4DB2-BD59-A6C34878D82A}">
                    <a16:rowId xmlns:a16="http://schemas.microsoft.com/office/drawing/2014/main" val="4113947062"/>
                  </a:ext>
                </a:extLst>
              </a:tr>
              <a:tr h="328704">
                <a:tc>
                  <a:txBody>
                    <a:bodyPr/>
                    <a:lstStyle/>
                    <a:p>
                      <a:r>
                        <a:rPr lang="en-US" sz="1600" dirty="0">
                          <a:latin typeface="+mj-lt"/>
                        </a:rPr>
                        <a:t>4,6-Dinitro-2-methylphenol</a:t>
                      </a:r>
                    </a:p>
                  </a:txBody>
                  <a:tcPr/>
                </a:tc>
                <a:tc>
                  <a:txBody>
                    <a:bodyPr/>
                    <a:lstStyle/>
                    <a:p>
                      <a:pPr algn="ctr"/>
                      <a:r>
                        <a:rPr lang="en-US" sz="1600" dirty="0">
                          <a:latin typeface="+mj-lt"/>
                        </a:rPr>
                        <a:t>12.6</a:t>
                      </a:r>
                    </a:p>
                  </a:txBody>
                  <a:tcPr/>
                </a:tc>
                <a:tc>
                  <a:txBody>
                    <a:bodyPr/>
                    <a:lstStyle/>
                    <a:p>
                      <a:pPr algn="ctr"/>
                      <a:r>
                        <a:rPr lang="en-US" sz="1600" dirty="0">
                          <a:latin typeface="+mj-lt"/>
                        </a:rPr>
                        <a:t>9.7</a:t>
                      </a:r>
                    </a:p>
                  </a:txBody>
                  <a:tcPr/>
                </a:tc>
                <a:tc>
                  <a:txBody>
                    <a:bodyPr/>
                    <a:lstStyle/>
                    <a:p>
                      <a:pPr marL="0" algn="ctr" defTabSz="914400" rtl="0" eaLnBrk="1" fontAlgn="b" latinLnBrk="0" hangingPunct="1">
                        <a:buNone/>
                      </a:pPr>
                      <a:r>
                        <a:rPr lang="en-US" sz="1600" kern="1200">
                          <a:solidFill>
                            <a:schemeClr val="tx1"/>
                          </a:solidFill>
                          <a:latin typeface="+mj-lt"/>
                          <a:ea typeface="+mn-ea"/>
                          <a:cs typeface="+mn-cs"/>
                        </a:rPr>
                        <a:t>165.5</a:t>
                      </a:r>
                    </a:p>
                  </a:txBody>
                  <a:tcPr marL="6350" marR="6350" marT="6350" marB="0" anchor="b"/>
                </a:tc>
                <a:tc>
                  <a:txBody>
                    <a:bodyPr/>
                    <a:lstStyle/>
                    <a:p>
                      <a:pPr marL="0" algn="ctr" defTabSz="914400" rtl="0" eaLnBrk="1" fontAlgn="b" latinLnBrk="0" hangingPunct="1">
                        <a:buNone/>
                      </a:pPr>
                      <a:r>
                        <a:rPr lang="en-US" sz="1600" kern="1200" dirty="0">
                          <a:solidFill>
                            <a:schemeClr val="tx1"/>
                          </a:solidFill>
                          <a:latin typeface="+mj-lt"/>
                          <a:ea typeface="+mn-ea"/>
                          <a:cs typeface="+mn-cs"/>
                        </a:rPr>
                        <a:t>127.3</a:t>
                      </a:r>
                    </a:p>
                  </a:txBody>
                  <a:tcPr marL="6350" marR="6350" marT="6350" marB="0" anchor="b"/>
                </a:tc>
                <a:extLst>
                  <a:ext uri="{0D108BD9-81ED-4DB2-BD59-A6C34878D82A}">
                    <a16:rowId xmlns:a16="http://schemas.microsoft.com/office/drawing/2014/main" val="3730879932"/>
                  </a:ext>
                </a:extLst>
              </a:tr>
              <a:tr h="328704">
                <a:tc>
                  <a:txBody>
                    <a:bodyPr/>
                    <a:lstStyle/>
                    <a:p>
                      <a:r>
                        <a:rPr lang="en-US" sz="1600" dirty="0">
                          <a:latin typeface="+mj-lt"/>
                        </a:rPr>
                        <a:t>2,4-Dinitrotoluene</a:t>
                      </a:r>
                    </a:p>
                  </a:txBody>
                  <a:tcPr/>
                </a:tc>
                <a:tc>
                  <a:txBody>
                    <a:bodyPr/>
                    <a:lstStyle/>
                    <a:p>
                      <a:pPr algn="ctr"/>
                      <a:r>
                        <a:rPr lang="en-US" sz="1600" dirty="0">
                          <a:latin typeface="+mj-lt"/>
                        </a:rPr>
                        <a:t>0.107</a:t>
                      </a:r>
                    </a:p>
                  </a:txBody>
                  <a:tcPr/>
                </a:tc>
                <a:tc>
                  <a:txBody>
                    <a:bodyPr/>
                    <a:lstStyle/>
                    <a:p>
                      <a:pPr algn="ctr"/>
                      <a:r>
                        <a:rPr lang="en-US" sz="1600" dirty="0">
                          <a:latin typeface="+mj-lt"/>
                        </a:rPr>
                        <a:t>0.049</a:t>
                      </a:r>
                    </a:p>
                  </a:txBody>
                  <a:tcPr/>
                </a:tc>
                <a:tc>
                  <a:txBody>
                    <a:bodyPr/>
                    <a:lstStyle/>
                    <a:p>
                      <a:pPr marL="0" algn="ctr" defTabSz="914400" rtl="0" eaLnBrk="1" fontAlgn="b" latinLnBrk="0" hangingPunct="1">
                        <a:buNone/>
                      </a:pPr>
                      <a:r>
                        <a:rPr lang="en-US" sz="1600" kern="1200">
                          <a:solidFill>
                            <a:schemeClr val="tx1"/>
                          </a:solidFill>
                          <a:latin typeface="+mj-lt"/>
                          <a:ea typeface="+mn-ea"/>
                          <a:cs typeface="+mn-cs"/>
                        </a:rPr>
                        <a:t>1.98</a:t>
                      </a:r>
                    </a:p>
                  </a:txBody>
                  <a:tcPr marL="6350" marR="6350" marT="6350" marB="0" anchor="b"/>
                </a:tc>
                <a:tc>
                  <a:txBody>
                    <a:bodyPr/>
                    <a:lstStyle/>
                    <a:p>
                      <a:pPr marL="0" algn="ctr" defTabSz="914400" rtl="0" eaLnBrk="1" fontAlgn="b" latinLnBrk="0" hangingPunct="1">
                        <a:buNone/>
                      </a:pPr>
                      <a:r>
                        <a:rPr lang="en-US" sz="1600" kern="1200">
                          <a:solidFill>
                            <a:schemeClr val="tx1"/>
                          </a:solidFill>
                          <a:latin typeface="+mj-lt"/>
                          <a:ea typeface="+mn-ea"/>
                          <a:cs typeface="+mn-cs"/>
                        </a:rPr>
                        <a:t>0.907</a:t>
                      </a:r>
                    </a:p>
                  </a:txBody>
                  <a:tcPr marL="6350" marR="6350" marT="6350" marB="0" anchor="b"/>
                </a:tc>
                <a:extLst>
                  <a:ext uri="{0D108BD9-81ED-4DB2-BD59-A6C34878D82A}">
                    <a16:rowId xmlns:a16="http://schemas.microsoft.com/office/drawing/2014/main" val="1573228515"/>
                  </a:ext>
                </a:extLst>
              </a:tr>
              <a:tr h="328704">
                <a:tc>
                  <a:txBody>
                    <a:bodyPr/>
                    <a:lstStyle/>
                    <a:p>
                      <a:r>
                        <a:rPr lang="en-US" sz="1600" dirty="0">
                          <a:latin typeface="+mj-lt"/>
                        </a:rPr>
                        <a:t>Ethylbenzene</a:t>
                      </a:r>
                    </a:p>
                  </a:txBody>
                  <a:tcPr/>
                </a:tc>
                <a:tc>
                  <a:txBody>
                    <a:bodyPr/>
                    <a:lstStyle/>
                    <a:p>
                      <a:pPr algn="ctr"/>
                      <a:r>
                        <a:rPr lang="en-US" sz="1600" dirty="0">
                          <a:highlight>
                            <a:srgbClr val="FFFF00"/>
                          </a:highlight>
                          <a:latin typeface="+mj-lt"/>
                        </a:rPr>
                        <a:t>448</a:t>
                      </a:r>
                    </a:p>
                  </a:txBody>
                  <a:tcPr/>
                </a:tc>
                <a:tc>
                  <a:txBody>
                    <a:bodyPr/>
                    <a:lstStyle/>
                    <a:p>
                      <a:pPr algn="ctr"/>
                      <a:r>
                        <a:rPr lang="en-US" sz="1600" dirty="0">
                          <a:highlight>
                            <a:srgbClr val="FFFF00"/>
                          </a:highlight>
                          <a:latin typeface="+mj-lt"/>
                        </a:rPr>
                        <a:t>98.6</a:t>
                      </a:r>
                    </a:p>
                  </a:txBody>
                  <a:tcPr/>
                </a:tc>
                <a:tc>
                  <a:txBody>
                    <a:bodyPr/>
                    <a:lstStyle/>
                    <a:p>
                      <a:pPr marL="0" algn="ctr" defTabSz="914400" rtl="0" eaLnBrk="1" fontAlgn="b" latinLnBrk="0" hangingPunct="1">
                        <a:buNone/>
                      </a:pPr>
                      <a:r>
                        <a:rPr lang="en-US" sz="1600" kern="1200" dirty="0">
                          <a:solidFill>
                            <a:schemeClr val="tx1"/>
                          </a:solidFill>
                          <a:highlight>
                            <a:srgbClr val="FFFF00"/>
                          </a:highlight>
                          <a:latin typeface="+mj-lt"/>
                          <a:ea typeface="+mn-ea"/>
                          <a:cs typeface="+mn-cs"/>
                        </a:rPr>
                        <a:t>1244</a:t>
                      </a:r>
                    </a:p>
                  </a:txBody>
                  <a:tcPr marL="6350" marR="6350" marT="6350" marB="0" anchor="b"/>
                </a:tc>
                <a:tc>
                  <a:txBody>
                    <a:bodyPr/>
                    <a:lstStyle/>
                    <a:p>
                      <a:pPr marL="0" algn="ctr" defTabSz="914400" rtl="0" eaLnBrk="1" fontAlgn="b" latinLnBrk="0" hangingPunct="1">
                        <a:buNone/>
                      </a:pPr>
                      <a:r>
                        <a:rPr lang="en-US" sz="1600" kern="1200" dirty="0">
                          <a:solidFill>
                            <a:schemeClr val="tx1"/>
                          </a:solidFill>
                          <a:highlight>
                            <a:srgbClr val="FFFF00"/>
                          </a:highlight>
                          <a:latin typeface="+mj-lt"/>
                          <a:ea typeface="+mn-ea"/>
                          <a:cs typeface="+mn-cs"/>
                        </a:rPr>
                        <a:t>273.8</a:t>
                      </a:r>
                    </a:p>
                  </a:txBody>
                  <a:tcPr marL="6350" marR="6350" marT="6350" marB="0" anchor="b"/>
                </a:tc>
                <a:extLst>
                  <a:ext uri="{0D108BD9-81ED-4DB2-BD59-A6C34878D82A}">
                    <a16:rowId xmlns:a16="http://schemas.microsoft.com/office/drawing/2014/main" val="716099895"/>
                  </a:ext>
                </a:extLst>
              </a:tr>
              <a:tr h="328704">
                <a:tc>
                  <a:txBody>
                    <a:bodyPr/>
                    <a:lstStyle/>
                    <a:p>
                      <a:r>
                        <a:rPr lang="en-US" sz="1600" dirty="0">
                          <a:latin typeface="+mj-lt"/>
                        </a:rPr>
                        <a:t>Hexachloroethane</a:t>
                      </a:r>
                    </a:p>
                  </a:txBody>
                  <a:tcPr/>
                </a:tc>
                <a:tc>
                  <a:txBody>
                    <a:bodyPr/>
                    <a:lstStyle/>
                    <a:p>
                      <a:pPr algn="ctr"/>
                      <a:r>
                        <a:rPr lang="en-US" sz="1600" dirty="0">
                          <a:latin typeface="+mj-lt"/>
                        </a:rPr>
                        <a:t>1.085</a:t>
                      </a:r>
                    </a:p>
                  </a:txBody>
                  <a:tcPr/>
                </a:tc>
                <a:tc>
                  <a:txBody>
                    <a:bodyPr/>
                    <a:lstStyle/>
                    <a:p>
                      <a:pPr algn="ctr"/>
                      <a:r>
                        <a:rPr lang="en-US" sz="1600" dirty="0">
                          <a:latin typeface="+mj-lt"/>
                        </a:rPr>
                        <a:t>0.38</a:t>
                      </a:r>
                    </a:p>
                  </a:txBody>
                  <a:tcPr/>
                </a:tc>
                <a:tc>
                  <a:txBody>
                    <a:bodyPr/>
                    <a:lstStyle/>
                    <a:p>
                      <a:pPr marL="0" algn="ctr" defTabSz="914400" rtl="0" eaLnBrk="1" fontAlgn="b" latinLnBrk="0" hangingPunct="1">
                        <a:buNone/>
                      </a:pPr>
                      <a:r>
                        <a:rPr lang="en-US" sz="1600" kern="1200">
                          <a:solidFill>
                            <a:schemeClr val="tx1"/>
                          </a:solidFill>
                          <a:latin typeface="+mj-lt"/>
                          <a:ea typeface="+mn-ea"/>
                          <a:cs typeface="+mn-cs"/>
                        </a:rPr>
                        <a:t>1.918</a:t>
                      </a:r>
                    </a:p>
                  </a:txBody>
                  <a:tcPr marL="6350" marR="6350" marT="6350" marB="0" anchor="b"/>
                </a:tc>
                <a:tc>
                  <a:txBody>
                    <a:bodyPr/>
                    <a:lstStyle/>
                    <a:p>
                      <a:pPr marL="0" algn="ctr" defTabSz="914400" rtl="0" eaLnBrk="1" fontAlgn="b" latinLnBrk="0" hangingPunct="1">
                        <a:buNone/>
                      </a:pPr>
                      <a:r>
                        <a:rPr lang="en-US" sz="1600" kern="1200" dirty="0">
                          <a:solidFill>
                            <a:schemeClr val="tx1"/>
                          </a:solidFill>
                          <a:latin typeface="+mj-lt"/>
                          <a:ea typeface="+mn-ea"/>
                          <a:cs typeface="+mn-cs"/>
                        </a:rPr>
                        <a:t>0.67</a:t>
                      </a:r>
                    </a:p>
                  </a:txBody>
                  <a:tcPr marL="6350" marR="6350" marT="6350" marB="0" anchor="b"/>
                </a:tc>
                <a:extLst>
                  <a:ext uri="{0D108BD9-81ED-4DB2-BD59-A6C34878D82A}">
                    <a16:rowId xmlns:a16="http://schemas.microsoft.com/office/drawing/2014/main" val="1871649397"/>
                  </a:ext>
                </a:extLst>
              </a:tr>
              <a:tr h="328704">
                <a:tc>
                  <a:txBody>
                    <a:bodyPr/>
                    <a:lstStyle/>
                    <a:p>
                      <a:r>
                        <a:rPr lang="en-US" sz="1600" dirty="0">
                          <a:latin typeface="+mj-lt"/>
                        </a:rPr>
                        <a:t>Pentachlorophenol</a:t>
                      </a:r>
                    </a:p>
                  </a:txBody>
                  <a:tcPr/>
                </a:tc>
                <a:tc>
                  <a:txBody>
                    <a:bodyPr/>
                    <a:lstStyle/>
                    <a:p>
                      <a:pPr algn="ctr"/>
                      <a:r>
                        <a:rPr lang="en-US" sz="1600" dirty="0">
                          <a:latin typeface="+mj-lt"/>
                        </a:rPr>
                        <a:t>0.25</a:t>
                      </a:r>
                    </a:p>
                  </a:txBody>
                  <a:tcPr/>
                </a:tc>
                <a:tc>
                  <a:txBody>
                    <a:bodyPr/>
                    <a:lstStyle/>
                    <a:p>
                      <a:pPr algn="ctr"/>
                      <a:r>
                        <a:rPr lang="en-US" sz="1600" dirty="0">
                          <a:latin typeface="+mj-lt"/>
                        </a:rPr>
                        <a:t>0.075</a:t>
                      </a:r>
                    </a:p>
                  </a:txBody>
                  <a:tcPr/>
                </a:tc>
                <a:tc>
                  <a:txBody>
                    <a:bodyPr/>
                    <a:lstStyle/>
                    <a:p>
                      <a:pPr marL="0" algn="ctr" defTabSz="914400" rtl="0" eaLnBrk="1" fontAlgn="b" latinLnBrk="0" hangingPunct="1">
                        <a:buNone/>
                      </a:pPr>
                      <a:r>
                        <a:rPr lang="en-US" sz="1600" kern="1200">
                          <a:solidFill>
                            <a:schemeClr val="tx1"/>
                          </a:solidFill>
                          <a:latin typeface="+mj-lt"/>
                          <a:ea typeface="+mn-ea"/>
                          <a:cs typeface="+mn-cs"/>
                        </a:rPr>
                        <a:t>1.77</a:t>
                      </a:r>
                    </a:p>
                  </a:txBody>
                  <a:tcPr marL="6350" marR="6350" marT="6350" marB="0" anchor="b"/>
                </a:tc>
                <a:tc>
                  <a:txBody>
                    <a:bodyPr/>
                    <a:lstStyle/>
                    <a:p>
                      <a:pPr marL="0" algn="ctr" defTabSz="914400" rtl="0" eaLnBrk="1" fontAlgn="b" latinLnBrk="0" hangingPunct="1">
                        <a:buNone/>
                      </a:pPr>
                      <a:r>
                        <a:rPr lang="en-US" sz="1600" kern="1200" dirty="0">
                          <a:solidFill>
                            <a:schemeClr val="tx1"/>
                          </a:solidFill>
                          <a:latin typeface="+mj-lt"/>
                          <a:ea typeface="+mn-ea"/>
                          <a:cs typeface="+mn-cs"/>
                        </a:rPr>
                        <a:t>0.53</a:t>
                      </a:r>
                    </a:p>
                  </a:txBody>
                  <a:tcPr marL="6350" marR="6350" marT="6350" marB="0" anchor="b"/>
                </a:tc>
                <a:extLst>
                  <a:ext uri="{0D108BD9-81ED-4DB2-BD59-A6C34878D82A}">
                    <a16:rowId xmlns:a16="http://schemas.microsoft.com/office/drawing/2014/main" val="708215098"/>
                  </a:ext>
                </a:extLst>
              </a:tr>
              <a:tr h="328704">
                <a:tc>
                  <a:txBody>
                    <a:bodyPr/>
                    <a:lstStyle/>
                    <a:p>
                      <a:r>
                        <a:rPr lang="en-US" sz="1600" dirty="0">
                          <a:latin typeface="+mj-lt"/>
                        </a:rPr>
                        <a:t>Toluene</a:t>
                      </a:r>
                    </a:p>
                  </a:txBody>
                  <a:tcPr/>
                </a:tc>
                <a:tc>
                  <a:txBody>
                    <a:bodyPr/>
                    <a:lstStyle/>
                    <a:p>
                      <a:pPr algn="ctr"/>
                      <a:r>
                        <a:rPr lang="en-US" sz="1600" dirty="0">
                          <a:highlight>
                            <a:srgbClr val="FFFF00"/>
                          </a:highlight>
                          <a:latin typeface="+mj-lt"/>
                        </a:rPr>
                        <a:t>1206</a:t>
                      </a:r>
                    </a:p>
                  </a:txBody>
                  <a:tcPr/>
                </a:tc>
                <a:tc>
                  <a:txBody>
                    <a:bodyPr/>
                    <a:lstStyle/>
                    <a:p>
                      <a:pPr algn="ctr"/>
                      <a:r>
                        <a:rPr lang="en-US" sz="1600" dirty="0">
                          <a:highlight>
                            <a:srgbClr val="FFFF00"/>
                          </a:highlight>
                          <a:latin typeface="+mj-lt"/>
                        </a:rPr>
                        <a:t>58.5</a:t>
                      </a:r>
                    </a:p>
                  </a:txBody>
                  <a:tcPr/>
                </a:tc>
                <a:tc>
                  <a:txBody>
                    <a:bodyPr/>
                    <a:lstStyle/>
                    <a:p>
                      <a:pPr marL="0" algn="ctr" defTabSz="914400" rtl="0" eaLnBrk="1" fontAlgn="b" latinLnBrk="0" hangingPunct="1">
                        <a:buNone/>
                      </a:pPr>
                      <a:r>
                        <a:rPr lang="en-US" sz="1600" kern="1200" dirty="0">
                          <a:solidFill>
                            <a:schemeClr val="tx1"/>
                          </a:solidFill>
                          <a:highlight>
                            <a:srgbClr val="FFFF00"/>
                          </a:highlight>
                          <a:latin typeface="+mj-lt"/>
                          <a:ea typeface="+mn-ea"/>
                          <a:cs typeface="+mn-cs"/>
                        </a:rPr>
                        <a:t>8723</a:t>
                      </a:r>
                    </a:p>
                  </a:txBody>
                  <a:tcPr marL="6350" marR="6350" marT="6350" marB="0" anchor="b"/>
                </a:tc>
                <a:tc>
                  <a:txBody>
                    <a:bodyPr/>
                    <a:lstStyle/>
                    <a:p>
                      <a:pPr marL="0" algn="ctr" defTabSz="914400" rtl="0" eaLnBrk="1" fontAlgn="b" latinLnBrk="0" hangingPunct="1">
                        <a:buNone/>
                      </a:pPr>
                      <a:r>
                        <a:rPr lang="en-US" sz="1600" kern="1200" dirty="0">
                          <a:solidFill>
                            <a:schemeClr val="tx1"/>
                          </a:solidFill>
                          <a:highlight>
                            <a:srgbClr val="FFFF00"/>
                          </a:highlight>
                          <a:latin typeface="+mj-lt"/>
                          <a:ea typeface="+mn-ea"/>
                          <a:cs typeface="+mn-cs"/>
                        </a:rPr>
                        <a:t>423.1</a:t>
                      </a:r>
                    </a:p>
                  </a:txBody>
                  <a:tcPr marL="6350" marR="6350" marT="6350" marB="0" anchor="b"/>
                </a:tc>
                <a:extLst>
                  <a:ext uri="{0D108BD9-81ED-4DB2-BD59-A6C34878D82A}">
                    <a16:rowId xmlns:a16="http://schemas.microsoft.com/office/drawing/2014/main" val="1409705228"/>
                  </a:ext>
                </a:extLst>
              </a:tr>
              <a:tr h="328704">
                <a:tc>
                  <a:txBody>
                    <a:bodyPr/>
                    <a:lstStyle/>
                    <a:p>
                      <a:r>
                        <a:rPr lang="en-US" sz="1600" dirty="0">
                          <a:latin typeface="+mj-lt"/>
                        </a:rPr>
                        <a:t>1,2,4-Trichlorobenzene</a:t>
                      </a:r>
                    </a:p>
                  </a:txBody>
                  <a:tcPr/>
                </a:tc>
                <a:tc>
                  <a:txBody>
                    <a:bodyPr/>
                    <a:lstStyle/>
                    <a:p>
                      <a:pPr algn="ctr"/>
                      <a:r>
                        <a:rPr lang="en-US" sz="1600" dirty="0">
                          <a:latin typeface="+mj-lt"/>
                        </a:rPr>
                        <a:t>25.8</a:t>
                      </a:r>
                    </a:p>
                  </a:txBody>
                  <a:tcPr/>
                </a:tc>
                <a:tc>
                  <a:txBody>
                    <a:bodyPr/>
                    <a:lstStyle/>
                    <a:p>
                      <a:pPr algn="ctr"/>
                      <a:r>
                        <a:rPr lang="en-US" sz="1600" dirty="0">
                          <a:latin typeface="+mj-lt"/>
                        </a:rPr>
                        <a:t>0.445</a:t>
                      </a:r>
                    </a:p>
                  </a:txBody>
                  <a:tcPr/>
                </a:tc>
                <a:tc>
                  <a:txBody>
                    <a:bodyPr/>
                    <a:lstStyle/>
                    <a:p>
                      <a:pPr marL="0" algn="ctr" defTabSz="914400" rtl="0" eaLnBrk="1" fontAlgn="b" latinLnBrk="0" hangingPunct="1">
                        <a:buNone/>
                      </a:pPr>
                      <a:r>
                        <a:rPr lang="en-US" sz="1600" kern="1200">
                          <a:solidFill>
                            <a:schemeClr val="tx1"/>
                          </a:solidFill>
                          <a:latin typeface="+mj-lt"/>
                          <a:ea typeface="+mn-ea"/>
                          <a:cs typeface="+mn-cs"/>
                        </a:rPr>
                        <a:t>40.9</a:t>
                      </a:r>
                    </a:p>
                  </a:txBody>
                  <a:tcPr marL="6350" marR="6350" marT="6350" marB="0" anchor="b"/>
                </a:tc>
                <a:tc>
                  <a:txBody>
                    <a:bodyPr/>
                    <a:lstStyle/>
                    <a:p>
                      <a:pPr marL="0" algn="ctr" defTabSz="914400" rtl="0" eaLnBrk="1" fontAlgn="b" latinLnBrk="0" hangingPunct="1">
                        <a:buNone/>
                      </a:pPr>
                      <a:r>
                        <a:rPr lang="en-US" sz="1600" kern="1200" dirty="0">
                          <a:solidFill>
                            <a:schemeClr val="tx1"/>
                          </a:solidFill>
                          <a:latin typeface="+mj-lt"/>
                          <a:ea typeface="+mn-ea"/>
                          <a:cs typeface="+mn-cs"/>
                        </a:rPr>
                        <a:t>0.706</a:t>
                      </a:r>
                    </a:p>
                  </a:txBody>
                  <a:tcPr marL="6350" marR="6350" marT="6350" marB="0" anchor="b"/>
                </a:tc>
                <a:extLst>
                  <a:ext uri="{0D108BD9-81ED-4DB2-BD59-A6C34878D82A}">
                    <a16:rowId xmlns:a16="http://schemas.microsoft.com/office/drawing/2014/main" val="328953886"/>
                  </a:ext>
                </a:extLst>
              </a:tr>
              <a:tr h="328704">
                <a:tc>
                  <a:txBody>
                    <a:bodyPr/>
                    <a:lstStyle/>
                    <a:p>
                      <a:r>
                        <a:rPr lang="en-US" sz="1600" dirty="0">
                          <a:latin typeface="+mj-lt"/>
                        </a:rPr>
                        <a:t>Trichloroethylene</a:t>
                      </a:r>
                    </a:p>
                  </a:txBody>
                  <a:tcPr/>
                </a:tc>
                <a:tc>
                  <a:txBody>
                    <a:bodyPr/>
                    <a:lstStyle/>
                    <a:p>
                      <a:pPr algn="ctr"/>
                      <a:r>
                        <a:rPr lang="en-US" sz="1600" dirty="0">
                          <a:highlight>
                            <a:srgbClr val="FFFF00"/>
                          </a:highlight>
                          <a:latin typeface="+mj-lt"/>
                        </a:rPr>
                        <a:t>2.4</a:t>
                      </a:r>
                    </a:p>
                  </a:txBody>
                  <a:tcPr/>
                </a:tc>
                <a:tc>
                  <a:txBody>
                    <a:bodyPr/>
                    <a:lstStyle/>
                    <a:p>
                      <a:pPr algn="ctr"/>
                      <a:r>
                        <a:rPr lang="en-US" sz="1600" dirty="0">
                          <a:highlight>
                            <a:srgbClr val="FFFF00"/>
                          </a:highlight>
                          <a:latin typeface="+mj-lt"/>
                        </a:rPr>
                        <a:t>0.604</a:t>
                      </a:r>
                    </a:p>
                  </a:txBody>
                  <a:tcPr/>
                </a:tc>
                <a:tc>
                  <a:txBody>
                    <a:bodyPr/>
                    <a:lstStyle/>
                    <a:p>
                      <a:pPr marL="0" algn="ctr" defTabSz="914400" rtl="0" eaLnBrk="1" fontAlgn="b" latinLnBrk="0" hangingPunct="1">
                        <a:buNone/>
                      </a:pPr>
                      <a:r>
                        <a:rPr lang="en-US" sz="1600" kern="1200" dirty="0">
                          <a:solidFill>
                            <a:schemeClr val="tx1"/>
                          </a:solidFill>
                          <a:highlight>
                            <a:srgbClr val="FFFF00"/>
                          </a:highlight>
                          <a:latin typeface="+mj-lt"/>
                          <a:ea typeface="+mn-ea"/>
                          <a:cs typeface="+mn-cs"/>
                        </a:rPr>
                        <a:t>17.5</a:t>
                      </a:r>
                    </a:p>
                  </a:txBody>
                  <a:tcPr marL="6350" marR="6350" marT="6350" marB="0" anchor="b"/>
                </a:tc>
                <a:tc>
                  <a:txBody>
                    <a:bodyPr/>
                    <a:lstStyle/>
                    <a:p>
                      <a:pPr marL="0" algn="ctr" defTabSz="914400" rtl="0" eaLnBrk="1" fontAlgn="b" latinLnBrk="0" hangingPunct="1">
                        <a:buNone/>
                      </a:pPr>
                      <a:r>
                        <a:rPr lang="en-US" sz="1600" kern="1200" dirty="0">
                          <a:solidFill>
                            <a:schemeClr val="tx1"/>
                          </a:solidFill>
                          <a:highlight>
                            <a:srgbClr val="FFFF00"/>
                          </a:highlight>
                          <a:latin typeface="+mj-lt"/>
                          <a:ea typeface="+mn-ea"/>
                          <a:cs typeface="+mn-cs"/>
                        </a:rPr>
                        <a:t>4.4</a:t>
                      </a:r>
                    </a:p>
                  </a:txBody>
                  <a:tcPr marL="6350" marR="6350" marT="6350" marB="0" anchor="b"/>
                </a:tc>
                <a:extLst>
                  <a:ext uri="{0D108BD9-81ED-4DB2-BD59-A6C34878D82A}">
                    <a16:rowId xmlns:a16="http://schemas.microsoft.com/office/drawing/2014/main" val="1171814903"/>
                  </a:ext>
                </a:extLst>
              </a:tr>
            </a:tbl>
          </a:graphicData>
        </a:graphic>
      </p:graphicFrame>
    </p:spTree>
    <p:extLst>
      <p:ext uri="{BB962C8B-B14F-4D97-AF65-F5344CB8AC3E}">
        <p14:creationId xmlns:p14="http://schemas.microsoft.com/office/powerpoint/2010/main" val="2197887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A3324-F2C6-1EDD-8162-CB735FE5CE19}"/>
              </a:ext>
            </a:extLst>
          </p:cNvPr>
          <p:cNvSpPr>
            <a:spLocks noGrp="1"/>
          </p:cNvSpPr>
          <p:nvPr>
            <p:ph type="title"/>
          </p:nvPr>
        </p:nvSpPr>
        <p:spPr>
          <a:xfrm>
            <a:off x="319723" y="196285"/>
            <a:ext cx="11521440" cy="640080"/>
          </a:xfrm>
        </p:spPr>
        <p:txBody>
          <a:bodyPr/>
          <a:lstStyle/>
          <a:p>
            <a:r>
              <a:rPr lang="en-US" dirty="0"/>
              <a:t>Rulemaking Petition (continued)</a:t>
            </a:r>
          </a:p>
        </p:txBody>
      </p:sp>
      <p:sp>
        <p:nvSpPr>
          <p:cNvPr id="3" name="Slide Number Placeholder 2">
            <a:extLst>
              <a:ext uri="{FF2B5EF4-FFF2-40B4-BE49-F238E27FC236}">
                <a16:creationId xmlns:a16="http://schemas.microsoft.com/office/drawing/2014/main" id="{3ADBADBF-5509-98A6-6B2F-50C0A4764BB2}"/>
              </a:ext>
            </a:extLst>
          </p:cNvPr>
          <p:cNvSpPr>
            <a:spLocks noGrp="1"/>
          </p:cNvSpPr>
          <p:nvPr>
            <p:ph type="sldNum" sz="quarter" idx="11"/>
          </p:nvPr>
        </p:nvSpPr>
        <p:spPr/>
        <p:txBody>
          <a:bodyPr/>
          <a:lstStyle/>
          <a:p>
            <a:fld id="{9B3E39EC-4BE2-4DEA-81C0-4ABC0AAB4AC0}" type="slidenum">
              <a:rPr lang="en-AU" smtClean="0"/>
              <a:pPr/>
              <a:t>17</a:t>
            </a:fld>
            <a:endParaRPr lang="en-AU" dirty="0"/>
          </a:p>
        </p:txBody>
      </p:sp>
      <p:sp>
        <p:nvSpPr>
          <p:cNvPr id="4" name="Text Placeholder 3">
            <a:extLst>
              <a:ext uri="{FF2B5EF4-FFF2-40B4-BE49-F238E27FC236}">
                <a16:creationId xmlns:a16="http://schemas.microsoft.com/office/drawing/2014/main" id="{58B05F17-727E-2764-9769-6E5D86A50B24}"/>
              </a:ext>
            </a:extLst>
          </p:cNvPr>
          <p:cNvSpPr>
            <a:spLocks noGrp="1"/>
          </p:cNvSpPr>
          <p:nvPr>
            <p:ph type="body" sz="quarter" idx="12"/>
          </p:nvPr>
        </p:nvSpPr>
        <p:spPr>
          <a:xfrm>
            <a:off x="319723" y="836364"/>
            <a:ext cx="11521440" cy="5747315"/>
          </a:xfrm>
        </p:spPr>
        <p:txBody>
          <a:bodyPr/>
          <a:lstStyle/>
          <a:p>
            <a:r>
              <a:rPr lang="en-US" dirty="0"/>
              <a:t>Permits Potentially Affected by the New Human Health Criteria (</a:t>
            </a:r>
            <a:r>
              <a:rPr lang="en-US" b="1" dirty="0"/>
              <a:t>Permits with Limits</a:t>
            </a:r>
            <a:r>
              <a:rPr lang="en-US" dirty="0"/>
              <a:t>)</a:t>
            </a:r>
          </a:p>
          <a:p>
            <a:pPr lvl="1"/>
            <a:r>
              <a:rPr lang="en-US" dirty="0"/>
              <a:t>106 Individual Permits</a:t>
            </a:r>
          </a:p>
          <a:p>
            <a:pPr lvl="1"/>
            <a:r>
              <a:rPr lang="en-US" dirty="0"/>
              <a:t>151 State Indirect Discharge Permits</a:t>
            </a:r>
          </a:p>
          <a:p>
            <a:pPr lvl="1"/>
            <a:r>
              <a:rPr lang="en-US" dirty="0"/>
              <a:t>199 General Permits</a:t>
            </a:r>
          </a:p>
          <a:p>
            <a:pPr marL="270000" lvl="1" indent="0">
              <a:buNone/>
            </a:pPr>
            <a:endParaRPr lang="en-US" dirty="0"/>
          </a:p>
          <a:p>
            <a:pPr marL="0" indent="0">
              <a:buNone/>
            </a:pPr>
            <a:endParaRPr lang="en-US" dirty="0"/>
          </a:p>
          <a:p>
            <a:endParaRPr lang="en-US" dirty="0"/>
          </a:p>
        </p:txBody>
      </p:sp>
      <p:graphicFrame>
        <p:nvGraphicFramePr>
          <p:cNvPr id="5" name="Table 4">
            <a:extLst>
              <a:ext uri="{FF2B5EF4-FFF2-40B4-BE49-F238E27FC236}">
                <a16:creationId xmlns:a16="http://schemas.microsoft.com/office/drawing/2014/main" id="{A7E0D23D-337A-2473-1958-3C07CEFF8381}"/>
              </a:ext>
            </a:extLst>
          </p:cNvPr>
          <p:cNvGraphicFramePr>
            <a:graphicFrameLocks noGrp="1"/>
          </p:cNvGraphicFramePr>
          <p:nvPr>
            <p:extLst>
              <p:ext uri="{D42A27DB-BD31-4B8C-83A1-F6EECF244321}">
                <p14:modId xmlns:p14="http://schemas.microsoft.com/office/powerpoint/2010/main" val="2280336894"/>
              </p:ext>
            </p:extLst>
          </p:nvPr>
        </p:nvGraphicFramePr>
        <p:xfrm>
          <a:off x="608135" y="2590799"/>
          <a:ext cx="7410618" cy="3718560"/>
        </p:xfrm>
        <a:graphic>
          <a:graphicData uri="http://schemas.openxmlformats.org/drawingml/2006/table">
            <a:tbl>
              <a:tblPr firstRow="1" bandRow="1">
                <a:tableStyleId>{5940675A-B579-460E-94D1-54222C63F5DA}</a:tableStyleId>
              </a:tblPr>
              <a:tblGrid>
                <a:gridCol w="3705309">
                  <a:extLst>
                    <a:ext uri="{9D8B030D-6E8A-4147-A177-3AD203B41FA5}">
                      <a16:colId xmlns:a16="http://schemas.microsoft.com/office/drawing/2014/main" val="1432689064"/>
                    </a:ext>
                  </a:extLst>
                </a:gridCol>
                <a:gridCol w="3705309">
                  <a:extLst>
                    <a:ext uri="{9D8B030D-6E8A-4147-A177-3AD203B41FA5}">
                      <a16:colId xmlns:a16="http://schemas.microsoft.com/office/drawing/2014/main" val="1777085103"/>
                    </a:ext>
                  </a:extLst>
                </a:gridCol>
              </a:tblGrid>
              <a:tr h="340656">
                <a:tc>
                  <a:txBody>
                    <a:bodyPr/>
                    <a:lstStyle/>
                    <a:p>
                      <a:pPr algn="ctr"/>
                      <a:r>
                        <a:rPr lang="en-US" sz="1800" b="1" dirty="0">
                          <a:latin typeface="+mj-lt"/>
                        </a:rPr>
                        <a:t>Pollutant</a:t>
                      </a:r>
                    </a:p>
                  </a:txBody>
                  <a:tcPr/>
                </a:tc>
                <a:tc>
                  <a:txBody>
                    <a:bodyPr/>
                    <a:lstStyle/>
                    <a:p>
                      <a:pPr algn="ctr"/>
                      <a:r>
                        <a:rPr lang="en-US" sz="1800" b="1" dirty="0">
                          <a:latin typeface="+mj-lt"/>
                        </a:rPr>
                        <a:t>Facilities with Permit Limits</a:t>
                      </a:r>
                    </a:p>
                  </a:txBody>
                  <a:tcPr/>
                </a:tc>
                <a:extLst>
                  <a:ext uri="{0D108BD9-81ED-4DB2-BD59-A6C34878D82A}">
                    <a16:rowId xmlns:a16="http://schemas.microsoft.com/office/drawing/2014/main" val="2483194661"/>
                  </a:ext>
                </a:extLst>
              </a:tr>
              <a:tr h="274320">
                <a:tc>
                  <a:txBody>
                    <a:bodyPr/>
                    <a:lstStyle/>
                    <a:p>
                      <a:r>
                        <a:rPr lang="en-US" sz="1400" dirty="0">
                          <a:highlight>
                            <a:srgbClr val="FFFF00"/>
                          </a:highlight>
                          <a:latin typeface="+mj-lt"/>
                        </a:rPr>
                        <a:t>Arsenic (any form)</a:t>
                      </a:r>
                    </a:p>
                  </a:txBody>
                  <a:tcPr/>
                </a:tc>
                <a:tc>
                  <a:txBody>
                    <a:bodyPr/>
                    <a:lstStyle/>
                    <a:p>
                      <a:pPr algn="ctr"/>
                      <a:r>
                        <a:rPr lang="en-US" sz="1400" dirty="0">
                          <a:highlight>
                            <a:srgbClr val="FFFF00"/>
                          </a:highlight>
                          <a:latin typeface="+mj-lt"/>
                        </a:rPr>
                        <a:t>30</a:t>
                      </a:r>
                    </a:p>
                  </a:txBody>
                  <a:tcPr/>
                </a:tc>
                <a:extLst>
                  <a:ext uri="{0D108BD9-81ED-4DB2-BD59-A6C34878D82A}">
                    <a16:rowId xmlns:a16="http://schemas.microsoft.com/office/drawing/2014/main" val="3142392316"/>
                  </a:ext>
                </a:extLst>
              </a:tr>
              <a:tr h="274320">
                <a:tc>
                  <a:txBody>
                    <a:bodyPr/>
                    <a:lstStyle/>
                    <a:p>
                      <a:r>
                        <a:rPr lang="en-US" sz="1400" dirty="0">
                          <a:highlight>
                            <a:srgbClr val="FFFF00"/>
                          </a:highlight>
                          <a:latin typeface="+mj-lt"/>
                        </a:rPr>
                        <a:t>Cyanide (any form)</a:t>
                      </a:r>
                    </a:p>
                  </a:txBody>
                  <a:tcPr/>
                </a:tc>
                <a:tc>
                  <a:txBody>
                    <a:bodyPr/>
                    <a:lstStyle/>
                    <a:p>
                      <a:pPr algn="ctr"/>
                      <a:r>
                        <a:rPr lang="en-US" sz="1400" dirty="0">
                          <a:highlight>
                            <a:srgbClr val="FFFF00"/>
                          </a:highlight>
                          <a:latin typeface="+mj-lt"/>
                        </a:rPr>
                        <a:t>169</a:t>
                      </a:r>
                    </a:p>
                  </a:txBody>
                  <a:tcPr/>
                </a:tc>
                <a:extLst>
                  <a:ext uri="{0D108BD9-81ED-4DB2-BD59-A6C34878D82A}">
                    <a16:rowId xmlns:a16="http://schemas.microsoft.com/office/drawing/2014/main" val="4069184264"/>
                  </a:ext>
                </a:extLst>
              </a:tr>
              <a:tr h="274320">
                <a:tc>
                  <a:txBody>
                    <a:bodyPr/>
                    <a:lstStyle/>
                    <a:p>
                      <a:r>
                        <a:rPr lang="en-US" sz="1400" dirty="0">
                          <a:latin typeface="+mj-lt"/>
                        </a:rPr>
                        <a:t>1,3-Dichlorobenzene</a:t>
                      </a:r>
                    </a:p>
                  </a:txBody>
                  <a:tcPr/>
                </a:tc>
                <a:tc>
                  <a:txBody>
                    <a:bodyPr/>
                    <a:lstStyle/>
                    <a:p>
                      <a:pPr algn="ctr"/>
                      <a:r>
                        <a:rPr lang="en-US" sz="1400" dirty="0">
                          <a:latin typeface="+mj-lt"/>
                        </a:rPr>
                        <a:t>34</a:t>
                      </a:r>
                    </a:p>
                  </a:txBody>
                  <a:tcPr/>
                </a:tc>
                <a:extLst>
                  <a:ext uri="{0D108BD9-81ED-4DB2-BD59-A6C34878D82A}">
                    <a16:rowId xmlns:a16="http://schemas.microsoft.com/office/drawing/2014/main" val="1460218069"/>
                  </a:ext>
                </a:extLst>
              </a:tr>
              <a:tr h="274320">
                <a:tc>
                  <a:txBody>
                    <a:bodyPr/>
                    <a:lstStyle/>
                    <a:p>
                      <a:r>
                        <a:rPr lang="en-US" sz="1400" dirty="0">
                          <a:latin typeface="+mj-lt"/>
                        </a:rPr>
                        <a:t>1,3-Dichloropropylene</a:t>
                      </a:r>
                    </a:p>
                  </a:txBody>
                  <a:tcPr/>
                </a:tc>
                <a:tc>
                  <a:txBody>
                    <a:bodyPr/>
                    <a:lstStyle/>
                    <a:p>
                      <a:pPr algn="ctr"/>
                      <a:r>
                        <a:rPr lang="en-US" sz="1400" dirty="0">
                          <a:latin typeface="+mj-lt"/>
                        </a:rPr>
                        <a:t>-</a:t>
                      </a:r>
                    </a:p>
                  </a:txBody>
                  <a:tcPr/>
                </a:tc>
                <a:extLst>
                  <a:ext uri="{0D108BD9-81ED-4DB2-BD59-A6C34878D82A}">
                    <a16:rowId xmlns:a16="http://schemas.microsoft.com/office/drawing/2014/main" val="1608650499"/>
                  </a:ext>
                </a:extLst>
              </a:tr>
              <a:tr h="274320">
                <a:tc>
                  <a:txBody>
                    <a:bodyPr/>
                    <a:lstStyle/>
                    <a:p>
                      <a:r>
                        <a:rPr lang="en-US" sz="1400" dirty="0">
                          <a:latin typeface="+mj-lt"/>
                        </a:rPr>
                        <a:t>4,6-Dinitro-2-methylphenol</a:t>
                      </a:r>
                    </a:p>
                  </a:txBody>
                  <a:tcPr/>
                </a:tc>
                <a:tc>
                  <a:txBody>
                    <a:bodyPr/>
                    <a:lstStyle/>
                    <a:p>
                      <a:pPr algn="ctr"/>
                      <a:r>
                        <a:rPr lang="en-US" sz="1400" dirty="0">
                          <a:latin typeface="+mj-lt"/>
                        </a:rPr>
                        <a:t>-</a:t>
                      </a:r>
                    </a:p>
                  </a:txBody>
                  <a:tcPr/>
                </a:tc>
                <a:extLst>
                  <a:ext uri="{0D108BD9-81ED-4DB2-BD59-A6C34878D82A}">
                    <a16:rowId xmlns:a16="http://schemas.microsoft.com/office/drawing/2014/main" val="1516876725"/>
                  </a:ext>
                </a:extLst>
              </a:tr>
              <a:tr h="274320">
                <a:tc>
                  <a:txBody>
                    <a:bodyPr/>
                    <a:lstStyle/>
                    <a:p>
                      <a:r>
                        <a:rPr lang="en-US" sz="1400" dirty="0">
                          <a:latin typeface="+mj-lt"/>
                        </a:rPr>
                        <a:t>2,4-Dinitrotoluene</a:t>
                      </a:r>
                    </a:p>
                  </a:txBody>
                  <a:tcPr/>
                </a:tc>
                <a:tc>
                  <a:txBody>
                    <a:bodyPr/>
                    <a:lstStyle/>
                    <a:p>
                      <a:pPr algn="ctr"/>
                      <a:r>
                        <a:rPr lang="en-US" sz="1400" dirty="0">
                          <a:latin typeface="+mj-lt"/>
                        </a:rPr>
                        <a:t>12</a:t>
                      </a:r>
                    </a:p>
                  </a:txBody>
                  <a:tcPr/>
                </a:tc>
                <a:extLst>
                  <a:ext uri="{0D108BD9-81ED-4DB2-BD59-A6C34878D82A}">
                    <a16:rowId xmlns:a16="http://schemas.microsoft.com/office/drawing/2014/main" val="819894536"/>
                  </a:ext>
                </a:extLst>
              </a:tr>
              <a:tr h="274320">
                <a:tc>
                  <a:txBody>
                    <a:bodyPr/>
                    <a:lstStyle/>
                    <a:p>
                      <a:r>
                        <a:rPr lang="en-US" sz="1400" dirty="0">
                          <a:highlight>
                            <a:srgbClr val="FFFF00"/>
                          </a:highlight>
                          <a:latin typeface="+mj-lt"/>
                        </a:rPr>
                        <a:t>Ethylbenzene</a:t>
                      </a:r>
                    </a:p>
                  </a:txBody>
                  <a:tcPr/>
                </a:tc>
                <a:tc>
                  <a:txBody>
                    <a:bodyPr/>
                    <a:lstStyle/>
                    <a:p>
                      <a:pPr algn="ctr"/>
                      <a:r>
                        <a:rPr lang="en-US" sz="1400" dirty="0">
                          <a:highlight>
                            <a:srgbClr val="FFFF00"/>
                          </a:highlight>
                          <a:latin typeface="+mj-lt"/>
                        </a:rPr>
                        <a:t>265</a:t>
                      </a:r>
                    </a:p>
                  </a:txBody>
                  <a:tcPr/>
                </a:tc>
                <a:extLst>
                  <a:ext uri="{0D108BD9-81ED-4DB2-BD59-A6C34878D82A}">
                    <a16:rowId xmlns:a16="http://schemas.microsoft.com/office/drawing/2014/main" val="2338322854"/>
                  </a:ext>
                </a:extLst>
              </a:tr>
              <a:tr h="274320">
                <a:tc>
                  <a:txBody>
                    <a:bodyPr/>
                    <a:lstStyle/>
                    <a:p>
                      <a:r>
                        <a:rPr lang="en-US" sz="1400" dirty="0">
                          <a:latin typeface="+mj-lt"/>
                        </a:rPr>
                        <a:t>Hexachloroethane</a:t>
                      </a:r>
                    </a:p>
                  </a:txBody>
                  <a:tcPr/>
                </a:tc>
                <a:tc>
                  <a:txBody>
                    <a:bodyPr/>
                    <a:lstStyle/>
                    <a:p>
                      <a:pPr algn="ctr"/>
                      <a:r>
                        <a:rPr lang="en-US" sz="1400" dirty="0">
                          <a:latin typeface="+mj-lt"/>
                        </a:rPr>
                        <a:t>35</a:t>
                      </a:r>
                    </a:p>
                  </a:txBody>
                  <a:tcPr/>
                </a:tc>
                <a:extLst>
                  <a:ext uri="{0D108BD9-81ED-4DB2-BD59-A6C34878D82A}">
                    <a16:rowId xmlns:a16="http://schemas.microsoft.com/office/drawing/2014/main" val="3258861965"/>
                  </a:ext>
                </a:extLst>
              </a:tr>
              <a:tr h="274320">
                <a:tc>
                  <a:txBody>
                    <a:bodyPr/>
                    <a:lstStyle/>
                    <a:p>
                      <a:r>
                        <a:rPr lang="en-US" sz="1400" dirty="0">
                          <a:latin typeface="+mj-lt"/>
                        </a:rPr>
                        <a:t>Pentachlorophenol</a:t>
                      </a:r>
                    </a:p>
                  </a:txBody>
                  <a:tcPr/>
                </a:tc>
                <a:tc>
                  <a:txBody>
                    <a:bodyPr/>
                    <a:lstStyle/>
                    <a:p>
                      <a:pPr algn="ctr"/>
                      <a:r>
                        <a:rPr lang="en-US" sz="1400" dirty="0">
                          <a:latin typeface="+mj-lt"/>
                        </a:rPr>
                        <a:t>19</a:t>
                      </a:r>
                    </a:p>
                  </a:txBody>
                  <a:tcPr/>
                </a:tc>
                <a:extLst>
                  <a:ext uri="{0D108BD9-81ED-4DB2-BD59-A6C34878D82A}">
                    <a16:rowId xmlns:a16="http://schemas.microsoft.com/office/drawing/2014/main" val="290214353"/>
                  </a:ext>
                </a:extLst>
              </a:tr>
              <a:tr h="274320">
                <a:tc>
                  <a:txBody>
                    <a:bodyPr/>
                    <a:lstStyle/>
                    <a:p>
                      <a:r>
                        <a:rPr lang="en-US" sz="1400" dirty="0">
                          <a:highlight>
                            <a:srgbClr val="FFFF00"/>
                          </a:highlight>
                          <a:latin typeface="+mj-lt"/>
                        </a:rPr>
                        <a:t>Toluene</a:t>
                      </a:r>
                    </a:p>
                  </a:txBody>
                  <a:tcPr/>
                </a:tc>
                <a:tc>
                  <a:txBody>
                    <a:bodyPr/>
                    <a:lstStyle/>
                    <a:p>
                      <a:pPr algn="ctr"/>
                      <a:r>
                        <a:rPr lang="en-US" sz="1400" dirty="0">
                          <a:highlight>
                            <a:srgbClr val="FFFF00"/>
                          </a:highlight>
                          <a:latin typeface="+mj-lt"/>
                        </a:rPr>
                        <a:t>269</a:t>
                      </a:r>
                    </a:p>
                  </a:txBody>
                  <a:tcPr/>
                </a:tc>
                <a:extLst>
                  <a:ext uri="{0D108BD9-81ED-4DB2-BD59-A6C34878D82A}">
                    <a16:rowId xmlns:a16="http://schemas.microsoft.com/office/drawing/2014/main" val="3589992208"/>
                  </a:ext>
                </a:extLst>
              </a:tr>
              <a:tr h="274320">
                <a:tc>
                  <a:txBody>
                    <a:bodyPr/>
                    <a:lstStyle/>
                    <a:p>
                      <a:r>
                        <a:rPr lang="en-US" sz="1400" dirty="0">
                          <a:latin typeface="+mj-lt"/>
                        </a:rPr>
                        <a:t>1,2,4-Trichlorobenzene</a:t>
                      </a:r>
                    </a:p>
                  </a:txBody>
                  <a:tcPr/>
                </a:tc>
                <a:tc>
                  <a:txBody>
                    <a:bodyPr/>
                    <a:lstStyle/>
                    <a:p>
                      <a:pPr algn="ctr"/>
                      <a:r>
                        <a:rPr lang="en-US" sz="1400" dirty="0">
                          <a:latin typeface="+mj-lt"/>
                        </a:rPr>
                        <a:t>35</a:t>
                      </a:r>
                    </a:p>
                  </a:txBody>
                  <a:tcPr/>
                </a:tc>
                <a:extLst>
                  <a:ext uri="{0D108BD9-81ED-4DB2-BD59-A6C34878D82A}">
                    <a16:rowId xmlns:a16="http://schemas.microsoft.com/office/drawing/2014/main" val="243619788"/>
                  </a:ext>
                </a:extLst>
              </a:tr>
            </a:tbl>
          </a:graphicData>
        </a:graphic>
      </p:graphicFrame>
      <p:sp>
        <p:nvSpPr>
          <p:cNvPr id="6" name="TextBox 5">
            <a:extLst>
              <a:ext uri="{FF2B5EF4-FFF2-40B4-BE49-F238E27FC236}">
                <a16:creationId xmlns:a16="http://schemas.microsoft.com/office/drawing/2014/main" id="{0A121A1F-C29E-108D-4425-6B1757A9A073}"/>
              </a:ext>
            </a:extLst>
          </p:cNvPr>
          <p:cNvSpPr txBox="1"/>
          <p:nvPr/>
        </p:nvSpPr>
        <p:spPr>
          <a:xfrm>
            <a:off x="8306848" y="2401455"/>
            <a:ext cx="3534315" cy="3416320"/>
          </a:xfrm>
          <a:prstGeom prst="rect">
            <a:avLst/>
          </a:prstGeom>
          <a:noFill/>
        </p:spPr>
        <p:txBody>
          <a:bodyPr wrap="square" rtlCol="0">
            <a:spAutoFit/>
          </a:bodyPr>
          <a:lstStyle/>
          <a:p>
            <a:pPr algn="l"/>
            <a:r>
              <a:rPr lang="en-US" b="1" dirty="0">
                <a:latin typeface="+mj-lt"/>
              </a:rPr>
              <a:t>NOTE:</a:t>
            </a:r>
          </a:p>
          <a:p>
            <a:pPr algn="l"/>
            <a:r>
              <a:rPr lang="en-US" dirty="0">
                <a:latin typeface="+mj-lt"/>
              </a:rPr>
              <a:t>The total number of potentially affected facilities is unknown but is likely much larger than indicated by the table.  As existing permits are reissued and new Reasonable Potential Analyses are conducted using the new criteria, new limitations are likely to be included in permits where they were not necessary in previous permits.</a:t>
            </a:r>
          </a:p>
        </p:txBody>
      </p:sp>
    </p:spTree>
    <p:extLst>
      <p:ext uri="{BB962C8B-B14F-4D97-AF65-F5344CB8AC3E}">
        <p14:creationId xmlns:p14="http://schemas.microsoft.com/office/powerpoint/2010/main" val="4123152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F710F-742B-DE2D-01F7-5BD2B626BBCC}"/>
              </a:ext>
            </a:extLst>
          </p:cNvPr>
          <p:cNvSpPr>
            <a:spLocks noGrp="1"/>
          </p:cNvSpPr>
          <p:nvPr>
            <p:ph type="title"/>
          </p:nvPr>
        </p:nvSpPr>
        <p:spPr/>
        <p:txBody>
          <a:bodyPr/>
          <a:lstStyle/>
          <a:p>
            <a:r>
              <a:rPr lang="en-US" dirty="0"/>
              <a:t>Rulemaking Petition (continued)</a:t>
            </a:r>
          </a:p>
        </p:txBody>
      </p:sp>
      <p:sp>
        <p:nvSpPr>
          <p:cNvPr id="3" name="Slide Number Placeholder 2">
            <a:extLst>
              <a:ext uri="{FF2B5EF4-FFF2-40B4-BE49-F238E27FC236}">
                <a16:creationId xmlns:a16="http://schemas.microsoft.com/office/drawing/2014/main" id="{3559867F-CB2F-A822-0E18-FAEF2B53CCF4}"/>
              </a:ext>
            </a:extLst>
          </p:cNvPr>
          <p:cNvSpPr>
            <a:spLocks noGrp="1"/>
          </p:cNvSpPr>
          <p:nvPr>
            <p:ph type="sldNum" sz="quarter" idx="11"/>
          </p:nvPr>
        </p:nvSpPr>
        <p:spPr/>
        <p:txBody>
          <a:bodyPr/>
          <a:lstStyle/>
          <a:p>
            <a:fld id="{9B3E39EC-4BE2-4DEA-81C0-4ABC0AAB4AC0}" type="slidenum">
              <a:rPr lang="en-AU" smtClean="0"/>
              <a:pPr/>
              <a:t>18</a:t>
            </a:fld>
            <a:endParaRPr lang="en-AU" dirty="0"/>
          </a:p>
        </p:txBody>
      </p:sp>
      <p:sp>
        <p:nvSpPr>
          <p:cNvPr id="4" name="Text Placeholder 3">
            <a:extLst>
              <a:ext uri="{FF2B5EF4-FFF2-40B4-BE49-F238E27FC236}">
                <a16:creationId xmlns:a16="http://schemas.microsoft.com/office/drawing/2014/main" id="{5941C81D-81D8-B4D7-FCB9-E492F62B1F07}"/>
              </a:ext>
            </a:extLst>
          </p:cNvPr>
          <p:cNvSpPr>
            <a:spLocks noGrp="1"/>
          </p:cNvSpPr>
          <p:nvPr>
            <p:ph type="body" sz="quarter" idx="12"/>
          </p:nvPr>
        </p:nvSpPr>
        <p:spPr/>
        <p:txBody>
          <a:bodyPr/>
          <a:lstStyle/>
          <a:p>
            <a:pPr lvl="1"/>
            <a:r>
              <a:rPr lang="en-US" dirty="0"/>
              <a:t>More stringent NPDES permit limits (in some cases)</a:t>
            </a:r>
          </a:p>
          <a:p>
            <a:pPr lvl="1"/>
            <a:r>
              <a:rPr lang="en-US" dirty="0"/>
              <a:t>For example:</a:t>
            </a:r>
          </a:p>
          <a:p>
            <a:pPr lvl="2"/>
            <a:r>
              <a:rPr lang="en-US" dirty="0"/>
              <a:t>Industry A discharges 7.2 million gallons per day of treated wastewater containing a low concentration of inorganic arsenic to a stream with an annual average flow of 1032 cubic feet per second.  The stream is classified as </a:t>
            </a:r>
            <a:r>
              <a:rPr lang="en-US" b="1" dirty="0"/>
              <a:t>Fish and Wildlife </a:t>
            </a:r>
            <a:r>
              <a:rPr lang="en-US" dirty="0"/>
              <a:t>and has no appreciable background inorganic arsenic</a:t>
            </a:r>
          </a:p>
          <a:p>
            <a:pPr lvl="3"/>
            <a:r>
              <a:rPr lang="en-US" b="1" dirty="0"/>
              <a:t>NPDES permit limit </a:t>
            </a:r>
            <a:r>
              <a:rPr lang="en-US" dirty="0"/>
              <a:t>for inorganic arsenic with </a:t>
            </a:r>
            <a:r>
              <a:rPr lang="en-US" b="1" dirty="0"/>
              <a:t>current </a:t>
            </a:r>
            <a:r>
              <a:rPr lang="en-US" dirty="0"/>
              <a:t>human health water quality criterion is:</a:t>
            </a:r>
          </a:p>
          <a:p>
            <a:pPr lvl="4"/>
            <a:r>
              <a:rPr lang="en-US" b="1" dirty="0"/>
              <a:t>not required</a:t>
            </a:r>
            <a:r>
              <a:rPr lang="en-US" dirty="0"/>
              <a:t> because there is no “reasonable potential” for the discharge to cause an exceedance of the water quality criterion</a:t>
            </a:r>
          </a:p>
          <a:p>
            <a:pPr lvl="3"/>
            <a:r>
              <a:rPr lang="en-US" b="1" dirty="0"/>
              <a:t>NPDES permit limit </a:t>
            </a:r>
            <a:r>
              <a:rPr lang="en-US" dirty="0"/>
              <a:t>for inorganic arsenic with </a:t>
            </a:r>
            <a:r>
              <a:rPr lang="en-US" b="1" dirty="0"/>
              <a:t>new</a:t>
            </a:r>
            <a:r>
              <a:rPr lang="en-US" dirty="0"/>
              <a:t> human health water quality criterion is:</a:t>
            </a:r>
          </a:p>
          <a:p>
            <a:pPr lvl="4"/>
            <a:r>
              <a:rPr lang="en-US" dirty="0"/>
              <a:t>1.6 </a:t>
            </a:r>
            <a:r>
              <a:rPr lang="en-US" dirty="0">
                <a:latin typeface="Symbol" panose="05050102010706020507" pitchFamily="18" charset="2"/>
              </a:rPr>
              <a:t>m</a:t>
            </a:r>
            <a:r>
              <a:rPr lang="en-US" dirty="0"/>
              <a:t>g/L (inorganic arsenic)</a:t>
            </a:r>
          </a:p>
          <a:p>
            <a:pPr lvl="2"/>
            <a:r>
              <a:rPr lang="en-US" dirty="0"/>
              <a:t>Now, suppose the same receiving stream is classified as a Public Water Supply</a:t>
            </a:r>
          </a:p>
          <a:p>
            <a:pPr lvl="3"/>
            <a:r>
              <a:rPr lang="en-US" dirty="0"/>
              <a:t>Current criterion &gt; NPDES Permit Limit = not required</a:t>
            </a:r>
          </a:p>
          <a:p>
            <a:pPr lvl="3"/>
            <a:r>
              <a:rPr lang="en-US" dirty="0"/>
              <a:t>New criterion &gt; NPDES Permit Limit = 0.06 </a:t>
            </a:r>
            <a:r>
              <a:rPr lang="en-US" dirty="0">
                <a:latin typeface="Symbol" panose="05050102010706020507" pitchFamily="18" charset="2"/>
              </a:rPr>
              <a:t>m</a:t>
            </a:r>
            <a:r>
              <a:rPr lang="en-US" dirty="0"/>
              <a:t>g/L (inorganic arsenic)</a:t>
            </a:r>
          </a:p>
          <a:p>
            <a:pPr marL="810000" lvl="3" indent="0">
              <a:buNone/>
            </a:pPr>
            <a:endParaRPr lang="en-US" dirty="0"/>
          </a:p>
          <a:p>
            <a:pPr lvl="3"/>
            <a:endParaRPr lang="en-US" dirty="0"/>
          </a:p>
          <a:p>
            <a:pPr lvl="4"/>
            <a:endParaRPr lang="en-US" dirty="0"/>
          </a:p>
          <a:p>
            <a:pPr lvl="1"/>
            <a:endParaRPr lang="en-US" dirty="0"/>
          </a:p>
          <a:p>
            <a:endParaRPr lang="en-US" dirty="0"/>
          </a:p>
        </p:txBody>
      </p:sp>
    </p:spTree>
    <p:extLst>
      <p:ext uri="{BB962C8B-B14F-4D97-AF65-F5344CB8AC3E}">
        <p14:creationId xmlns:p14="http://schemas.microsoft.com/office/powerpoint/2010/main" val="1099929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613BF-9F9D-84F3-9564-C1AB9A0D1CF6}"/>
              </a:ext>
            </a:extLst>
          </p:cNvPr>
          <p:cNvSpPr>
            <a:spLocks noGrp="1"/>
          </p:cNvSpPr>
          <p:nvPr>
            <p:ph type="title"/>
          </p:nvPr>
        </p:nvSpPr>
        <p:spPr/>
        <p:txBody>
          <a:bodyPr/>
          <a:lstStyle/>
          <a:p>
            <a:r>
              <a:rPr lang="en-US" dirty="0"/>
              <a:t>Rulemaking Petition (continued)</a:t>
            </a:r>
          </a:p>
        </p:txBody>
      </p:sp>
      <p:sp>
        <p:nvSpPr>
          <p:cNvPr id="3" name="Slide Number Placeholder 2">
            <a:extLst>
              <a:ext uri="{FF2B5EF4-FFF2-40B4-BE49-F238E27FC236}">
                <a16:creationId xmlns:a16="http://schemas.microsoft.com/office/drawing/2014/main" id="{C734516D-895F-A4DB-7055-091649D20DBF}"/>
              </a:ext>
            </a:extLst>
          </p:cNvPr>
          <p:cNvSpPr>
            <a:spLocks noGrp="1"/>
          </p:cNvSpPr>
          <p:nvPr>
            <p:ph type="sldNum" sz="quarter" idx="11"/>
          </p:nvPr>
        </p:nvSpPr>
        <p:spPr/>
        <p:txBody>
          <a:bodyPr/>
          <a:lstStyle/>
          <a:p>
            <a:fld id="{9B3E39EC-4BE2-4DEA-81C0-4ABC0AAB4AC0}" type="slidenum">
              <a:rPr lang="en-AU" smtClean="0"/>
              <a:pPr/>
              <a:t>19</a:t>
            </a:fld>
            <a:endParaRPr lang="en-AU" dirty="0"/>
          </a:p>
        </p:txBody>
      </p:sp>
      <p:sp>
        <p:nvSpPr>
          <p:cNvPr id="4" name="Text Placeholder 3">
            <a:extLst>
              <a:ext uri="{FF2B5EF4-FFF2-40B4-BE49-F238E27FC236}">
                <a16:creationId xmlns:a16="http://schemas.microsoft.com/office/drawing/2014/main" id="{661E27A7-546F-204A-3E03-F6823BA7E166}"/>
              </a:ext>
            </a:extLst>
          </p:cNvPr>
          <p:cNvSpPr>
            <a:spLocks noGrp="1"/>
          </p:cNvSpPr>
          <p:nvPr>
            <p:ph type="body" sz="quarter" idx="12"/>
          </p:nvPr>
        </p:nvSpPr>
        <p:spPr/>
        <p:txBody>
          <a:bodyPr/>
          <a:lstStyle/>
          <a:p>
            <a:r>
              <a:rPr lang="en-US" dirty="0"/>
              <a:t>Water Quality Criteria Based on “Sound Science” – Consider the following:</a:t>
            </a:r>
          </a:p>
          <a:p>
            <a:pPr marL="0" indent="0">
              <a:buNone/>
            </a:pPr>
            <a:endParaRPr lang="en-US" dirty="0"/>
          </a:p>
          <a:p>
            <a:endParaRPr lang="en-US" dirty="0"/>
          </a:p>
          <a:p>
            <a:endParaRPr lang="en-US" dirty="0"/>
          </a:p>
          <a:p>
            <a:pPr marL="0" indent="0">
              <a:buNone/>
            </a:pPr>
            <a:endParaRPr lang="en-US" dirty="0"/>
          </a:p>
          <a:p>
            <a:pPr marL="0" indent="0">
              <a:buNone/>
            </a:pPr>
            <a:endParaRPr lang="en-US" dirty="0"/>
          </a:p>
        </p:txBody>
      </p:sp>
      <p:sp>
        <p:nvSpPr>
          <p:cNvPr id="5" name="Arrow: Right 4">
            <a:extLst>
              <a:ext uri="{FF2B5EF4-FFF2-40B4-BE49-F238E27FC236}">
                <a16:creationId xmlns:a16="http://schemas.microsoft.com/office/drawing/2014/main" id="{B4AD9E49-0361-1773-8ACE-BD0953228024}"/>
              </a:ext>
            </a:extLst>
          </p:cNvPr>
          <p:cNvSpPr/>
          <p:nvPr/>
        </p:nvSpPr>
        <p:spPr>
          <a:xfrm>
            <a:off x="812800" y="3546764"/>
            <a:ext cx="1810327" cy="64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latin typeface="+mj-lt"/>
            </a:endParaRPr>
          </a:p>
        </p:txBody>
      </p:sp>
      <p:sp>
        <p:nvSpPr>
          <p:cNvPr id="6" name="Rectangle 5">
            <a:extLst>
              <a:ext uri="{FF2B5EF4-FFF2-40B4-BE49-F238E27FC236}">
                <a16:creationId xmlns:a16="http://schemas.microsoft.com/office/drawing/2014/main" id="{D72342FD-C488-C81F-A5A4-3EB060C760F5}"/>
              </a:ext>
            </a:extLst>
          </p:cNvPr>
          <p:cNvSpPr/>
          <p:nvPr/>
        </p:nvSpPr>
        <p:spPr>
          <a:xfrm>
            <a:off x="4331855" y="3429000"/>
            <a:ext cx="2290618" cy="10044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latin typeface="+mj-lt"/>
            </a:endParaRPr>
          </a:p>
        </p:txBody>
      </p:sp>
      <p:sp>
        <p:nvSpPr>
          <p:cNvPr id="7" name="Oval 6">
            <a:extLst>
              <a:ext uri="{FF2B5EF4-FFF2-40B4-BE49-F238E27FC236}">
                <a16:creationId xmlns:a16="http://schemas.microsoft.com/office/drawing/2014/main" id="{2EBCBE82-B7C6-8CCF-1F69-E1A9135C5451}"/>
              </a:ext>
            </a:extLst>
          </p:cNvPr>
          <p:cNvSpPr/>
          <p:nvPr/>
        </p:nvSpPr>
        <p:spPr>
          <a:xfrm>
            <a:off x="3001818" y="3140364"/>
            <a:ext cx="637309" cy="64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latin typeface="+mj-lt"/>
            </a:endParaRPr>
          </a:p>
        </p:txBody>
      </p:sp>
      <p:sp>
        <p:nvSpPr>
          <p:cNvPr id="8" name="Oval 7">
            <a:extLst>
              <a:ext uri="{FF2B5EF4-FFF2-40B4-BE49-F238E27FC236}">
                <a16:creationId xmlns:a16="http://schemas.microsoft.com/office/drawing/2014/main" id="{261DE3C9-DF26-9C21-0B28-D298BE3EA518}"/>
              </a:ext>
            </a:extLst>
          </p:cNvPr>
          <p:cNvSpPr/>
          <p:nvPr/>
        </p:nvSpPr>
        <p:spPr>
          <a:xfrm>
            <a:off x="3015672" y="3896582"/>
            <a:ext cx="637309" cy="64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latin typeface="+mj-lt"/>
            </a:endParaRPr>
          </a:p>
        </p:txBody>
      </p:sp>
      <p:sp>
        <p:nvSpPr>
          <p:cNvPr id="9" name="Rectangle 8">
            <a:extLst>
              <a:ext uri="{FF2B5EF4-FFF2-40B4-BE49-F238E27FC236}">
                <a16:creationId xmlns:a16="http://schemas.microsoft.com/office/drawing/2014/main" id="{57C12649-5D25-7542-BDBC-D1A32004185C}"/>
              </a:ext>
            </a:extLst>
          </p:cNvPr>
          <p:cNvSpPr/>
          <p:nvPr/>
        </p:nvSpPr>
        <p:spPr>
          <a:xfrm>
            <a:off x="7227459" y="3429000"/>
            <a:ext cx="1029854" cy="10044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latin typeface="+mj-lt"/>
            </a:endParaRPr>
          </a:p>
        </p:txBody>
      </p:sp>
      <p:sp>
        <p:nvSpPr>
          <p:cNvPr id="10" name="Arrow: Right 9">
            <a:extLst>
              <a:ext uri="{FF2B5EF4-FFF2-40B4-BE49-F238E27FC236}">
                <a16:creationId xmlns:a16="http://schemas.microsoft.com/office/drawing/2014/main" id="{5936D42A-60CC-F3F0-4E10-3C635139AD0A}"/>
              </a:ext>
            </a:extLst>
          </p:cNvPr>
          <p:cNvSpPr/>
          <p:nvPr/>
        </p:nvSpPr>
        <p:spPr>
          <a:xfrm>
            <a:off x="8769927" y="3611187"/>
            <a:ext cx="1810327" cy="64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latin typeface="+mj-lt"/>
            </a:endParaRPr>
          </a:p>
        </p:txBody>
      </p:sp>
      <p:sp>
        <p:nvSpPr>
          <p:cNvPr id="11" name="TextBox 10">
            <a:extLst>
              <a:ext uri="{FF2B5EF4-FFF2-40B4-BE49-F238E27FC236}">
                <a16:creationId xmlns:a16="http://schemas.microsoft.com/office/drawing/2014/main" id="{D6E7446B-1297-D40A-BAEA-C09E021149DA}"/>
              </a:ext>
            </a:extLst>
          </p:cNvPr>
          <p:cNvSpPr txBox="1"/>
          <p:nvPr/>
        </p:nvSpPr>
        <p:spPr>
          <a:xfrm>
            <a:off x="3080325" y="2198071"/>
            <a:ext cx="5089237" cy="461665"/>
          </a:xfrm>
          <a:prstGeom prst="rect">
            <a:avLst/>
          </a:prstGeom>
          <a:noFill/>
        </p:spPr>
        <p:txBody>
          <a:bodyPr wrap="square" rtlCol="0">
            <a:spAutoFit/>
          </a:bodyPr>
          <a:lstStyle/>
          <a:p>
            <a:pPr algn="ctr"/>
            <a:r>
              <a:rPr lang="en-US" sz="2400" dirty="0">
                <a:latin typeface="+mj-lt"/>
              </a:rPr>
              <a:t>Metropolis Water Treatment Plant</a:t>
            </a:r>
          </a:p>
        </p:txBody>
      </p:sp>
      <p:sp>
        <p:nvSpPr>
          <p:cNvPr id="12" name="TextBox 11">
            <a:extLst>
              <a:ext uri="{FF2B5EF4-FFF2-40B4-BE49-F238E27FC236}">
                <a16:creationId xmlns:a16="http://schemas.microsoft.com/office/drawing/2014/main" id="{EC094652-C97D-5D58-7684-B4C9ED269BFC}"/>
              </a:ext>
            </a:extLst>
          </p:cNvPr>
          <p:cNvSpPr txBox="1"/>
          <p:nvPr/>
        </p:nvSpPr>
        <p:spPr>
          <a:xfrm>
            <a:off x="187502" y="2404141"/>
            <a:ext cx="2692544" cy="1077218"/>
          </a:xfrm>
          <a:prstGeom prst="rect">
            <a:avLst/>
          </a:prstGeom>
          <a:noFill/>
        </p:spPr>
        <p:txBody>
          <a:bodyPr wrap="square" rtlCol="0">
            <a:spAutoFit/>
          </a:bodyPr>
          <a:lstStyle/>
          <a:p>
            <a:pPr algn="ctr"/>
            <a:r>
              <a:rPr lang="en-US" sz="1600" dirty="0">
                <a:latin typeface="+mj-lt"/>
              </a:rPr>
              <a:t>River Water Intake</a:t>
            </a:r>
          </a:p>
          <a:p>
            <a:pPr algn="ctr"/>
            <a:r>
              <a:rPr lang="en-US" sz="1600" dirty="0">
                <a:latin typeface="+mj-lt"/>
              </a:rPr>
              <a:t>HHC Inorganic Arsenic = </a:t>
            </a:r>
            <a:r>
              <a:rPr lang="en-US" sz="1600" b="1" dirty="0">
                <a:latin typeface="+mj-lt"/>
              </a:rPr>
              <a:t>0.12 </a:t>
            </a:r>
            <a:r>
              <a:rPr lang="en-US" sz="1600" b="1" dirty="0">
                <a:latin typeface="Symbol" panose="05050102010706020507" pitchFamily="18" charset="2"/>
              </a:rPr>
              <a:t>m</a:t>
            </a:r>
            <a:r>
              <a:rPr lang="en-US" sz="1600" b="1" dirty="0">
                <a:latin typeface="+mj-lt"/>
              </a:rPr>
              <a:t>g/L or 0.007 </a:t>
            </a:r>
            <a:r>
              <a:rPr lang="en-US" sz="1600" b="1" dirty="0">
                <a:latin typeface="Symbol" panose="05050102010706020507" pitchFamily="18" charset="2"/>
              </a:rPr>
              <a:t>m</a:t>
            </a:r>
            <a:r>
              <a:rPr lang="en-US" sz="1600" b="1" dirty="0">
                <a:latin typeface="+mj-lt"/>
              </a:rPr>
              <a:t>g/L</a:t>
            </a:r>
          </a:p>
          <a:p>
            <a:pPr algn="ctr"/>
            <a:r>
              <a:rPr lang="en-US" sz="1600" dirty="0">
                <a:latin typeface="+mj-lt"/>
              </a:rPr>
              <a:t>Clean Water Act</a:t>
            </a:r>
          </a:p>
        </p:txBody>
      </p:sp>
      <p:sp>
        <p:nvSpPr>
          <p:cNvPr id="13" name="TextBox 12">
            <a:extLst>
              <a:ext uri="{FF2B5EF4-FFF2-40B4-BE49-F238E27FC236}">
                <a16:creationId xmlns:a16="http://schemas.microsoft.com/office/drawing/2014/main" id="{E2B0B3B8-762E-82EE-9CBB-83FD5C938493}"/>
              </a:ext>
            </a:extLst>
          </p:cNvPr>
          <p:cNvSpPr txBox="1"/>
          <p:nvPr/>
        </p:nvSpPr>
        <p:spPr>
          <a:xfrm>
            <a:off x="8413107" y="2598003"/>
            <a:ext cx="2929141" cy="830997"/>
          </a:xfrm>
          <a:prstGeom prst="rect">
            <a:avLst/>
          </a:prstGeom>
          <a:noFill/>
        </p:spPr>
        <p:txBody>
          <a:bodyPr wrap="square" rtlCol="0">
            <a:spAutoFit/>
          </a:bodyPr>
          <a:lstStyle/>
          <a:p>
            <a:pPr algn="ctr"/>
            <a:r>
              <a:rPr lang="en-US" sz="1600" dirty="0">
                <a:latin typeface="+mj-lt"/>
              </a:rPr>
              <a:t>Finished Water to Public</a:t>
            </a:r>
          </a:p>
          <a:p>
            <a:pPr algn="ctr"/>
            <a:r>
              <a:rPr lang="en-US" sz="1600" dirty="0">
                <a:latin typeface="+mj-lt"/>
              </a:rPr>
              <a:t>MCL = </a:t>
            </a:r>
            <a:r>
              <a:rPr lang="en-US" sz="1600" b="1" dirty="0">
                <a:latin typeface="+mj-lt"/>
              </a:rPr>
              <a:t>10 </a:t>
            </a:r>
            <a:r>
              <a:rPr lang="en-US" sz="1600" b="1" dirty="0">
                <a:latin typeface="Symbol" panose="05050102010706020507" pitchFamily="18" charset="2"/>
              </a:rPr>
              <a:t>m</a:t>
            </a:r>
            <a:r>
              <a:rPr lang="en-US" sz="1600" b="1" dirty="0">
                <a:latin typeface="+mj-lt"/>
              </a:rPr>
              <a:t>g/L </a:t>
            </a:r>
            <a:r>
              <a:rPr lang="en-US" sz="1600" dirty="0">
                <a:latin typeface="+mj-lt"/>
              </a:rPr>
              <a:t>(total arsenic)</a:t>
            </a:r>
          </a:p>
          <a:p>
            <a:pPr algn="ctr"/>
            <a:r>
              <a:rPr lang="en-US" sz="1600" dirty="0">
                <a:latin typeface="+mj-lt"/>
              </a:rPr>
              <a:t>Safe Drinking Water Act</a:t>
            </a:r>
          </a:p>
        </p:txBody>
      </p:sp>
      <p:sp>
        <p:nvSpPr>
          <p:cNvPr id="14" name="Rectangle: Rounded Corners 13">
            <a:extLst>
              <a:ext uri="{FF2B5EF4-FFF2-40B4-BE49-F238E27FC236}">
                <a16:creationId xmlns:a16="http://schemas.microsoft.com/office/drawing/2014/main" id="{453B6424-E7E3-3F90-D218-C80F1A387FFB}"/>
              </a:ext>
            </a:extLst>
          </p:cNvPr>
          <p:cNvSpPr/>
          <p:nvPr/>
        </p:nvSpPr>
        <p:spPr>
          <a:xfrm>
            <a:off x="2783548" y="2909454"/>
            <a:ext cx="5704670" cy="1921163"/>
          </a:xfrm>
          <a:custGeom>
            <a:avLst/>
            <a:gdLst>
              <a:gd name="connsiteX0" fmla="*/ 0 w 5704670"/>
              <a:gd name="connsiteY0" fmla="*/ 320200 h 1921163"/>
              <a:gd name="connsiteX1" fmla="*/ 320200 w 5704670"/>
              <a:gd name="connsiteY1" fmla="*/ 0 h 1921163"/>
              <a:gd name="connsiteX2" fmla="*/ 882897 w 5704670"/>
              <a:gd name="connsiteY2" fmla="*/ 0 h 1921163"/>
              <a:gd name="connsiteX3" fmla="*/ 1344308 w 5704670"/>
              <a:gd name="connsiteY3" fmla="*/ 0 h 1921163"/>
              <a:gd name="connsiteX4" fmla="*/ 1805719 w 5704670"/>
              <a:gd name="connsiteY4" fmla="*/ 0 h 1921163"/>
              <a:gd name="connsiteX5" fmla="*/ 2216488 w 5704670"/>
              <a:gd name="connsiteY5" fmla="*/ 0 h 1921163"/>
              <a:gd name="connsiteX6" fmla="*/ 2677899 w 5704670"/>
              <a:gd name="connsiteY6" fmla="*/ 0 h 1921163"/>
              <a:gd name="connsiteX7" fmla="*/ 3240596 w 5704670"/>
              <a:gd name="connsiteY7" fmla="*/ 0 h 1921163"/>
              <a:gd name="connsiteX8" fmla="*/ 3853935 w 5704670"/>
              <a:gd name="connsiteY8" fmla="*/ 0 h 1921163"/>
              <a:gd name="connsiteX9" fmla="*/ 4467274 w 5704670"/>
              <a:gd name="connsiteY9" fmla="*/ 0 h 1921163"/>
              <a:gd name="connsiteX10" fmla="*/ 5384470 w 5704670"/>
              <a:gd name="connsiteY10" fmla="*/ 0 h 1921163"/>
              <a:gd name="connsiteX11" fmla="*/ 5704670 w 5704670"/>
              <a:gd name="connsiteY11" fmla="*/ 320200 h 1921163"/>
              <a:gd name="connsiteX12" fmla="*/ 5704670 w 5704670"/>
              <a:gd name="connsiteY12" fmla="*/ 708698 h 1921163"/>
              <a:gd name="connsiteX13" fmla="*/ 5704670 w 5704670"/>
              <a:gd name="connsiteY13" fmla="*/ 1148427 h 1921163"/>
              <a:gd name="connsiteX14" fmla="*/ 5704670 w 5704670"/>
              <a:gd name="connsiteY14" fmla="*/ 1600963 h 1921163"/>
              <a:gd name="connsiteX15" fmla="*/ 5384470 w 5704670"/>
              <a:gd name="connsiteY15" fmla="*/ 1921163 h 1921163"/>
              <a:gd name="connsiteX16" fmla="*/ 4872416 w 5704670"/>
              <a:gd name="connsiteY16" fmla="*/ 1921163 h 1921163"/>
              <a:gd name="connsiteX17" fmla="*/ 4309719 w 5704670"/>
              <a:gd name="connsiteY17" fmla="*/ 1921163 h 1921163"/>
              <a:gd name="connsiteX18" fmla="*/ 3898951 w 5704670"/>
              <a:gd name="connsiteY18" fmla="*/ 1921163 h 1921163"/>
              <a:gd name="connsiteX19" fmla="*/ 3234969 w 5704670"/>
              <a:gd name="connsiteY19" fmla="*/ 1921163 h 1921163"/>
              <a:gd name="connsiteX20" fmla="*/ 2824200 w 5704670"/>
              <a:gd name="connsiteY20" fmla="*/ 1921163 h 1921163"/>
              <a:gd name="connsiteX21" fmla="*/ 2413432 w 5704670"/>
              <a:gd name="connsiteY21" fmla="*/ 1921163 h 1921163"/>
              <a:gd name="connsiteX22" fmla="*/ 1749450 w 5704670"/>
              <a:gd name="connsiteY22" fmla="*/ 1921163 h 1921163"/>
              <a:gd name="connsiteX23" fmla="*/ 1237396 w 5704670"/>
              <a:gd name="connsiteY23" fmla="*/ 1921163 h 1921163"/>
              <a:gd name="connsiteX24" fmla="*/ 320200 w 5704670"/>
              <a:gd name="connsiteY24" fmla="*/ 1921163 h 1921163"/>
              <a:gd name="connsiteX25" fmla="*/ 0 w 5704670"/>
              <a:gd name="connsiteY25" fmla="*/ 1600963 h 1921163"/>
              <a:gd name="connsiteX26" fmla="*/ 0 w 5704670"/>
              <a:gd name="connsiteY26" fmla="*/ 1161234 h 1921163"/>
              <a:gd name="connsiteX27" fmla="*/ 0 w 5704670"/>
              <a:gd name="connsiteY27" fmla="*/ 759929 h 1921163"/>
              <a:gd name="connsiteX28" fmla="*/ 0 w 5704670"/>
              <a:gd name="connsiteY28" fmla="*/ 320200 h 1921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704670" h="1921163" extrusionOk="0">
                <a:moveTo>
                  <a:pt x="0" y="320200"/>
                </a:moveTo>
                <a:cubicBezTo>
                  <a:pt x="-11014" y="125419"/>
                  <a:pt x="167370" y="-720"/>
                  <a:pt x="320200" y="0"/>
                </a:cubicBezTo>
                <a:cubicBezTo>
                  <a:pt x="570834" y="-19463"/>
                  <a:pt x="707969" y="37277"/>
                  <a:pt x="882897" y="0"/>
                </a:cubicBezTo>
                <a:cubicBezTo>
                  <a:pt x="1057825" y="-37277"/>
                  <a:pt x="1176139" y="17096"/>
                  <a:pt x="1344308" y="0"/>
                </a:cubicBezTo>
                <a:cubicBezTo>
                  <a:pt x="1512477" y="-17096"/>
                  <a:pt x="1666084" y="20997"/>
                  <a:pt x="1805719" y="0"/>
                </a:cubicBezTo>
                <a:cubicBezTo>
                  <a:pt x="1945354" y="-20997"/>
                  <a:pt x="2016541" y="31122"/>
                  <a:pt x="2216488" y="0"/>
                </a:cubicBezTo>
                <a:cubicBezTo>
                  <a:pt x="2416435" y="-31122"/>
                  <a:pt x="2555410" y="36778"/>
                  <a:pt x="2677899" y="0"/>
                </a:cubicBezTo>
                <a:cubicBezTo>
                  <a:pt x="2800388" y="-36778"/>
                  <a:pt x="2966276" y="28708"/>
                  <a:pt x="3240596" y="0"/>
                </a:cubicBezTo>
                <a:cubicBezTo>
                  <a:pt x="3514916" y="-28708"/>
                  <a:pt x="3597166" y="26302"/>
                  <a:pt x="3853935" y="0"/>
                </a:cubicBezTo>
                <a:cubicBezTo>
                  <a:pt x="4110704" y="-26302"/>
                  <a:pt x="4321885" y="18191"/>
                  <a:pt x="4467274" y="0"/>
                </a:cubicBezTo>
                <a:cubicBezTo>
                  <a:pt x="4612663" y="-18191"/>
                  <a:pt x="5055353" y="13868"/>
                  <a:pt x="5384470" y="0"/>
                </a:cubicBezTo>
                <a:cubicBezTo>
                  <a:pt x="5536422" y="-3544"/>
                  <a:pt x="5741442" y="116435"/>
                  <a:pt x="5704670" y="320200"/>
                </a:cubicBezTo>
                <a:cubicBezTo>
                  <a:pt x="5746888" y="466604"/>
                  <a:pt x="5666782" y="524363"/>
                  <a:pt x="5704670" y="708698"/>
                </a:cubicBezTo>
                <a:cubicBezTo>
                  <a:pt x="5742558" y="893033"/>
                  <a:pt x="5702372" y="960230"/>
                  <a:pt x="5704670" y="1148427"/>
                </a:cubicBezTo>
                <a:cubicBezTo>
                  <a:pt x="5706968" y="1336624"/>
                  <a:pt x="5680242" y="1449249"/>
                  <a:pt x="5704670" y="1600963"/>
                </a:cubicBezTo>
                <a:cubicBezTo>
                  <a:pt x="5708299" y="1779806"/>
                  <a:pt x="5554901" y="1922424"/>
                  <a:pt x="5384470" y="1921163"/>
                </a:cubicBezTo>
                <a:cubicBezTo>
                  <a:pt x="5234673" y="1981482"/>
                  <a:pt x="5029706" y="1863157"/>
                  <a:pt x="4872416" y="1921163"/>
                </a:cubicBezTo>
                <a:cubicBezTo>
                  <a:pt x="4715126" y="1979169"/>
                  <a:pt x="4584579" y="1855536"/>
                  <a:pt x="4309719" y="1921163"/>
                </a:cubicBezTo>
                <a:cubicBezTo>
                  <a:pt x="4034859" y="1986790"/>
                  <a:pt x="3992896" y="1886134"/>
                  <a:pt x="3898951" y="1921163"/>
                </a:cubicBezTo>
                <a:cubicBezTo>
                  <a:pt x="3805006" y="1956192"/>
                  <a:pt x="3557133" y="1895033"/>
                  <a:pt x="3234969" y="1921163"/>
                </a:cubicBezTo>
                <a:cubicBezTo>
                  <a:pt x="2912805" y="1947293"/>
                  <a:pt x="2919582" y="1878476"/>
                  <a:pt x="2824200" y="1921163"/>
                </a:cubicBezTo>
                <a:cubicBezTo>
                  <a:pt x="2728818" y="1963850"/>
                  <a:pt x="2551203" y="1901219"/>
                  <a:pt x="2413432" y="1921163"/>
                </a:cubicBezTo>
                <a:cubicBezTo>
                  <a:pt x="2275661" y="1941107"/>
                  <a:pt x="2070907" y="1872937"/>
                  <a:pt x="1749450" y="1921163"/>
                </a:cubicBezTo>
                <a:cubicBezTo>
                  <a:pt x="1427993" y="1969389"/>
                  <a:pt x="1459937" y="1895699"/>
                  <a:pt x="1237396" y="1921163"/>
                </a:cubicBezTo>
                <a:cubicBezTo>
                  <a:pt x="1014855" y="1946627"/>
                  <a:pt x="690181" y="1894223"/>
                  <a:pt x="320200" y="1921163"/>
                </a:cubicBezTo>
                <a:cubicBezTo>
                  <a:pt x="149395" y="1922837"/>
                  <a:pt x="-1892" y="1786838"/>
                  <a:pt x="0" y="1600963"/>
                </a:cubicBezTo>
                <a:cubicBezTo>
                  <a:pt x="-22389" y="1428401"/>
                  <a:pt x="21995" y="1253069"/>
                  <a:pt x="0" y="1161234"/>
                </a:cubicBezTo>
                <a:cubicBezTo>
                  <a:pt x="-21995" y="1069399"/>
                  <a:pt x="31763" y="859610"/>
                  <a:pt x="0" y="759929"/>
                </a:cubicBezTo>
                <a:cubicBezTo>
                  <a:pt x="-31763" y="660249"/>
                  <a:pt x="41693" y="441338"/>
                  <a:pt x="0" y="320200"/>
                </a:cubicBezTo>
                <a:close/>
              </a:path>
            </a:pathLst>
          </a:custGeom>
          <a:noFill/>
          <a:ln>
            <a:extLst>
              <a:ext uri="{C807C97D-BFC1-408E-A445-0C87EB9F89A2}">
                <ask:lineSketchStyleProps xmlns:ask="http://schemas.microsoft.com/office/drawing/2018/sketchyshapes" sd="2717515596">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latin typeface="+mj-lt"/>
            </a:endParaRPr>
          </a:p>
        </p:txBody>
      </p:sp>
    </p:spTree>
    <p:extLst>
      <p:ext uri="{BB962C8B-B14F-4D97-AF65-F5344CB8AC3E}">
        <p14:creationId xmlns:p14="http://schemas.microsoft.com/office/powerpoint/2010/main" val="242442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2B77643-D4CA-488D-8145-9AA38C6966E8}"/>
              </a:ext>
            </a:extLst>
          </p:cNvPr>
          <p:cNvSpPr>
            <a:spLocks noGrp="1"/>
          </p:cNvSpPr>
          <p:nvPr>
            <p:ph type="sldNum" sz="quarter" idx="11"/>
          </p:nvPr>
        </p:nvSpPr>
        <p:spPr/>
        <p:txBody>
          <a:bodyPr/>
          <a:lstStyle/>
          <a:p>
            <a:fld id="{9B3E39EC-4BE2-4DEA-81C0-4ABC0AAB4AC0}" type="slidenum">
              <a:rPr lang="en-AU" smtClean="0"/>
              <a:pPr/>
              <a:t>2</a:t>
            </a:fld>
            <a:endParaRPr lang="en-AU" dirty="0"/>
          </a:p>
        </p:txBody>
      </p:sp>
      <p:sp>
        <p:nvSpPr>
          <p:cNvPr id="13" name="Title 12">
            <a:extLst>
              <a:ext uri="{FF2B5EF4-FFF2-40B4-BE49-F238E27FC236}">
                <a16:creationId xmlns:a16="http://schemas.microsoft.com/office/drawing/2014/main" id="{13778E27-A884-4D3E-8E21-B09C057B3001}"/>
              </a:ext>
            </a:extLst>
          </p:cNvPr>
          <p:cNvSpPr>
            <a:spLocks noGrp="1"/>
          </p:cNvSpPr>
          <p:nvPr>
            <p:ph type="title"/>
          </p:nvPr>
        </p:nvSpPr>
        <p:spPr/>
        <p:txBody>
          <a:bodyPr/>
          <a:lstStyle/>
          <a:p>
            <a:endParaRPr lang="en-US" sz="3600" dirty="0"/>
          </a:p>
        </p:txBody>
      </p:sp>
      <p:sp>
        <p:nvSpPr>
          <p:cNvPr id="14" name="Text Placeholder 13">
            <a:extLst>
              <a:ext uri="{FF2B5EF4-FFF2-40B4-BE49-F238E27FC236}">
                <a16:creationId xmlns:a16="http://schemas.microsoft.com/office/drawing/2014/main" id="{14152E63-54EC-4908-AF2D-A11BC178AE14}"/>
              </a:ext>
            </a:extLst>
          </p:cNvPr>
          <p:cNvSpPr>
            <a:spLocks noGrp="1"/>
          </p:cNvSpPr>
          <p:nvPr>
            <p:ph type="body" sz="quarter" idx="14"/>
          </p:nvPr>
        </p:nvSpPr>
        <p:spPr>
          <a:xfrm>
            <a:off x="320399" y="1622656"/>
            <a:ext cx="8038509" cy="3466580"/>
          </a:xfrm>
        </p:spPr>
        <p:txBody>
          <a:bodyPr/>
          <a:lstStyle/>
          <a:p>
            <a:r>
              <a:rPr lang="en-US" sz="2800" dirty="0"/>
              <a:t>PFAS News (i.e., the Forever News)</a:t>
            </a:r>
          </a:p>
          <a:p>
            <a:r>
              <a:rPr lang="en-US" sz="2800" dirty="0"/>
              <a:t>Chemical Spill Rule</a:t>
            </a:r>
          </a:p>
          <a:p>
            <a:r>
              <a:rPr lang="en-US" sz="2800" dirty="0"/>
              <a:t>Effluent Limitations Guidelines (ELGs)</a:t>
            </a:r>
          </a:p>
          <a:p>
            <a:r>
              <a:rPr lang="en-US" sz="2800" dirty="0"/>
              <a:t>Waters of the US (WOTUS)</a:t>
            </a:r>
          </a:p>
          <a:p>
            <a:r>
              <a:rPr lang="en-US" sz="2800" dirty="0"/>
              <a:t>NPDES Certainty – US Supreme Court Decision</a:t>
            </a:r>
          </a:p>
          <a:p>
            <a:r>
              <a:rPr lang="en-US" sz="2800" dirty="0"/>
              <a:t>Alabama Water Quality Standards – Rulemaking Petition</a:t>
            </a:r>
          </a:p>
          <a:p>
            <a:endParaRPr lang="en-US" sz="2800" dirty="0"/>
          </a:p>
          <a:p>
            <a:endParaRPr lang="en-US" sz="2800" dirty="0"/>
          </a:p>
          <a:p>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782103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E63077C-7AC7-499C-ABCE-089F3160C8B7}"/>
              </a:ext>
            </a:extLst>
          </p:cNvPr>
          <p:cNvSpPr>
            <a:spLocks noGrp="1"/>
          </p:cNvSpPr>
          <p:nvPr>
            <p:ph type="title"/>
          </p:nvPr>
        </p:nvSpPr>
        <p:spPr>
          <a:xfrm>
            <a:off x="320040" y="413907"/>
            <a:ext cx="11521440" cy="1157519"/>
          </a:xfrm>
        </p:spPr>
        <p:txBody>
          <a:bodyPr/>
          <a:lstStyle/>
          <a:p>
            <a:pPr algn="ctr"/>
            <a:r>
              <a:rPr lang="en-US" sz="4400" dirty="0"/>
              <a:t>THANK YOU!</a:t>
            </a:r>
          </a:p>
        </p:txBody>
      </p:sp>
      <p:sp>
        <p:nvSpPr>
          <p:cNvPr id="3" name="Slide Number Placeholder 2">
            <a:extLst>
              <a:ext uri="{FF2B5EF4-FFF2-40B4-BE49-F238E27FC236}">
                <a16:creationId xmlns:a16="http://schemas.microsoft.com/office/drawing/2014/main" id="{FF8D3E5E-A060-C9BE-F789-30FAC59D37CD}"/>
              </a:ext>
            </a:extLst>
          </p:cNvPr>
          <p:cNvSpPr>
            <a:spLocks noGrp="1"/>
          </p:cNvSpPr>
          <p:nvPr>
            <p:ph type="sldNum" sz="quarter" idx="11"/>
          </p:nvPr>
        </p:nvSpPr>
        <p:spPr/>
        <p:txBody>
          <a:bodyPr/>
          <a:lstStyle/>
          <a:p>
            <a:fld id="{9B3E39EC-4BE2-4DEA-81C0-4ABC0AAB4AC0}" type="slidenum">
              <a:rPr lang="en-AU" smtClean="0"/>
              <a:pPr/>
              <a:t>20</a:t>
            </a:fld>
            <a:endParaRPr lang="en-AU" dirty="0"/>
          </a:p>
        </p:txBody>
      </p:sp>
      <p:sp>
        <p:nvSpPr>
          <p:cNvPr id="8" name="TextBox 7">
            <a:extLst>
              <a:ext uri="{FF2B5EF4-FFF2-40B4-BE49-F238E27FC236}">
                <a16:creationId xmlns:a16="http://schemas.microsoft.com/office/drawing/2014/main" id="{0DA797FE-72EC-2111-C92E-157EAE58150D}"/>
              </a:ext>
            </a:extLst>
          </p:cNvPr>
          <p:cNvSpPr txBox="1"/>
          <p:nvPr/>
        </p:nvSpPr>
        <p:spPr>
          <a:xfrm>
            <a:off x="2004291" y="2327562"/>
            <a:ext cx="7934035" cy="923330"/>
          </a:xfrm>
          <a:prstGeom prst="rect">
            <a:avLst/>
          </a:prstGeom>
          <a:noFill/>
        </p:spPr>
        <p:txBody>
          <a:bodyPr wrap="square">
            <a:spAutoFit/>
          </a:bodyPr>
          <a:lstStyle/>
          <a:p>
            <a:r>
              <a:rPr lang="en-US" b="0" i="0" dirty="0">
                <a:solidFill>
                  <a:srgbClr val="333333"/>
                </a:solidFill>
                <a:effectLst/>
                <a:latin typeface="Open Sans" panose="020B0606030504020204" pitchFamily="34" charset="0"/>
              </a:rPr>
              <a:t>There is something fascinating about science. One gets such wholesale returns of conjecture out of such a trifling investment of fact. – Mark Twain</a:t>
            </a:r>
            <a:endParaRPr lang="en-US" dirty="0"/>
          </a:p>
        </p:txBody>
      </p:sp>
      <p:pic>
        <p:nvPicPr>
          <p:cNvPr id="10" name="Picture 9" descr="A cartoon of a cat and a child&#10;&#10;AI-generated content may be incorrect.">
            <a:extLst>
              <a:ext uri="{FF2B5EF4-FFF2-40B4-BE49-F238E27FC236}">
                <a16:creationId xmlns:a16="http://schemas.microsoft.com/office/drawing/2014/main" id="{27177FFD-540D-7DD6-3F94-55721BD531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491" y="1571426"/>
            <a:ext cx="11877964" cy="3816038"/>
          </a:xfrm>
          <a:prstGeom prst="rect">
            <a:avLst/>
          </a:prstGeom>
          <a:ln w="19050">
            <a:solidFill>
              <a:schemeClr val="tx1"/>
            </a:solidFill>
          </a:ln>
        </p:spPr>
      </p:pic>
    </p:spTree>
    <p:extLst>
      <p:ext uri="{BB962C8B-B14F-4D97-AF65-F5344CB8AC3E}">
        <p14:creationId xmlns:p14="http://schemas.microsoft.com/office/powerpoint/2010/main" val="2180676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63F0B5-704F-467C-A551-D08D7B0B783C}"/>
              </a:ext>
            </a:extLst>
          </p:cNvPr>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366346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32F4E4-10D1-4F48-A0CE-484ABD73D35C}"/>
              </a:ext>
            </a:extLst>
          </p:cNvPr>
          <p:cNvSpPr>
            <a:spLocks noGrp="1"/>
          </p:cNvSpPr>
          <p:nvPr>
            <p:ph type="title"/>
          </p:nvPr>
        </p:nvSpPr>
        <p:spPr>
          <a:xfrm>
            <a:off x="240030" y="212475"/>
            <a:ext cx="11521440" cy="640080"/>
          </a:xfrm>
        </p:spPr>
        <p:txBody>
          <a:bodyPr/>
          <a:lstStyle/>
          <a:p>
            <a:r>
              <a:rPr lang="en-US" dirty="0"/>
              <a:t>PFAS Update</a:t>
            </a:r>
          </a:p>
        </p:txBody>
      </p:sp>
      <p:sp>
        <p:nvSpPr>
          <p:cNvPr id="2" name="Slide Number Placeholder 1">
            <a:extLst>
              <a:ext uri="{FF2B5EF4-FFF2-40B4-BE49-F238E27FC236}">
                <a16:creationId xmlns:a16="http://schemas.microsoft.com/office/drawing/2014/main" id="{13BCB295-9A62-47BF-ACD2-DD4C129408FE}"/>
              </a:ext>
            </a:extLst>
          </p:cNvPr>
          <p:cNvSpPr>
            <a:spLocks noGrp="1"/>
          </p:cNvSpPr>
          <p:nvPr>
            <p:ph type="sldNum" sz="quarter" idx="11"/>
          </p:nvPr>
        </p:nvSpPr>
        <p:spPr/>
        <p:txBody>
          <a:bodyPr/>
          <a:lstStyle/>
          <a:p>
            <a:fld id="{9B3E39EC-4BE2-4DEA-81C0-4ABC0AAB4AC0}" type="slidenum">
              <a:rPr lang="en-AU" smtClean="0"/>
              <a:pPr/>
              <a:t>3</a:t>
            </a:fld>
            <a:endParaRPr lang="en-AU" dirty="0"/>
          </a:p>
        </p:txBody>
      </p:sp>
      <p:sp>
        <p:nvSpPr>
          <p:cNvPr id="4" name="Text Placeholder 3">
            <a:extLst>
              <a:ext uri="{FF2B5EF4-FFF2-40B4-BE49-F238E27FC236}">
                <a16:creationId xmlns:a16="http://schemas.microsoft.com/office/drawing/2014/main" id="{149C008D-07BC-4A61-A96A-6DF439234285}"/>
              </a:ext>
            </a:extLst>
          </p:cNvPr>
          <p:cNvSpPr>
            <a:spLocks noGrp="1"/>
          </p:cNvSpPr>
          <p:nvPr>
            <p:ph type="body" sz="quarter" idx="12"/>
          </p:nvPr>
        </p:nvSpPr>
        <p:spPr>
          <a:xfrm>
            <a:off x="467360" y="852555"/>
            <a:ext cx="11521440" cy="5333331"/>
          </a:xfrm>
        </p:spPr>
        <p:txBody>
          <a:bodyPr/>
          <a:lstStyle/>
          <a:p>
            <a:r>
              <a:rPr lang="en-US" dirty="0"/>
              <a:t>SDWA PFAS Rule Revisions Announced on May 14, 2025</a:t>
            </a:r>
          </a:p>
          <a:p>
            <a:pPr lvl="1"/>
            <a:r>
              <a:rPr lang="en-US" dirty="0"/>
              <a:t>EPA intends to keep the MCLs for PFOA and PFOS – 4.0 parts per trillion</a:t>
            </a:r>
          </a:p>
          <a:p>
            <a:pPr lvl="1"/>
            <a:r>
              <a:rPr lang="en-US" dirty="0"/>
              <a:t>Compliance deadlines for PFOA and PFOS will be extended</a:t>
            </a:r>
          </a:p>
          <a:p>
            <a:pPr lvl="1"/>
            <a:r>
              <a:rPr lang="en-US" dirty="0"/>
              <a:t>EPA intends to rescind the Hazard Index approach for HFPO-DA, PFBS, PFNA, and PFHxS</a:t>
            </a:r>
          </a:p>
          <a:p>
            <a:pPr lvl="1"/>
            <a:r>
              <a:rPr lang="en-US" dirty="0"/>
              <a:t>July 28: Office of Ground Water and Drinking Water meeting with National Drinking Water Advisory Council to consult on proposed changes</a:t>
            </a:r>
          </a:p>
          <a:p>
            <a:pPr lvl="1"/>
            <a:r>
              <a:rPr lang="en-US" dirty="0"/>
              <a:t>Several drinking water utilities / providers already preparing to comply with the rule</a:t>
            </a:r>
          </a:p>
          <a:p>
            <a:r>
              <a:rPr lang="en-US" dirty="0"/>
              <a:t>Draft Human Health Water Quality Criteria – Comment period ended 4/29/2025</a:t>
            </a:r>
          </a:p>
          <a:p>
            <a:pPr lvl="1"/>
            <a:r>
              <a:rPr lang="en-US" dirty="0"/>
              <a:t>PFOA, PFOS, PFBS</a:t>
            </a:r>
          </a:p>
          <a:p>
            <a:pPr lvl="1"/>
            <a:endParaRPr lang="en-US" dirty="0"/>
          </a:p>
          <a:p>
            <a:pPr marL="270000" lvl="1" indent="0">
              <a:buNone/>
            </a:pPr>
            <a:endParaRPr lang="en-US" dirty="0"/>
          </a:p>
          <a:p>
            <a:pPr marL="0" indent="0">
              <a:buNone/>
            </a:pPr>
            <a:endParaRPr lang="en-US" dirty="0"/>
          </a:p>
          <a:p>
            <a:pPr lvl="1">
              <a:buFont typeface="Wingdings" panose="05000000000000000000" pitchFamily="2" charset="2"/>
              <a:buChar char="§"/>
            </a:pPr>
            <a:endParaRPr lang="en-US" dirty="0"/>
          </a:p>
        </p:txBody>
      </p:sp>
      <p:graphicFrame>
        <p:nvGraphicFramePr>
          <p:cNvPr id="5" name="Table 4">
            <a:extLst>
              <a:ext uri="{FF2B5EF4-FFF2-40B4-BE49-F238E27FC236}">
                <a16:creationId xmlns:a16="http://schemas.microsoft.com/office/drawing/2014/main" id="{40E620FA-B4BA-6C01-52D9-F834A4F5202E}"/>
              </a:ext>
            </a:extLst>
          </p:cNvPr>
          <p:cNvGraphicFramePr>
            <a:graphicFrameLocks noGrp="1"/>
          </p:cNvGraphicFramePr>
          <p:nvPr>
            <p:extLst>
              <p:ext uri="{D42A27DB-BD31-4B8C-83A1-F6EECF244321}">
                <p14:modId xmlns:p14="http://schemas.microsoft.com/office/powerpoint/2010/main" val="402558646"/>
              </p:ext>
            </p:extLst>
          </p:nvPr>
        </p:nvGraphicFramePr>
        <p:xfrm>
          <a:off x="3652426" y="4082766"/>
          <a:ext cx="6332082" cy="2103120"/>
        </p:xfrm>
        <a:graphic>
          <a:graphicData uri="http://schemas.openxmlformats.org/drawingml/2006/table">
            <a:tbl>
              <a:tblPr/>
              <a:tblGrid>
                <a:gridCol w="2110694">
                  <a:extLst>
                    <a:ext uri="{9D8B030D-6E8A-4147-A177-3AD203B41FA5}">
                      <a16:colId xmlns:a16="http://schemas.microsoft.com/office/drawing/2014/main" val="3832413866"/>
                    </a:ext>
                  </a:extLst>
                </a:gridCol>
                <a:gridCol w="2110694">
                  <a:extLst>
                    <a:ext uri="{9D8B030D-6E8A-4147-A177-3AD203B41FA5}">
                      <a16:colId xmlns:a16="http://schemas.microsoft.com/office/drawing/2014/main" val="3592209883"/>
                    </a:ext>
                  </a:extLst>
                </a:gridCol>
                <a:gridCol w="2110694">
                  <a:extLst>
                    <a:ext uri="{9D8B030D-6E8A-4147-A177-3AD203B41FA5}">
                      <a16:colId xmlns:a16="http://schemas.microsoft.com/office/drawing/2014/main" val="3578165162"/>
                    </a:ext>
                  </a:extLst>
                </a:gridCol>
              </a:tblGrid>
              <a:tr h="0">
                <a:tc gridSpan="3">
                  <a:txBody>
                    <a:bodyPr/>
                    <a:lstStyle/>
                    <a:p>
                      <a:pPr algn="ctr">
                        <a:buNone/>
                      </a:pPr>
                      <a:r>
                        <a:rPr lang="en-US" dirty="0">
                          <a:latin typeface="+mj-lt"/>
                        </a:rPr>
                        <a:t>Draft Human Health Criteria (HHC) for PFOA, PFOS, and PFBS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9832084"/>
                  </a:ext>
                </a:extLst>
              </a:tr>
              <a:tr h="0">
                <a:tc>
                  <a:txBody>
                    <a:bodyPr/>
                    <a:lstStyle/>
                    <a:p>
                      <a:pPr algn="ctr">
                        <a:buNone/>
                      </a:pPr>
                      <a:r>
                        <a:rPr lang="en-US">
                          <a:effectLst/>
                          <a:latin typeface="+mj-lt"/>
                        </a:rPr>
                        <a:t>PFAS</a:t>
                      </a: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F1F1"/>
                    </a:solidFill>
                  </a:tcPr>
                </a:tc>
                <a:tc>
                  <a:txBody>
                    <a:bodyPr/>
                    <a:lstStyle/>
                    <a:p>
                      <a:pPr algn="ctr">
                        <a:buNone/>
                      </a:pPr>
                      <a:r>
                        <a:rPr lang="en-US" dirty="0">
                          <a:effectLst/>
                          <a:latin typeface="+mj-lt"/>
                        </a:rPr>
                        <a:t>Water + Organism HHC (ng/L)</a:t>
                      </a: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F1F1"/>
                    </a:solidFill>
                  </a:tcPr>
                </a:tc>
                <a:tc>
                  <a:txBody>
                    <a:bodyPr/>
                    <a:lstStyle/>
                    <a:p>
                      <a:pPr algn="ctr">
                        <a:buNone/>
                      </a:pPr>
                      <a:r>
                        <a:rPr lang="en-US" dirty="0">
                          <a:effectLst/>
                          <a:latin typeface="+mj-lt"/>
                        </a:rPr>
                        <a:t>Organism Only HHC (ng/L)</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F1F1"/>
                    </a:solidFill>
                  </a:tcPr>
                </a:tc>
                <a:extLst>
                  <a:ext uri="{0D108BD9-81ED-4DB2-BD59-A6C34878D82A}">
                    <a16:rowId xmlns:a16="http://schemas.microsoft.com/office/drawing/2014/main" val="2590285786"/>
                  </a:ext>
                </a:extLst>
              </a:tr>
              <a:tr h="0">
                <a:tc>
                  <a:txBody>
                    <a:bodyPr/>
                    <a:lstStyle/>
                    <a:p>
                      <a:pPr algn="ctr">
                        <a:buNone/>
                      </a:pPr>
                      <a:r>
                        <a:rPr lang="en-US">
                          <a:latin typeface="+mj-lt"/>
                        </a:rPr>
                        <a:t>PFOA</a:t>
                      </a: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noFill/>
                  </a:tcPr>
                </a:tc>
                <a:tc>
                  <a:txBody>
                    <a:bodyPr/>
                    <a:lstStyle/>
                    <a:p>
                      <a:pPr algn="ctr">
                        <a:buNone/>
                      </a:pPr>
                      <a:r>
                        <a:rPr lang="en-US">
                          <a:latin typeface="+mj-lt"/>
                        </a:rPr>
                        <a:t>0.0009</a:t>
                      </a:r>
                    </a:p>
                  </a:txBody>
                  <a:tcPr anchor="ctr">
                    <a:lnL>
                      <a:noFill/>
                    </a:lnL>
                    <a:lnR>
                      <a:noFill/>
                    </a:lnR>
                    <a:lnT w="12700" cap="flat" cmpd="sng" algn="ctr">
                      <a:solidFill>
                        <a:schemeClr val="tx1"/>
                      </a:solidFill>
                      <a:prstDash val="solid"/>
                      <a:round/>
                      <a:headEnd type="none" w="med" len="med"/>
                      <a:tailEnd type="none" w="med" len="med"/>
                    </a:lnT>
                    <a:lnB>
                      <a:noFill/>
                    </a:lnB>
                    <a:noFill/>
                  </a:tcPr>
                </a:tc>
                <a:tc>
                  <a:txBody>
                    <a:bodyPr/>
                    <a:lstStyle/>
                    <a:p>
                      <a:pPr algn="ctr">
                        <a:buNone/>
                      </a:pPr>
                      <a:r>
                        <a:rPr lang="en-US">
                          <a:latin typeface="+mj-lt"/>
                        </a:rPr>
                        <a:t>0.00036</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extLst>
                  <a:ext uri="{0D108BD9-81ED-4DB2-BD59-A6C34878D82A}">
                    <a16:rowId xmlns:a16="http://schemas.microsoft.com/office/drawing/2014/main" val="3760663161"/>
                  </a:ext>
                </a:extLst>
              </a:tr>
              <a:tr h="0">
                <a:tc>
                  <a:txBody>
                    <a:bodyPr/>
                    <a:lstStyle/>
                    <a:p>
                      <a:pPr algn="ctr">
                        <a:buNone/>
                      </a:pPr>
                      <a:r>
                        <a:rPr lang="en-US">
                          <a:latin typeface="+mj-lt"/>
                        </a:rPr>
                        <a:t>PFOS</a:t>
                      </a:r>
                    </a:p>
                  </a:txBody>
                  <a:tcPr anchor="ctr">
                    <a:lnL w="12700" cap="flat" cmpd="sng" algn="ctr">
                      <a:solidFill>
                        <a:schemeClr val="tx1"/>
                      </a:solidFill>
                      <a:prstDash val="solid"/>
                      <a:round/>
                      <a:headEnd type="none" w="med" len="med"/>
                      <a:tailEnd type="none" w="med" len="med"/>
                    </a:lnL>
                    <a:lnR>
                      <a:noFill/>
                    </a:lnR>
                    <a:lnT>
                      <a:noFill/>
                    </a:lnT>
                    <a:lnB>
                      <a:noFill/>
                    </a:lnB>
                    <a:noFill/>
                  </a:tcPr>
                </a:tc>
                <a:tc>
                  <a:txBody>
                    <a:bodyPr/>
                    <a:lstStyle/>
                    <a:p>
                      <a:pPr algn="ctr">
                        <a:buNone/>
                      </a:pPr>
                      <a:r>
                        <a:rPr lang="en-US">
                          <a:latin typeface="+mj-lt"/>
                        </a:rPr>
                        <a:t>0.06</a:t>
                      </a:r>
                    </a:p>
                  </a:txBody>
                  <a:tcPr anchor="ctr">
                    <a:lnL>
                      <a:noFill/>
                    </a:lnL>
                    <a:lnR>
                      <a:noFill/>
                    </a:lnR>
                    <a:lnT>
                      <a:noFill/>
                    </a:lnT>
                    <a:lnB>
                      <a:noFill/>
                    </a:lnB>
                    <a:noFill/>
                  </a:tcPr>
                </a:tc>
                <a:tc>
                  <a:txBody>
                    <a:bodyPr/>
                    <a:lstStyle/>
                    <a:p>
                      <a:pPr algn="ctr">
                        <a:buNone/>
                      </a:pPr>
                      <a:r>
                        <a:rPr lang="en-US">
                          <a:latin typeface="+mj-lt"/>
                        </a:rPr>
                        <a:t>0.07</a:t>
                      </a:r>
                    </a:p>
                  </a:txBody>
                  <a:tcPr anchor="ctr">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2895406901"/>
                  </a:ext>
                </a:extLst>
              </a:tr>
              <a:tr h="0">
                <a:tc>
                  <a:txBody>
                    <a:bodyPr/>
                    <a:lstStyle/>
                    <a:p>
                      <a:pPr algn="ctr">
                        <a:buNone/>
                      </a:pPr>
                      <a:r>
                        <a:rPr lang="en-US">
                          <a:latin typeface="+mj-lt"/>
                        </a:rPr>
                        <a:t>PFBS</a:t>
                      </a:r>
                    </a:p>
                  </a:txBody>
                  <a:tcPr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noFill/>
                  </a:tcPr>
                </a:tc>
                <a:tc>
                  <a:txBody>
                    <a:bodyPr/>
                    <a:lstStyle/>
                    <a:p>
                      <a:pPr algn="ctr">
                        <a:buNone/>
                      </a:pPr>
                      <a:r>
                        <a:rPr lang="en-US">
                          <a:latin typeface="+mj-lt"/>
                        </a:rPr>
                        <a:t>400</a:t>
                      </a:r>
                    </a:p>
                  </a:txBody>
                  <a:tcPr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a:buNone/>
                      </a:pPr>
                      <a:r>
                        <a:rPr lang="en-US" dirty="0">
                          <a:latin typeface="+mj-lt"/>
                        </a:rPr>
                        <a:t>500</a:t>
                      </a:r>
                    </a:p>
                  </a:txBody>
                  <a:tcPr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2163876"/>
                  </a:ext>
                </a:extLst>
              </a:tr>
            </a:tbl>
          </a:graphicData>
        </a:graphic>
      </p:graphicFrame>
    </p:spTree>
    <p:extLst>
      <p:ext uri="{BB962C8B-B14F-4D97-AF65-F5344CB8AC3E}">
        <p14:creationId xmlns:p14="http://schemas.microsoft.com/office/powerpoint/2010/main" val="2242111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3F919-90DF-C9AE-4044-308D5B4AB79A}"/>
              </a:ext>
            </a:extLst>
          </p:cNvPr>
          <p:cNvSpPr>
            <a:spLocks noGrp="1"/>
          </p:cNvSpPr>
          <p:nvPr>
            <p:ph type="title"/>
          </p:nvPr>
        </p:nvSpPr>
        <p:spPr>
          <a:xfrm>
            <a:off x="335280" y="121035"/>
            <a:ext cx="11521440" cy="640080"/>
          </a:xfrm>
        </p:spPr>
        <p:txBody>
          <a:bodyPr/>
          <a:lstStyle/>
          <a:p>
            <a:r>
              <a:rPr lang="en-US" dirty="0"/>
              <a:t>PFAS Update - continued</a:t>
            </a:r>
          </a:p>
        </p:txBody>
      </p:sp>
      <p:sp>
        <p:nvSpPr>
          <p:cNvPr id="3" name="Slide Number Placeholder 2">
            <a:extLst>
              <a:ext uri="{FF2B5EF4-FFF2-40B4-BE49-F238E27FC236}">
                <a16:creationId xmlns:a16="http://schemas.microsoft.com/office/drawing/2014/main" id="{71ED0A00-67B8-EAA9-6460-A899E9A0F617}"/>
              </a:ext>
            </a:extLst>
          </p:cNvPr>
          <p:cNvSpPr>
            <a:spLocks noGrp="1"/>
          </p:cNvSpPr>
          <p:nvPr>
            <p:ph type="sldNum" sz="quarter" idx="11"/>
          </p:nvPr>
        </p:nvSpPr>
        <p:spPr/>
        <p:txBody>
          <a:bodyPr/>
          <a:lstStyle/>
          <a:p>
            <a:fld id="{9B3E39EC-4BE2-4DEA-81C0-4ABC0AAB4AC0}" type="slidenum">
              <a:rPr lang="en-AU" smtClean="0"/>
              <a:pPr/>
              <a:t>4</a:t>
            </a:fld>
            <a:endParaRPr lang="en-AU" dirty="0"/>
          </a:p>
        </p:txBody>
      </p:sp>
      <p:sp>
        <p:nvSpPr>
          <p:cNvPr id="4" name="Text Placeholder 3">
            <a:extLst>
              <a:ext uri="{FF2B5EF4-FFF2-40B4-BE49-F238E27FC236}">
                <a16:creationId xmlns:a16="http://schemas.microsoft.com/office/drawing/2014/main" id="{C4451429-53BF-2D34-F1D2-583405D1D94C}"/>
              </a:ext>
            </a:extLst>
          </p:cNvPr>
          <p:cNvSpPr>
            <a:spLocks noGrp="1"/>
          </p:cNvSpPr>
          <p:nvPr>
            <p:ph type="body" sz="quarter" idx="12"/>
          </p:nvPr>
        </p:nvSpPr>
        <p:spPr>
          <a:xfrm>
            <a:off x="319723" y="761115"/>
            <a:ext cx="11521440" cy="5975850"/>
          </a:xfrm>
        </p:spPr>
        <p:txBody>
          <a:bodyPr/>
          <a:lstStyle/>
          <a:p>
            <a:r>
              <a:rPr lang="en-US" dirty="0"/>
              <a:t>February 2019 - PFAS Action Plan Announced by President Trump</a:t>
            </a:r>
          </a:p>
          <a:p>
            <a:r>
              <a:rPr lang="en-US" dirty="0"/>
              <a:t>TRI Reporting Requirements</a:t>
            </a:r>
          </a:p>
          <a:p>
            <a:pPr lvl="1"/>
            <a:r>
              <a:rPr lang="en-US" dirty="0"/>
              <a:t>Nine additional PFAS compounds added to the TRI list per the 2020 National Defense Authorization Act (Reporting Year 2025) – automatic addition to the list when EPA finalizes a toxicity value</a:t>
            </a:r>
          </a:p>
          <a:p>
            <a:r>
              <a:rPr lang="en-US" dirty="0"/>
              <a:t>NPDES Monitoring and Reporting Requirements</a:t>
            </a:r>
          </a:p>
          <a:p>
            <a:pPr lvl="1"/>
            <a:r>
              <a:rPr lang="en-US" dirty="0"/>
              <a:t>Growing list of NPDES and SID permits in Alabama with PFAS monitoring / reporting</a:t>
            </a:r>
          </a:p>
          <a:p>
            <a:pPr lvl="1"/>
            <a:r>
              <a:rPr lang="en-US" dirty="0"/>
              <a:t>40 PFAS Compounds</a:t>
            </a:r>
          </a:p>
          <a:p>
            <a:r>
              <a:rPr lang="en-US" dirty="0"/>
              <a:t>EPA Data Gathering Activities Will Continue During the Second Trump Administration</a:t>
            </a:r>
          </a:p>
          <a:p>
            <a:pPr lvl="1"/>
            <a:r>
              <a:rPr lang="en-US" dirty="0"/>
              <a:t>POTW Study – industrial users, influent wastewater, effluent wastewater, biosolids</a:t>
            </a:r>
          </a:p>
          <a:p>
            <a:pPr lvl="1"/>
            <a:r>
              <a:rPr lang="en-US" dirty="0"/>
              <a:t>Landfill leachate study</a:t>
            </a:r>
          </a:p>
          <a:p>
            <a:pPr lvl="1"/>
            <a:r>
              <a:rPr lang="en-US" dirty="0"/>
              <a:t>Metal finishing / Chrome plating study</a:t>
            </a:r>
          </a:p>
          <a:p>
            <a:pPr lvl="1"/>
            <a:r>
              <a:rPr lang="en-US" dirty="0"/>
              <a:t>Chemical manufacturing study</a:t>
            </a:r>
          </a:p>
          <a:p>
            <a:pPr lvl="1"/>
            <a:r>
              <a:rPr lang="en-US" dirty="0"/>
              <a:t>Centralized Waste Treatment Facilities study</a:t>
            </a:r>
          </a:p>
          <a:p>
            <a:endParaRPr lang="en-US" dirty="0"/>
          </a:p>
        </p:txBody>
      </p:sp>
    </p:spTree>
    <p:extLst>
      <p:ext uri="{BB962C8B-B14F-4D97-AF65-F5344CB8AC3E}">
        <p14:creationId xmlns:p14="http://schemas.microsoft.com/office/powerpoint/2010/main" val="3812823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E7C0BE-E433-4ABA-B647-89B956753A0D}"/>
              </a:ext>
            </a:extLst>
          </p:cNvPr>
          <p:cNvSpPr>
            <a:spLocks noGrp="1"/>
          </p:cNvSpPr>
          <p:nvPr>
            <p:ph type="title"/>
          </p:nvPr>
        </p:nvSpPr>
        <p:spPr/>
        <p:txBody>
          <a:bodyPr/>
          <a:lstStyle/>
          <a:p>
            <a:r>
              <a:rPr lang="en-US" dirty="0"/>
              <a:t>Hazardous Substances Facility Response Rule (Worst-case Spill Rule)</a:t>
            </a:r>
          </a:p>
        </p:txBody>
      </p:sp>
      <p:sp>
        <p:nvSpPr>
          <p:cNvPr id="3" name="Slide Number Placeholder 2">
            <a:extLst>
              <a:ext uri="{FF2B5EF4-FFF2-40B4-BE49-F238E27FC236}">
                <a16:creationId xmlns:a16="http://schemas.microsoft.com/office/drawing/2014/main" id="{C14FFCB5-6D98-4CE6-A319-9E658315A960}"/>
              </a:ext>
            </a:extLst>
          </p:cNvPr>
          <p:cNvSpPr>
            <a:spLocks noGrp="1"/>
          </p:cNvSpPr>
          <p:nvPr>
            <p:ph type="sldNum" sz="quarter" idx="11"/>
          </p:nvPr>
        </p:nvSpPr>
        <p:spPr/>
        <p:txBody>
          <a:bodyPr/>
          <a:lstStyle/>
          <a:p>
            <a:fld id="{9B3E39EC-4BE2-4DEA-81C0-4ABC0AAB4AC0}" type="slidenum">
              <a:rPr lang="en-AU" smtClean="0"/>
              <a:pPr/>
              <a:t>5</a:t>
            </a:fld>
            <a:endParaRPr lang="en-AU" dirty="0"/>
          </a:p>
        </p:txBody>
      </p:sp>
      <p:sp>
        <p:nvSpPr>
          <p:cNvPr id="6" name="Text Placeholder 5">
            <a:extLst>
              <a:ext uri="{FF2B5EF4-FFF2-40B4-BE49-F238E27FC236}">
                <a16:creationId xmlns:a16="http://schemas.microsoft.com/office/drawing/2014/main" id="{B351C12B-5347-4EE9-B4BE-B1D63C06E01D}"/>
              </a:ext>
            </a:extLst>
          </p:cNvPr>
          <p:cNvSpPr>
            <a:spLocks noGrp="1"/>
          </p:cNvSpPr>
          <p:nvPr>
            <p:ph type="body" sz="quarter" idx="12"/>
          </p:nvPr>
        </p:nvSpPr>
        <p:spPr>
          <a:xfrm>
            <a:off x="319723" y="1243013"/>
            <a:ext cx="11521440" cy="5340667"/>
          </a:xfrm>
        </p:spPr>
        <p:txBody>
          <a:bodyPr/>
          <a:lstStyle/>
          <a:p>
            <a:r>
              <a:rPr lang="en-US" dirty="0"/>
              <a:t>USEPA Finalized the Rule on March 14, 2024</a:t>
            </a:r>
          </a:p>
          <a:p>
            <a:r>
              <a:rPr lang="en-US" dirty="0"/>
              <a:t>Addresses “worst-case” releases of hazardous substances during “adverse weather” conditions, including weather events attributable to climate change</a:t>
            </a:r>
          </a:p>
          <a:p>
            <a:r>
              <a:rPr lang="en-US" dirty="0"/>
              <a:t>New requirements for “Facility Response Plan” (FRP) apply when:</a:t>
            </a:r>
          </a:p>
          <a:p>
            <a:pPr lvl="1"/>
            <a:r>
              <a:rPr lang="en-US" dirty="0"/>
              <a:t>Facilities are located within 0.5 miles of a navigable water (WOTUS) of a conveyance to a navigable water </a:t>
            </a:r>
            <a:r>
              <a:rPr lang="en-US" b="1" u="sng" dirty="0"/>
              <a:t>and</a:t>
            </a:r>
            <a:r>
              <a:rPr lang="en-US" dirty="0"/>
              <a:t> meet one or more of the following criteria</a:t>
            </a:r>
          </a:p>
          <a:p>
            <a:pPr lvl="2"/>
            <a:r>
              <a:rPr lang="en-US" dirty="0"/>
              <a:t>Ability to cause injury to fish, wildlife and sensitive environments</a:t>
            </a:r>
          </a:p>
          <a:p>
            <a:pPr lvl="2"/>
            <a:r>
              <a:rPr lang="en-US" dirty="0"/>
              <a:t>Ability to adversely impact a public water system</a:t>
            </a:r>
          </a:p>
          <a:p>
            <a:pPr lvl="2"/>
            <a:r>
              <a:rPr lang="en-US" dirty="0"/>
              <a:t>Ability to cause injury to public receptors</a:t>
            </a:r>
          </a:p>
          <a:p>
            <a:pPr lvl="2"/>
            <a:r>
              <a:rPr lang="en-US" dirty="0"/>
              <a:t>Had a reportable discharge of a hazardous substance above the Reportable </a:t>
            </a:r>
            <a:r>
              <a:rPr lang="en-US" dirty="0" err="1"/>
              <a:t>Quanity</a:t>
            </a:r>
            <a:r>
              <a:rPr lang="en-US" dirty="0"/>
              <a:t> within the last 5 years</a:t>
            </a:r>
          </a:p>
          <a:p>
            <a:r>
              <a:rPr lang="en-US" dirty="0"/>
              <a:t>Plans required within 36 months of the effective date of the final rule - May 28, 2027</a:t>
            </a:r>
          </a:p>
          <a:p>
            <a:r>
              <a:rPr lang="en-US" dirty="0"/>
              <a:t>However….</a:t>
            </a:r>
          </a:p>
        </p:txBody>
      </p:sp>
    </p:spTree>
    <p:extLst>
      <p:ext uri="{BB962C8B-B14F-4D97-AF65-F5344CB8AC3E}">
        <p14:creationId xmlns:p14="http://schemas.microsoft.com/office/powerpoint/2010/main" val="3076947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FAD5F-FACE-9A3A-9725-4FED12E4DCF0}"/>
              </a:ext>
            </a:extLst>
          </p:cNvPr>
          <p:cNvSpPr>
            <a:spLocks noGrp="1"/>
          </p:cNvSpPr>
          <p:nvPr>
            <p:ph type="title"/>
          </p:nvPr>
        </p:nvSpPr>
        <p:spPr/>
        <p:txBody>
          <a:bodyPr/>
          <a:lstStyle/>
          <a:p>
            <a:r>
              <a:rPr lang="en-US" dirty="0"/>
              <a:t>Worst-case Spill Rule - continued</a:t>
            </a:r>
          </a:p>
        </p:txBody>
      </p:sp>
      <p:sp>
        <p:nvSpPr>
          <p:cNvPr id="3" name="Slide Number Placeholder 2">
            <a:extLst>
              <a:ext uri="{FF2B5EF4-FFF2-40B4-BE49-F238E27FC236}">
                <a16:creationId xmlns:a16="http://schemas.microsoft.com/office/drawing/2014/main" id="{1A6230D7-D350-6858-D774-A9BC5E8FEDE1}"/>
              </a:ext>
            </a:extLst>
          </p:cNvPr>
          <p:cNvSpPr>
            <a:spLocks noGrp="1"/>
          </p:cNvSpPr>
          <p:nvPr>
            <p:ph type="sldNum" sz="quarter" idx="11"/>
          </p:nvPr>
        </p:nvSpPr>
        <p:spPr/>
        <p:txBody>
          <a:bodyPr/>
          <a:lstStyle/>
          <a:p>
            <a:fld id="{9B3E39EC-4BE2-4DEA-81C0-4ABC0AAB4AC0}" type="slidenum">
              <a:rPr lang="en-AU" smtClean="0"/>
              <a:pPr/>
              <a:t>6</a:t>
            </a:fld>
            <a:endParaRPr lang="en-AU" dirty="0"/>
          </a:p>
        </p:txBody>
      </p:sp>
      <p:sp>
        <p:nvSpPr>
          <p:cNvPr id="4" name="Text Placeholder 3">
            <a:extLst>
              <a:ext uri="{FF2B5EF4-FFF2-40B4-BE49-F238E27FC236}">
                <a16:creationId xmlns:a16="http://schemas.microsoft.com/office/drawing/2014/main" id="{8CED0806-200F-ADA8-3772-F3C6DC271AA5}"/>
              </a:ext>
            </a:extLst>
          </p:cNvPr>
          <p:cNvSpPr>
            <a:spLocks noGrp="1"/>
          </p:cNvSpPr>
          <p:nvPr>
            <p:ph type="body" sz="quarter" idx="12"/>
          </p:nvPr>
        </p:nvSpPr>
        <p:spPr/>
        <p:txBody>
          <a:bodyPr/>
          <a:lstStyle/>
          <a:p>
            <a:r>
              <a:rPr lang="en-US" dirty="0"/>
              <a:t>The American Chemistry Council Letter to OMB – May 12, 2025</a:t>
            </a:r>
          </a:p>
          <a:p>
            <a:pPr lvl="1"/>
            <a:r>
              <a:rPr lang="en-US" dirty="0"/>
              <a:t>Requested EPA reconsideration of several regulatory actions, including the CWA Hazardous Substance Facility Response Plans Rule</a:t>
            </a:r>
          </a:p>
          <a:p>
            <a:r>
              <a:rPr lang="en-US" dirty="0"/>
              <a:t>USEPA has indicated that it is reviewing the rule and </a:t>
            </a:r>
            <a:r>
              <a:rPr lang="en-US" b="1" dirty="0"/>
              <a:t>will propose amendments </a:t>
            </a:r>
            <a:r>
              <a:rPr lang="en-US" dirty="0"/>
              <a:t>that would extend the deadline for Response Plan preparation, possibly by as much as 5 years</a:t>
            </a:r>
          </a:p>
          <a:p>
            <a:r>
              <a:rPr lang="en-US" dirty="0"/>
              <a:t>USEPA expects to initiate rulemaking to receive input on the </a:t>
            </a:r>
            <a:r>
              <a:rPr lang="en-US" b="1" dirty="0"/>
              <a:t>other substantive requirements of the rule</a:t>
            </a:r>
          </a:p>
          <a:p>
            <a:r>
              <a:rPr lang="en-US" dirty="0"/>
              <a:t>For more information about the rule see –</a:t>
            </a:r>
          </a:p>
          <a:p>
            <a:r>
              <a:rPr lang="en-US" dirty="0">
                <a:hlinkClick r:id="rId2"/>
              </a:rPr>
              <a:t>https://www.epa.gov/hazardous-substance-spills-planning-regulations/final-rulemaking-clean-water-act-hazardous</a:t>
            </a:r>
            <a:endParaRPr lang="en-US" dirty="0"/>
          </a:p>
          <a:p>
            <a:endParaRPr lang="en-US" dirty="0"/>
          </a:p>
          <a:p>
            <a:pPr marL="0" indent="0">
              <a:buNone/>
            </a:pPr>
            <a:endParaRPr lang="en-US" dirty="0"/>
          </a:p>
        </p:txBody>
      </p:sp>
    </p:spTree>
    <p:extLst>
      <p:ext uri="{BB962C8B-B14F-4D97-AF65-F5344CB8AC3E}">
        <p14:creationId xmlns:p14="http://schemas.microsoft.com/office/powerpoint/2010/main" val="388772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0F03-266E-4CCC-2304-71EDF23BBA9A}"/>
              </a:ext>
            </a:extLst>
          </p:cNvPr>
          <p:cNvSpPr>
            <a:spLocks noGrp="1"/>
          </p:cNvSpPr>
          <p:nvPr>
            <p:ph type="title"/>
          </p:nvPr>
        </p:nvSpPr>
        <p:spPr/>
        <p:txBody>
          <a:bodyPr/>
          <a:lstStyle/>
          <a:p>
            <a:r>
              <a:rPr lang="en-US" dirty="0"/>
              <a:t>Effluent Limitations Guidelines (ELGs)</a:t>
            </a:r>
          </a:p>
        </p:txBody>
      </p:sp>
      <p:sp>
        <p:nvSpPr>
          <p:cNvPr id="3" name="Slide Number Placeholder 2">
            <a:extLst>
              <a:ext uri="{FF2B5EF4-FFF2-40B4-BE49-F238E27FC236}">
                <a16:creationId xmlns:a16="http://schemas.microsoft.com/office/drawing/2014/main" id="{DFB8DB69-FC6E-7C03-BE86-FD87CA92CBF5}"/>
              </a:ext>
            </a:extLst>
          </p:cNvPr>
          <p:cNvSpPr>
            <a:spLocks noGrp="1"/>
          </p:cNvSpPr>
          <p:nvPr>
            <p:ph type="sldNum" sz="quarter" idx="11"/>
          </p:nvPr>
        </p:nvSpPr>
        <p:spPr/>
        <p:txBody>
          <a:bodyPr/>
          <a:lstStyle/>
          <a:p>
            <a:fld id="{9B3E39EC-4BE2-4DEA-81C0-4ABC0AAB4AC0}" type="slidenum">
              <a:rPr lang="en-AU" smtClean="0"/>
              <a:pPr/>
              <a:t>7</a:t>
            </a:fld>
            <a:endParaRPr lang="en-AU" dirty="0"/>
          </a:p>
        </p:txBody>
      </p:sp>
      <p:sp>
        <p:nvSpPr>
          <p:cNvPr id="4" name="Text Placeholder 3">
            <a:extLst>
              <a:ext uri="{FF2B5EF4-FFF2-40B4-BE49-F238E27FC236}">
                <a16:creationId xmlns:a16="http://schemas.microsoft.com/office/drawing/2014/main" id="{C3721773-3CCC-0D33-C7B7-130AD5BDAB00}"/>
              </a:ext>
            </a:extLst>
          </p:cNvPr>
          <p:cNvSpPr>
            <a:spLocks noGrp="1"/>
          </p:cNvSpPr>
          <p:nvPr>
            <p:ph type="body" sz="quarter" idx="12"/>
          </p:nvPr>
        </p:nvSpPr>
        <p:spPr/>
        <p:txBody>
          <a:bodyPr/>
          <a:lstStyle/>
          <a:p>
            <a:r>
              <a:rPr lang="en-US" dirty="0"/>
              <a:t>2024 Steam Electric Generating Effluent Guidelines</a:t>
            </a:r>
          </a:p>
          <a:p>
            <a:pPr lvl="1"/>
            <a:r>
              <a:rPr lang="en-US" dirty="0"/>
              <a:t>Apply only to facilities operating after the effective date – July 8, 2024</a:t>
            </a:r>
          </a:p>
          <a:p>
            <a:pPr lvl="1"/>
            <a:r>
              <a:rPr lang="en-US" dirty="0"/>
              <a:t>More stringent discharge standards for the following three wastewaters generated at coal-fired power plants:</a:t>
            </a:r>
          </a:p>
          <a:p>
            <a:pPr lvl="2"/>
            <a:r>
              <a:rPr lang="en-US" dirty="0"/>
              <a:t>Flue gas desulfurization wastewater (the rule modified the definition of FGD)</a:t>
            </a:r>
          </a:p>
          <a:p>
            <a:pPr lvl="2"/>
            <a:r>
              <a:rPr lang="en-US" dirty="0"/>
              <a:t>Bottom ash transport water</a:t>
            </a:r>
          </a:p>
          <a:p>
            <a:pPr lvl="2"/>
            <a:r>
              <a:rPr lang="en-US" dirty="0"/>
              <a:t>Combustion residual leachate (excludes stormwater from large storm events)</a:t>
            </a:r>
          </a:p>
          <a:p>
            <a:pPr lvl="1"/>
            <a:r>
              <a:rPr lang="en-US" dirty="0"/>
              <a:t>Establishes new effluent limitations for various legacy wastewaters (surface impoundments)</a:t>
            </a:r>
          </a:p>
          <a:p>
            <a:pPr lvl="1"/>
            <a:endParaRPr lang="en-US" dirty="0"/>
          </a:p>
        </p:txBody>
      </p:sp>
    </p:spTree>
    <p:extLst>
      <p:ext uri="{BB962C8B-B14F-4D97-AF65-F5344CB8AC3E}">
        <p14:creationId xmlns:p14="http://schemas.microsoft.com/office/powerpoint/2010/main" val="4004257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5A27A-192D-E48F-846C-684C079BFC12}"/>
              </a:ext>
            </a:extLst>
          </p:cNvPr>
          <p:cNvSpPr>
            <a:spLocks noGrp="1"/>
          </p:cNvSpPr>
          <p:nvPr>
            <p:ph type="title"/>
          </p:nvPr>
        </p:nvSpPr>
        <p:spPr/>
        <p:txBody>
          <a:bodyPr/>
          <a:lstStyle/>
          <a:p>
            <a:r>
              <a:rPr lang="en-US" dirty="0"/>
              <a:t>ELGs - continued</a:t>
            </a:r>
          </a:p>
        </p:txBody>
      </p:sp>
      <p:sp>
        <p:nvSpPr>
          <p:cNvPr id="3" name="Slide Number Placeholder 2">
            <a:extLst>
              <a:ext uri="{FF2B5EF4-FFF2-40B4-BE49-F238E27FC236}">
                <a16:creationId xmlns:a16="http://schemas.microsoft.com/office/drawing/2014/main" id="{F5DD1F07-A9FB-BE00-2E78-3936536508E0}"/>
              </a:ext>
            </a:extLst>
          </p:cNvPr>
          <p:cNvSpPr>
            <a:spLocks noGrp="1"/>
          </p:cNvSpPr>
          <p:nvPr>
            <p:ph type="sldNum" sz="quarter" idx="11"/>
          </p:nvPr>
        </p:nvSpPr>
        <p:spPr/>
        <p:txBody>
          <a:bodyPr/>
          <a:lstStyle/>
          <a:p>
            <a:fld id="{9B3E39EC-4BE2-4DEA-81C0-4ABC0AAB4AC0}" type="slidenum">
              <a:rPr lang="en-AU" smtClean="0"/>
              <a:pPr/>
              <a:t>8</a:t>
            </a:fld>
            <a:endParaRPr lang="en-AU" dirty="0"/>
          </a:p>
        </p:txBody>
      </p:sp>
      <p:sp>
        <p:nvSpPr>
          <p:cNvPr id="4" name="Text Placeholder 3">
            <a:extLst>
              <a:ext uri="{FF2B5EF4-FFF2-40B4-BE49-F238E27FC236}">
                <a16:creationId xmlns:a16="http://schemas.microsoft.com/office/drawing/2014/main" id="{EF89B550-285B-F15C-30BC-C47B1A03D18B}"/>
              </a:ext>
            </a:extLst>
          </p:cNvPr>
          <p:cNvSpPr>
            <a:spLocks noGrp="1"/>
          </p:cNvSpPr>
          <p:nvPr>
            <p:ph type="body" sz="quarter" idx="12"/>
          </p:nvPr>
        </p:nvSpPr>
        <p:spPr/>
        <p:txBody>
          <a:bodyPr/>
          <a:lstStyle/>
          <a:p>
            <a:r>
              <a:rPr lang="en-US" dirty="0"/>
              <a:t>Meat and Poultry Products Effluent Guidelines – 2024 Proposed Rule</a:t>
            </a:r>
          </a:p>
          <a:p>
            <a:pPr lvl="1"/>
            <a:r>
              <a:rPr lang="en-US" dirty="0"/>
              <a:t>Proposed rule includes three regulatory options</a:t>
            </a:r>
          </a:p>
          <a:p>
            <a:pPr marL="997200" lvl="2" indent="-457200">
              <a:buFont typeface="+mj-lt"/>
              <a:buAutoNum type="arabicPeriod"/>
            </a:pPr>
            <a:r>
              <a:rPr lang="en-US" dirty="0"/>
              <a:t>Preferred option would impose more stringent effluent limitations for the control of nitrogen and, for the first time, phosphorus.  Also, would require, for the first time, pretreatment standards for indirect dischargers to limit oil &amp; grease, TSS, BOD</a:t>
            </a:r>
          </a:p>
          <a:p>
            <a:pPr marL="997200" lvl="2" indent="-457200">
              <a:buFont typeface="+mj-lt"/>
              <a:buAutoNum type="arabicPeriod"/>
            </a:pPr>
            <a:r>
              <a:rPr lang="en-US" dirty="0"/>
              <a:t>EPA is requesting comment on a provision that would require segregation and management of high-salt waste streams and the addition of E. coli bacteria as a regulated parameter for direct dischargers</a:t>
            </a:r>
          </a:p>
          <a:p>
            <a:pPr marL="997200" lvl="2" indent="-457200">
              <a:buFont typeface="+mj-lt"/>
              <a:buAutoNum type="arabicPeriod"/>
            </a:pPr>
            <a:r>
              <a:rPr lang="en-US" dirty="0"/>
              <a:t>EPA is requesting comment on a “conditional limitations” provision that would allow indirect dischargers to rely on POTWs to provide nutrient treatment.  This provision would eliminate redundant treatment and reduce compliance costs for indirect dischargers</a:t>
            </a:r>
          </a:p>
          <a:p>
            <a:pPr lvl="1"/>
            <a:r>
              <a:rPr lang="en-US" dirty="0"/>
              <a:t>EPA held public hearings on January 24, 2024, January 31, 2024, March 20, 2024</a:t>
            </a:r>
          </a:p>
          <a:p>
            <a:pPr lvl="1"/>
            <a:r>
              <a:rPr lang="en-US" dirty="0"/>
              <a:t>EPA received 21,864 comments on the proposed rule</a:t>
            </a:r>
          </a:p>
          <a:p>
            <a:pPr lvl="1"/>
            <a:r>
              <a:rPr lang="en-US" dirty="0"/>
              <a:t>EPA has not indicated when a final rule will be issued</a:t>
            </a:r>
          </a:p>
          <a:p>
            <a:pPr marL="540000" lvl="2" indent="0">
              <a:buNone/>
            </a:pPr>
            <a:r>
              <a:rPr lang="en-US" dirty="0"/>
              <a:t> </a:t>
            </a:r>
          </a:p>
          <a:p>
            <a:endParaRPr lang="en-US" dirty="0"/>
          </a:p>
        </p:txBody>
      </p:sp>
    </p:spTree>
    <p:extLst>
      <p:ext uri="{BB962C8B-B14F-4D97-AF65-F5344CB8AC3E}">
        <p14:creationId xmlns:p14="http://schemas.microsoft.com/office/powerpoint/2010/main" val="630661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31C1-E0B8-460E-CC63-C60828F44C85}"/>
              </a:ext>
            </a:extLst>
          </p:cNvPr>
          <p:cNvSpPr>
            <a:spLocks noGrp="1"/>
          </p:cNvSpPr>
          <p:nvPr>
            <p:ph type="title"/>
          </p:nvPr>
        </p:nvSpPr>
        <p:spPr/>
        <p:txBody>
          <a:bodyPr/>
          <a:lstStyle/>
          <a:p>
            <a:r>
              <a:rPr lang="en-US" dirty="0"/>
              <a:t>PFAS-related ELGs</a:t>
            </a:r>
          </a:p>
        </p:txBody>
      </p:sp>
      <p:sp>
        <p:nvSpPr>
          <p:cNvPr id="3" name="Slide Number Placeholder 2">
            <a:extLst>
              <a:ext uri="{FF2B5EF4-FFF2-40B4-BE49-F238E27FC236}">
                <a16:creationId xmlns:a16="http://schemas.microsoft.com/office/drawing/2014/main" id="{E74585A8-E0E3-BE76-C9D7-B2523849228E}"/>
              </a:ext>
            </a:extLst>
          </p:cNvPr>
          <p:cNvSpPr>
            <a:spLocks noGrp="1"/>
          </p:cNvSpPr>
          <p:nvPr>
            <p:ph type="sldNum" sz="quarter" idx="11"/>
          </p:nvPr>
        </p:nvSpPr>
        <p:spPr/>
        <p:txBody>
          <a:bodyPr/>
          <a:lstStyle/>
          <a:p>
            <a:fld id="{9B3E39EC-4BE2-4DEA-81C0-4ABC0AAB4AC0}" type="slidenum">
              <a:rPr lang="en-AU" smtClean="0"/>
              <a:pPr/>
              <a:t>9</a:t>
            </a:fld>
            <a:endParaRPr lang="en-AU" dirty="0"/>
          </a:p>
        </p:txBody>
      </p:sp>
      <p:sp>
        <p:nvSpPr>
          <p:cNvPr id="4" name="Text Placeholder 3">
            <a:extLst>
              <a:ext uri="{FF2B5EF4-FFF2-40B4-BE49-F238E27FC236}">
                <a16:creationId xmlns:a16="http://schemas.microsoft.com/office/drawing/2014/main" id="{B66A37C2-3C40-71AC-5A7C-92D72A829FB9}"/>
              </a:ext>
            </a:extLst>
          </p:cNvPr>
          <p:cNvSpPr>
            <a:spLocks noGrp="1"/>
          </p:cNvSpPr>
          <p:nvPr>
            <p:ph type="body" sz="quarter" idx="12"/>
          </p:nvPr>
        </p:nvSpPr>
        <p:spPr/>
        <p:txBody>
          <a:bodyPr/>
          <a:lstStyle/>
          <a:p>
            <a:r>
              <a:rPr lang="en-US" dirty="0"/>
              <a:t>Organic Chemicals, Plastics and Synthetic Fibers (OCPSF) Effluent Guidelines</a:t>
            </a:r>
          </a:p>
          <a:p>
            <a:pPr lvl="1"/>
            <a:r>
              <a:rPr lang="en-US" dirty="0"/>
              <a:t>Advance Notice of Proposed Rulemaking – May 17, 2021</a:t>
            </a:r>
          </a:p>
          <a:p>
            <a:r>
              <a:rPr lang="en-US" dirty="0"/>
              <a:t>Metal Finishing Effluent Guidelines</a:t>
            </a:r>
          </a:p>
          <a:p>
            <a:pPr lvl="1"/>
            <a:r>
              <a:rPr lang="en-US" dirty="0"/>
              <a:t>Chrome Finishing ELG Revision</a:t>
            </a:r>
          </a:p>
          <a:p>
            <a:pPr lvl="2"/>
            <a:r>
              <a:rPr lang="en-US" dirty="0"/>
              <a:t>Agency Information Collection / Chrome Finishing Industry Data Collection – Closed 5/22/2023</a:t>
            </a:r>
          </a:p>
          <a:p>
            <a:r>
              <a:rPr lang="en-US" dirty="0"/>
              <a:t>Electroplating Effluent Guidelines – See Metal Finishing ELG</a:t>
            </a:r>
          </a:p>
          <a:p>
            <a:r>
              <a:rPr lang="en-US" dirty="0"/>
              <a:t>Landfills Effluent Guidelines</a:t>
            </a:r>
          </a:p>
          <a:p>
            <a:pPr lvl="1"/>
            <a:r>
              <a:rPr lang="en-US" dirty="0"/>
              <a:t>EPA has completed a detailed study of landfills</a:t>
            </a:r>
          </a:p>
          <a:p>
            <a:pPr lvl="1"/>
            <a:r>
              <a:rPr lang="en-US" dirty="0"/>
              <a:t>EPA intends to revise the existing Landfills Point Source Category ELGs</a:t>
            </a:r>
          </a:p>
        </p:txBody>
      </p:sp>
    </p:spTree>
    <p:extLst>
      <p:ext uri="{BB962C8B-B14F-4D97-AF65-F5344CB8AC3E}">
        <p14:creationId xmlns:p14="http://schemas.microsoft.com/office/powerpoint/2010/main" val="3285838960"/>
      </p:ext>
    </p:extLst>
  </p:cSld>
  <p:clrMapOvr>
    <a:masterClrMapping/>
  </p:clrMapOvr>
</p:sld>
</file>

<file path=ppt/theme/theme1.xml><?xml version="1.0" encoding="utf-8"?>
<a:theme xmlns:a="http://schemas.openxmlformats.org/drawingml/2006/main" name="Title Slides (Accent Color Themes Only).">
  <a:themeElements>
    <a:clrScheme name="Jacobs Accents Blue">
      <a:dk1>
        <a:srgbClr val="000000"/>
      </a:dk1>
      <a:lt1>
        <a:srgbClr val="FFFFFF"/>
      </a:lt1>
      <a:dk2>
        <a:srgbClr val="333333"/>
      </a:dk2>
      <a:lt2>
        <a:srgbClr val="E6E6E6"/>
      </a:lt2>
      <a:accent1>
        <a:srgbClr val="231EDC"/>
      </a:accent1>
      <a:accent2>
        <a:srgbClr val="0A7DFF"/>
      </a:accent2>
      <a:accent3>
        <a:srgbClr val="5AE6FF"/>
      </a:accent3>
      <a:accent4>
        <a:srgbClr val="001E55"/>
      </a:accent4>
      <a:accent5>
        <a:srgbClr val="A5A5A5"/>
      </a:accent5>
      <a:accent6>
        <a:srgbClr val="C8C8C8"/>
      </a:accent6>
      <a:hlink>
        <a:srgbClr val="231EDC"/>
      </a:hlink>
      <a:folHlink>
        <a:srgbClr val="E5E5E5"/>
      </a:folHlink>
    </a:clrScheme>
    <a:fontScheme name="JacobsChronos">
      <a:majorFont>
        <a:latin typeface="Jacobs Chronos"/>
        <a:ea typeface=""/>
        <a:cs typeface=""/>
      </a:majorFont>
      <a:minorFont>
        <a:latin typeface="Jacobs Chrono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j-lt"/>
          </a:defRPr>
        </a:defPPr>
      </a:lstStyle>
    </a:txDef>
  </a:objectDefaults>
  <a:extraClrSchemeLst/>
  <a:custClrLst>
    <a:custClr name="Blue 1">
      <a:srgbClr val="231EDC"/>
    </a:custClr>
    <a:custClr name="Blue 2">
      <a:srgbClr val="0A7DFF"/>
    </a:custClr>
    <a:custClr name="Blue 3">
      <a:srgbClr val="5AE6FF"/>
    </a:custClr>
    <a:custClr name="Blue 4">
      <a:srgbClr val="001E55"/>
    </a:custClr>
    <a:custClr name="Blue 5">
      <a:srgbClr val="6CB1FF"/>
    </a:custClr>
    <a:custClr name="Blue 6">
      <a:srgbClr val="C2DEFF"/>
    </a:custClr>
    <a:custClr name="Green 1">
      <a:srgbClr val="007D55"/>
    </a:custClr>
    <a:custClr name="Green 2">
      <a:srgbClr val="0AD287"/>
    </a:custClr>
    <a:custClr name="Green 3">
      <a:srgbClr val="78FAC8"/>
    </a:custClr>
    <a:custClr name="Green 4">
      <a:srgbClr val="003C2D"/>
    </a:custClr>
    <a:custClr name="Purple 1">
      <a:srgbClr val="6F006E"/>
    </a:custClr>
    <a:custClr name="Purple 2">
      <a:srgbClr val="A800A8"/>
    </a:custClr>
    <a:custClr name="Purple 3">
      <a:srgbClr val="D7A5F5"/>
    </a:custClr>
    <a:custClr name="Purple 4">
      <a:srgbClr val="460F32"/>
    </a:custClr>
    <a:custClr name="Purple 5">
      <a:srgbClr val="CB66CB"/>
    </a:custClr>
    <a:custClr name="Purple 6">
      <a:srgbClr val="E9BFE9"/>
    </a:custClr>
    <a:custClr name="Green 5">
      <a:srgbClr val="6CE4B7"/>
    </a:custClr>
    <a:custClr name="Green 6">
      <a:srgbClr val="C2F4E1"/>
    </a:custClr>
    <a:custClr name="Spacer">
      <a:srgbClr val="FFFFFF"/>
    </a:custClr>
    <a:custClr name="Spacer">
      <a:srgbClr val="FFFFFF"/>
    </a:custClr>
    <a:custClr name="Red 1">
      <a:srgbClr val="D72850"/>
    </a:custClr>
    <a:custClr name="Red 2">
      <a:srgbClr val="FF465F"/>
    </a:custClr>
    <a:custClr name="Red 3">
      <a:srgbClr val="FF9191"/>
    </a:custClr>
    <a:custClr name="Red 4">
      <a:srgbClr val="690A28"/>
    </a:custClr>
    <a:custClr name="Red 5">
      <a:srgbClr val="FF909F"/>
    </a:custClr>
    <a:custClr name="Red 6">
      <a:srgbClr val="FFD1D7"/>
    </a:custClr>
    <a:custClr name="Grey1">
      <a:srgbClr val="333333"/>
    </a:custClr>
    <a:custClr name="Grey2">
      <a:srgbClr val="A5A5A5"/>
    </a:custClr>
    <a:custClr name="Grey3">
      <a:srgbClr val="C8C8C8"/>
    </a:custClr>
    <a:custClr name="Grey4">
      <a:srgbClr val="E6E6E6"/>
    </a:custClr>
    <a:custClr name="Orange 1">
      <a:srgbClr val="FF6100"/>
    </a:custClr>
    <a:custClr name="Orange 2">
      <a:srgbClr val="FF8600"/>
    </a:custClr>
    <a:custClr name="Orange 3">
      <a:srgbClr val="FFCA8F"/>
    </a:custClr>
    <a:custClr name="Orange 4">
      <a:srgbClr val="922700"/>
    </a:custClr>
    <a:custClr name="Orange 5">
      <a:srgbClr val="FFB666"/>
    </a:custClr>
    <a:custClr name="Orange 6">
      <a:srgbClr val="FFE1BF"/>
    </a:custClr>
    <a:custClr name="Spacer">
      <a:srgbClr val="FFFFFF"/>
    </a:custClr>
    <a:custClr name="Spacer">
      <a:srgbClr val="FFFFFF"/>
    </a:custClr>
    <a:custClr name="Spacer">
      <a:srgbClr val="FFFFFF"/>
    </a:custClr>
    <a:custClr name="Spacer">
      <a:srgbClr val="FFFFFF"/>
    </a:custClr>
    <a:custClr name="Yellow 1">
      <a:srgbClr val="FFA014"/>
    </a:custClr>
    <a:custClr name="Yellow 2">
      <a:srgbClr val="FFB41E"/>
    </a:custClr>
    <a:custClr name="Yellow 3">
      <a:srgbClr val="FFDC78"/>
    </a:custClr>
    <a:custClr name="Yellow 4">
      <a:srgbClr val="C05C27"/>
    </a:custClr>
    <a:custClr name="Yellow 5">
      <a:srgbClr val="FFD278"/>
    </a:custClr>
    <a:custClr name="Yellow 6">
      <a:srgbClr val="FFECC7"/>
    </a:custClr>
    <a:custClr name="Spacer">
      <a:srgbClr val="FFFFFF"/>
    </a:custClr>
    <a:custClr name="Spacer">
      <a:srgbClr val="FFFFFF"/>
    </a:custClr>
    <a:custClr name="Spacer">
      <a:srgbClr val="FFFFFF"/>
    </a:custClr>
    <a:custClr name="Spacer">
      <a:srgbClr val="FFFFFF"/>
    </a:custClr>
  </a:custClrLst>
</a:theme>
</file>

<file path=ppt/theme/theme2.xml><?xml version="1.0" encoding="utf-8"?>
<a:theme xmlns:a="http://schemas.openxmlformats.org/drawingml/2006/main" name="Agenda Slides (Jacobs Black Theme Only)">
  <a:themeElements>
    <a:clrScheme name="Jacobs Charts &amp; Tables">
      <a:dk1>
        <a:srgbClr val="000000"/>
      </a:dk1>
      <a:lt1>
        <a:srgbClr val="FFFFFF"/>
      </a:lt1>
      <a:dk2>
        <a:srgbClr val="333333"/>
      </a:dk2>
      <a:lt2>
        <a:srgbClr val="E5E5E5"/>
      </a:lt2>
      <a:accent1>
        <a:srgbClr val="333333"/>
      </a:accent1>
      <a:accent2>
        <a:srgbClr val="A5A5A5"/>
      </a:accent2>
      <a:accent3>
        <a:srgbClr val="C8C8C8"/>
      </a:accent3>
      <a:accent4>
        <a:srgbClr val="E6E6E6"/>
      </a:accent4>
      <a:accent5>
        <a:srgbClr val="333333"/>
      </a:accent5>
      <a:accent6>
        <a:srgbClr val="A5A5A5"/>
      </a:accent6>
      <a:hlink>
        <a:srgbClr val="C8C8C8"/>
      </a:hlink>
      <a:folHlink>
        <a:srgbClr val="E6E6E6"/>
      </a:folHlink>
    </a:clrScheme>
    <a:fontScheme name="JacobsChronos">
      <a:majorFont>
        <a:latin typeface="Jacobs Chronos"/>
        <a:ea typeface=""/>
        <a:cs typeface=""/>
      </a:majorFont>
      <a:minorFont>
        <a:latin typeface="Jacobs Chron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j-lt"/>
          </a:defRPr>
        </a:defPPr>
      </a:lstStyle>
    </a:txDef>
  </a:objectDefaults>
  <a:extraClrSchemeLst/>
  <a:custClrLst>
    <a:custClr name="Blue 1">
      <a:srgbClr val="231EDC"/>
    </a:custClr>
    <a:custClr name="Blue 2">
      <a:srgbClr val="0A7DFF"/>
    </a:custClr>
    <a:custClr name="Blue 3">
      <a:srgbClr val="5AE6FF"/>
    </a:custClr>
    <a:custClr name="Blue 4">
      <a:srgbClr val="001E55"/>
    </a:custClr>
    <a:custClr name="Blue 5">
      <a:srgbClr val="6CB1FF"/>
    </a:custClr>
    <a:custClr name="Blue 6">
      <a:srgbClr val="C2DEFF"/>
    </a:custClr>
    <a:custClr name="Green 1">
      <a:srgbClr val="007D55"/>
    </a:custClr>
    <a:custClr name="Green 2">
      <a:srgbClr val="0AD287"/>
    </a:custClr>
    <a:custClr name="Green 3">
      <a:srgbClr val="78FAC8"/>
    </a:custClr>
    <a:custClr name="Green 4">
      <a:srgbClr val="003C2D"/>
    </a:custClr>
    <a:custClr name="Purple 1">
      <a:srgbClr val="6F006E"/>
    </a:custClr>
    <a:custClr name="Purple 2">
      <a:srgbClr val="A800A8"/>
    </a:custClr>
    <a:custClr name="Purple 3">
      <a:srgbClr val="D7A5F5"/>
    </a:custClr>
    <a:custClr name="Purple 4">
      <a:srgbClr val="460F32"/>
    </a:custClr>
    <a:custClr name="Purple 5">
      <a:srgbClr val="CB66CB"/>
    </a:custClr>
    <a:custClr name="Purple 6">
      <a:srgbClr val="E9BFE9"/>
    </a:custClr>
    <a:custClr name="Green 5">
      <a:srgbClr val="6CE4B7"/>
    </a:custClr>
    <a:custClr name="Green 6">
      <a:srgbClr val="C2F4E1"/>
    </a:custClr>
    <a:custClr name="Spacer">
      <a:srgbClr val="FFFFFF"/>
    </a:custClr>
    <a:custClr name="Spacer">
      <a:srgbClr val="FFFFFF"/>
    </a:custClr>
    <a:custClr name="Red 1">
      <a:srgbClr val="D72850"/>
    </a:custClr>
    <a:custClr name="Red 2">
      <a:srgbClr val="FF465F"/>
    </a:custClr>
    <a:custClr name="Red 3">
      <a:srgbClr val="FF9191"/>
    </a:custClr>
    <a:custClr name="Red 4">
      <a:srgbClr val="690A28"/>
    </a:custClr>
    <a:custClr name="Red 5">
      <a:srgbClr val="FF909F"/>
    </a:custClr>
    <a:custClr name="Red 6">
      <a:srgbClr val="FFD1D7"/>
    </a:custClr>
    <a:custClr name="Grey1">
      <a:srgbClr val="333333"/>
    </a:custClr>
    <a:custClr name="Grey2">
      <a:srgbClr val="A5A5A5"/>
    </a:custClr>
    <a:custClr name="Grey3">
      <a:srgbClr val="C8C8C8"/>
    </a:custClr>
    <a:custClr name="Grey4">
      <a:srgbClr val="E6E6E6"/>
    </a:custClr>
    <a:custClr name="Orange 1">
      <a:srgbClr val="FF6100"/>
    </a:custClr>
    <a:custClr name="Orange 2">
      <a:srgbClr val="FF8600"/>
    </a:custClr>
    <a:custClr name="Orange 3">
      <a:srgbClr val="FFCA8F"/>
    </a:custClr>
    <a:custClr name="Orange 4">
      <a:srgbClr val="922700"/>
    </a:custClr>
    <a:custClr name="Orange 5">
      <a:srgbClr val="FFB666"/>
    </a:custClr>
    <a:custClr name="Orange 6">
      <a:srgbClr val="FFE1BF"/>
    </a:custClr>
    <a:custClr name="Spacer">
      <a:srgbClr val="FFFFFF"/>
    </a:custClr>
    <a:custClr name="Spacer">
      <a:srgbClr val="FFFFFF"/>
    </a:custClr>
    <a:custClr name="Spacer">
      <a:srgbClr val="FFFFFF"/>
    </a:custClr>
    <a:custClr name="Spacer">
      <a:srgbClr val="FFFFFF"/>
    </a:custClr>
    <a:custClr name="Yellow 1">
      <a:srgbClr val="FFA014"/>
    </a:custClr>
    <a:custClr name="Yellow 2">
      <a:srgbClr val="FFB41E"/>
    </a:custClr>
    <a:custClr name="Yellow 3">
      <a:srgbClr val="FFDC78"/>
    </a:custClr>
    <a:custClr name="Yellow 4">
      <a:srgbClr val="C05C27"/>
    </a:custClr>
    <a:custClr name="Yellow 5">
      <a:srgbClr val="FFD278"/>
    </a:custClr>
    <a:custClr name="Yellow 6">
      <a:srgbClr val="FFECC7"/>
    </a:custClr>
    <a:custClr name="Spacer">
      <a:srgbClr val="FFFFFF"/>
    </a:custClr>
    <a:custClr name="Spacer">
      <a:srgbClr val="FFFFFF"/>
    </a:custClr>
    <a:custClr name="Spacer">
      <a:srgbClr val="FFFFFF"/>
    </a:custClr>
    <a:custClr name="Spacer">
      <a:srgbClr val="FFFFFF"/>
    </a:custClr>
  </a:custClrLst>
  <a:extLst>
    <a:ext uri="{05A4C25C-085E-4340-85A3-A5531E510DB2}">
      <thm15:themeFamily xmlns:thm15="http://schemas.microsoft.com/office/thememl/2012/main" name="Jacobs_PowerPoint_V7_01.pptx" id="{F7656221-DB9D-4148-BC7A-FE875EAFFF41}" vid="{2BC0991B-61B6-4672-9C8C-AFD0EAE0E6D5}"/>
    </a:ext>
  </a:extLst>
</a:theme>
</file>

<file path=ppt/theme/theme3.xml><?xml version="1.0" encoding="utf-8"?>
<a:theme xmlns:a="http://schemas.openxmlformats.org/drawingml/2006/main" name="Content Vertical Color Bar (Accent Color Themes Only).">
  <a:themeElements>
    <a:clrScheme name="Jacobs Accents Blue">
      <a:dk1>
        <a:srgbClr val="000000"/>
      </a:dk1>
      <a:lt1>
        <a:srgbClr val="FFFFFF"/>
      </a:lt1>
      <a:dk2>
        <a:srgbClr val="333333"/>
      </a:dk2>
      <a:lt2>
        <a:srgbClr val="E6E6E6"/>
      </a:lt2>
      <a:accent1>
        <a:srgbClr val="231EDC"/>
      </a:accent1>
      <a:accent2>
        <a:srgbClr val="0A7DFF"/>
      </a:accent2>
      <a:accent3>
        <a:srgbClr val="5AE6FF"/>
      </a:accent3>
      <a:accent4>
        <a:srgbClr val="001E55"/>
      </a:accent4>
      <a:accent5>
        <a:srgbClr val="A5A5A5"/>
      </a:accent5>
      <a:accent6>
        <a:srgbClr val="C8C8C8"/>
      </a:accent6>
      <a:hlink>
        <a:srgbClr val="231EDC"/>
      </a:hlink>
      <a:folHlink>
        <a:srgbClr val="E5E5E5"/>
      </a:folHlink>
    </a:clrScheme>
    <a:fontScheme name="JacobsChronos">
      <a:majorFont>
        <a:latin typeface="Jacobs Chronos"/>
        <a:ea typeface=""/>
        <a:cs typeface=""/>
      </a:majorFont>
      <a:minorFont>
        <a:latin typeface="Jacobs Chron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j-lt"/>
          </a:defRPr>
        </a:defPPr>
      </a:lstStyle>
    </a:txDef>
  </a:objectDefaults>
  <a:extraClrSchemeLst/>
  <a:custClrLst>
    <a:custClr name="Blue 1">
      <a:srgbClr val="231EDC"/>
    </a:custClr>
    <a:custClr name="Blue 2">
      <a:srgbClr val="0A7DFF"/>
    </a:custClr>
    <a:custClr name="Blue 3">
      <a:srgbClr val="5AE6FF"/>
    </a:custClr>
    <a:custClr name="Blue 4">
      <a:srgbClr val="001E55"/>
    </a:custClr>
    <a:custClr name="Blue 5">
      <a:srgbClr val="6CB1FF"/>
    </a:custClr>
    <a:custClr name="Blue 6">
      <a:srgbClr val="C2DEFF"/>
    </a:custClr>
    <a:custClr name="Green 1">
      <a:srgbClr val="007D55"/>
    </a:custClr>
    <a:custClr name="Green 2">
      <a:srgbClr val="0AD287"/>
    </a:custClr>
    <a:custClr name="Green 3">
      <a:srgbClr val="78FAC8"/>
    </a:custClr>
    <a:custClr name="Green 4">
      <a:srgbClr val="003C2D"/>
    </a:custClr>
    <a:custClr name="Purple 1">
      <a:srgbClr val="6F006E"/>
    </a:custClr>
    <a:custClr name="Purple 2">
      <a:srgbClr val="A800A8"/>
    </a:custClr>
    <a:custClr name="Purple 3">
      <a:srgbClr val="D7A5F5"/>
    </a:custClr>
    <a:custClr name="Purple 4">
      <a:srgbClr val="460F32"/>
    </a:custClr>
    <a:custClr name="Purple 5">
      <a:srgbClr val="CB66CB"/>
    </a:custClr>
    <a:custClr name="Purple 6">
      <a:srgbClr val="E9BFE9"/>
    </a:custClr>
    <a:custClr name="Green 5">
      <a:srgbClr val="6CE4B7"/>
    </a:custClr>
    <a:custClr name="Green 6">
      <a:srgbClr val="C2F4E1"/>
    </a:custClr>
    <a:custClr name="Spacer">
      <a:srgbClr val="FFFFFF"/>
    </a:custClr>
    <a:custClr name="Spacer">
      <a:srgbClr val="FFFFFF"/>
    </a:custClr>
    <a:custClr name="Red 1">
      <a:srgbClr val="D72850"/>
    </a:custClr>
    <a:custClr name="Red 2">
      <a:srgbClr val="FF465F"/>
    </a:custClr>
    <a:custClr name="Red 3">
      <a:srgbClr val="FF9191"/>
    </a:custClr>
    <a:custClr name="Red 4">
      <a:srgbClr val="690A28"/>
    </a:custClr>
    <a:custClr name="Red 5">
      <a:srgbClr val="FF909F"/>
    </a:custClr>
    <a:custClr name="Red 6">
      <a:srgbClr val="FFD1D7"/>
    </a:custClr>
    <a:custClr name="Grey1">
      <a:srgbClr val="333333"/>
    </a:custClr>
    <a:custClr name="Grey2">
      <a:srgbClr val="A5A5A5"/>
    </a:custClr>
    <a:custClr name="Grey3">
      <a:srgbClr val="C8C8C8"/>
    </a:custClr>
    <a:custClr name="Grey4">
      <a:srgbClr val="E6E6E6"/>
    </a:custClr>
    <a:custClr name="Orange 1">
      <a:srgbClr val="FF6100"/>
    </a:custClr>
    <a:custClr name="Orange 2">
      <a:srgbClr val="FF8600"/>
    </a:custClr>
    <a:custClr name="Orange 3">
      <a:srgbClr val="FFCA8F"/>
    </a:custClr>
    <a:custClr name="Orange 4">
      <a:srgbClr val="922700"/>
    </a:custClr>
    <a:custClr name="Orange 5">
      <a:srgbClr val="FFB666"/>
    </a:custClr>
    <a:custClr name="Orange 6">
      <a:srgbClr val="FFE1BF"/>
    </a:custClr>
    <a:custClr name="Spacer">
      <a:srgbClr val="FFFFFF"/>
    </a:custClr>
    <a:custClr name="Spacer">
      <a:srgbClr val="FFFFFF"/>
    </a:custClr>
    <a:custClr name="Spacer">
      <a:srgbClr val="FFFFFF"/>
    </a:custClr>
    <a:custClr name="Spacer">
      <a:srgbClr val="FFFFFF"/>
    </a:custClr>
    <a:custClr name="Yellow 1">
      <a:srgbClr val="FFA014"/>
    </a:custClr>
    <a:custClr name="Yellow 2">
      <a:srgbClr val="FFB41E"/>
    </a:custClr>
    <a:custClr name="Yellow 3">
      <a:srgbClr val="FFDC78"/>
    </a:custClr>
    <a:custClr name="Yellow 4">
      <a:srgbClr val="C05C27"/>
    </a:custClr>
    <a:custClr name="Yellow 5">
      <a:srgbClr val="FFD278"/>
    </a:custClr>
    <a:custClr name="Yellow 6">
      <a:srgbClr val="FFECC7"/>
    </a:custClr>
    <a:custClr name="Spacer">
      <a:srgbClr val="FFFFFF"/>
    </a:custClr>
    <a:custClr name="Spacer">
      <a:srgbClr val="FFFFFF"/>
    </a:custClr>
    <a:custClr name="Spacer">
      <a:srgbClr val="FFFFFF"/>
    </a:custClr>
    <a:custClr name="Spacer">
      <a:srgbClr val="FFFFFF"/>
    </a:custClr>
  </a:custClrLst>
  <a:extLst>
    <a:ext uri="{05A4C25C-085E-4340-85A3-A5531E510DB2}">
      <thm15:themeFamily xmlns:thm15="http://schemas.microsoft.com/office/thememl/2012/main" name="Jacobs_PowerPoint_V7_01.pptx" id="{F7656221-DB9D-4148-BC7A-FE875EAFFF41}" vid="{44989FB5-C365-492E-8918-FA1B52802865}"/>
    </a:ext>
  </a:extLst>
</a:theme>
</file>

<file path=ppt/theme/theme4.xml><?xml version="1.0" encoding="utf-8"?>
<a:theme xmlns:a="http://schemas.openxmlformats.org/drawingml/2006/main" name="Content Horizontal Color Bar (Accent Color Themes Only).">
  <a:themeElements>
    <a:clrScheme name="Jacobs Accents Blue">
      <a:dk1>
        <a:srgbClr val="000000"/>
      </a:dk1>
      <a:lt1>
        <a:srgbClr val="FFFFFF"/>
      </a:lt1>
      <a:dk2>
        <a:srgbClr val="333333"/>
      </a:dk2>
      <a:lt2>
        <a:srgbClr val="E6E6E6"/>
      </a:lt2>
      <a:accent1>
        <a:srgbClr val="231EDC"/>
      </a:accent1>
      <a:accent2>
        <a:srgbClr val="0A7DFF"/>
      </a:accent2>
      <a:accent3>
        <a:srgbClr val="5AE6FF"/>
      </a:accent3>
      <a:accent4>
        <a:srgbClr val="001E55"/>
      </a:accent4>
      <a:accent5>
        <a:srgbClr val="A5A5A5"/>
      </a:accent5>
      <a:accent6>
        <a:srgbClr val="C8C8C8"/>
      </a:accent6>
      <a:hlink>
        <a:srgbClr val="231EDC"/>
      </a:hlink>
      <a:folHlink>
        <a:srgbClr val="E5E5E5"/>
      </a:folHlink>
    </a:clrScheme>
    <a:fontScheme name="JacobsChronos">
      <a:majorFont>
        <a:latin typeface="Jacobs Chronos"/>
        <a:ea typeface=""/>
        <a:cs typeface=""/>
      </a:majorFont>
      <a:minorFont>
        <a:latin typeface="Jacobs Chron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j-lt"/>
          </a:defRPr>
        </a:defPPr>
      </a:lstStyle>
    </a:txDef>
  </a:objectDefaults>
  <a:extraClrSchemeLst/>
  <a:custClrLst>
    <a:custClr name="Blue 1">
      <a:srgbClr val="231EDC"/>
    </a:custClr>
    <a:custClr name="Blue 2">
      <a:srgbClr val="0A7DFF"/>
    </a:custClr>
    <a:custClr name="Blue 3">
      <a:srgbClr val="5AE6FF"/>
    </a:custClr>
    <a:custClr name="Blue 4">
      <a:srgbClr val="001E55"/>
    </a:custClr>
    <a:custClr name="Blue 5">
      <a:srgbClr val="6CB1FF"/>
    </a:custClr>
    <a:custClr name="Blue 6">
      <a:srgbClr val="C2DEFF"/>
    </a:custClr>
    <a:custClr name="Green 1">
      <a:srgbClr val="007D55"/>
    </a:custClr>
    <a:custClr name="Green 2">
      <a:srgbClr val="0AD287"/>
    </a:custClr>
    <a:custClr name="Green 3">
      <a:srgbClr val="78FAC8"/>
    </a:custClr>
    <a:custClr name="Green 4">
      <a:srgbClr val="003C2D"/>
    </a:custClr>
    <a:custClr name="Purple 1">
      <a:srgbClr val="6F006E"/>
    </a:custClr>
    <a:custClr name="Purple 2">
      <a:srgbClr val="A800A8"/>
    </a:custClr>
    <a:custClr name="Purple 3">
      <a:srgbClr val="D7A5F5"/>
    </a:custClr>
    <a:custClr name="Purple 4">
      <a:srgbClr val="460F32"/>
    </a:custClr>
    <a:custClr name="Purple 5">
      <a:srgbClr val="CB66CB"/>
    </a:custClr>
    <a:custClr name="Purple 6">
      <a:srgbClr val="E9BFE9"/>
    </a:custClr>
    <a:custClr name="Green 5">
      <a:srgbClr val="6CE4B7"/>
    </a:custClr>
    <a:custClr name="Green 6">
      <a:srgbClr val="C2F4E1"/>
    </a:custClr>
    <a:custClr name="Spacer">
      <a:srgbClr val="FFFFFF"/>
    </a:custClr>
    <a:custClr name="Spacer">
      <a:srgbClr val="FFFFFF"/>
    </a:custClr>
    <a:custClr name="Red 1">
      <a:srgbClr val="D72850"/>
    </a:custClr>
    <a:custClr name="Red 2">
      <a:srgbClr val="FF465F"/>
    </a:custClr>
    <a:custClr name="Red 3">
      <a:srgbClr val="FF9191"/>
    </a:custClr>
    <a:custClr name="Red 4">
      <a:srgbClr val="690A28"/>
    </a:custClr>
    <a:custClr name="Red 5">
      <a:srgbClr val="FF909F"/>
    </a:custClr>
    <a:custClr name="Red 6">
      <a:srgbClr val="FFD1D7"/>
    </a:custClr>
    <a:custClr name="Grey1">
      <a:srgbClr val="333333"/>
    </a:custClr>
    <a:custClr name="Grey2">
      <a:srgbClr val="A5A5A5"/>
    </a:custClr>
    <a:custClr name="Grey3">
      <a:srgbClr val="C8C8C8"/>
    </a:custClr>
    <a:custClr name="Grey4">
      <a:srgbClr val="E6E6E6"/>
    </a:custClr>
    <a:custClr name="Orange 1">
      <a:srgbClr val="FF6100"/>
    </a:custClr>
    <a:custClr name="Orange 2">
      <a:srgbClr val="FF8600"/>
    </a:custClr>
    <a:custClr name="Orange 3">
      <a:srgbClr val="FFCA8F"/>
    </a:custClr>
    <a:custClr name="Orange 4">
      <a:srgbClr val="922700"/>
    </a:custClr>
    <a:custClr name="Orange 5">
      <a:srgbClr val="FFB666"/>
    </a:custClr>
    <a:custClr name="Orange 6">
      <a:srgbClr val="FFE1BF"/>
    </a:custClr>
    <a:custClr name="Spacer">
      <a:srgbClr val="FFFFFF"/>
    </a:custClr>
    <a:custClr name="Spacer">
      <a:srgbClr val="FFFFFF"/>
    </a:custClr>
    <a:custClr name="Spacer">
      <a:srgbClr val="FFFFFF"/>
    </a:custClr>
    <a:custClr name="Spacer">
      <a:srgbClr val="FFFFFF"/>
    </a:custClr>
    <a:custClr name="Yellow 1">
      <a:srgbClr val="FFA014"/>
    </a:custClr>
    <a:custClr name="Yellow 2">
      <a:srgbClr val="FFB41E"/>
    </a:custClr>
    <a:custClr name="Yellow 3">
      <a:srgbClr val="FFDC78"/>
    </a:custClr>
    <a:custClr name="Yellow 4">
      <a:srgbClr val="C05C27"/>
    </a:custClr>
    <a:custClr name="Yellow 5">
      <a:srgbClr val="FFD278"/>
    </a:custClr>
    <a:custClr name="Yellow 6">
      <a:srgbClr val="FFECC7"/>
    </a:custClr>
    <a:custClr name="Spacer">
      <a:srgbClr val="FFFFFF"/>
    </a:custClr>
    <a:custClr name="Spacer">
      <a:srgbClr val="FFFFFF"/>
    </a:custClr>
    <a:custClr name="Spacer">
      <a:srgbClr val="FFFFFF"/>
    </a:custClr>
    <a:custClr name="Spacer">
      <a:srgbClr val="FFFFFF"/>
    </a:custClr>
  </a:custClrLst>
  <a:extLst>
    <a:ext uri="{05A4C25C-085E-4340-85A3-A5531E510DB2}">
      <thm15:themeFamily xmlns:thm15="http://schemas.microsoft.com/office/thememl/2012/main" name="Jacobs_PowerPoint_V7_01.pptx" id="{F7656221-DB9D-4148-BC7A-FE875EAFFF41}" vid="{44989FB5-C365-492E-8918-FA1B52802865}"/>
    </a:ext>
  </a:extLst>
</a:theme>
</file>

<file path=ppt/theme/theme5.xml><?xml version="1.0" encoding="utf-8"?>
<a:theme xmlns:a="http://schemas.openxmlformats.org/drawingml/2006/main" name="Copyright &amp; Disclaimer Slides">
  <a:themeElements>
    <a:clrScheme name="JacobsBlack">
      <a:dk1>
        <a:srgbClr val="000000"/>
      </a:dk1>
      <a:lt1>
        <a:srgbClr val="FFFFFF"/>
      </a:lt1>
      <a:dk2>
        <a:srgbClr val="333333"/>
      </a:dk2>
      <a:lt2>
        <a:srgbClr val="E6E6E6"/>
      </a:lt2>
      <a:accent1>
        <a:srgbClr val="000000"/>
      </a:accent1>
      <a:accent2>
        <a:srgbClr val="333333"/>
      </a:accent2>
      <a:accent3>
        <a:srgbClr val="A5A5A5"/>
      </a:accent3>
      <a:accent4>
        <a:srgbClr val="C8C8C8"/>
      </a:accent4>
      <a:accent5>
        <a:srgbClr val="000000"/>
      </a:accent5>
      <a:accent6>
        <a:srgbClr val="A5A5A5"/>
      </a:accent6>
      <a:hlink>
        <a:srgbClr val="231EDC"/>
      </a:hlink>
      <a:folHlink>
        <a:srgbClr val="E5E5E5"/>
      </a:folHlink>
    </a:clrScheme>
    <a:fontScheme name="JacobsChronos">
      <a:majorFont>
        <a:latin typeface="Jacobs Chronos"/>
        <a:ea typeface=""/>
        <a:cs typeface=""/>
      </a:majorFont>
      <a:minorFont>
        <a:latin typeface="Jacobs Chron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j-lt"/>
          </a:defRPr>
        </a:defPPr>
      </a:lstStyle>
    </a:txDef>
  </a:objectDefaults>
  <a:extraClrSchemeLst/>
  <a:custClrLst>
    <a:custClr name="Blue 1">
      <a:srgbClr val="231EDC"/>
    </a:custClr>
    <a:custClr name="Blue 2">
      <a:srgbClr val="0A7DFF"/>
    </a:custClr>
    <a:custClr name="Blue 3">
      <a:srgbClr val="5AE6FF"/>
    </a:custClr>
    <a:custClr name="Blue 4">
      <a:srgbClr val="001E55"/>
    </a:custClr>
    <a:custClr name="Blue 5">
      <a:srgbClr val="6CB1FF"/>
    </a:custClr>
    <a:custClr name="Blue 6">
      <a:srgbClr val="C2DEFF"/>
    </a:custClr>
    <a:custClr name="Green 1">
      <a:srgbClr val="007D55"/>
    </a:custClr>
    <a:custClr name="Green 2">
      <a:srgbClr val="0AD287"/>
    </a:custClr>
    <a:custClr name="Green 3">
      <a:srgbClr val="78FAC8"/>
    </a:custClr>
    <a:custClr name="Green 4">
      <a:srgbClr val="003C2D"/>
    </a:custClr>
    <a:custClr name="Purple 1">
      <a:srgbClr val="6F006E"/>
    </a:custClr>
    <a:custClr name="Purple 2">
      <a:srgbClr val="A800A8"/>
    </a:custClr>
    <a:custClr name="Purple 3">
      <a:srgbClr val="D7A5F5"/>
    </a:custClr>
    <a:custClr name="Purple 4">
      <a:srgbClr val="460F32"/>
    </a:custClr>
    <a:custClr name="Purple 5">
      <a:srgbClr val="CB66CB"/>
    </a:custClr>
    <a:custClr name="Purple 6">
      <a:srgbClr val="E9BFE9"/>
    </a:custClr>
    <a:custClr name="Green 5">
      <a:srgbClr val="6CE4B7"/>
    </a:custClr>
    <a:custClr name="Green 6">
      <a:srgbClr val="C2F4E1"/>
    </a:custClr>
    <a:custClr name="Spacer">
      <a:srgbClr val="FFFFFF"/>
    </a:custClr>
    <a:custClr name="Spacer">
      <a:srgbClr val="FFFFFF"/>
    </a:custClr>
    <a:custClr name="Red 1">
      <a:srgbClr val="D72850"/>
    </a:custClr>
    <a:custClr name="Red 2">
      <a:srgbClr val="FF465F"/>
    </a:custClr>
    <a:custClr name="Red 3">
      <a:srgbClr val="FF9191"/>
    </a:custClr>
    <a:custClr name="Red 4">
      <a:srgbClr val="690A28"/>
    </a:custClr>
    <a:custClr name="Red 5">
      <a:srgbClr val="FF909F"/>
    </a:custClr>
    <a:custClr name="Red 6">
      <a:srgbClr val="FFD1D7"/>
    </a:custClr>
    <a:custClr name="Grey1">
      <a:srgbClr val="333333"/>
    </a:custClr>
    <a:custClr name="Grey2">
      <a:srgbClr val="A5A5A5"/>
    </a:custClr>
    <a:custClr name="Grey3">
      <a:srgbClr val="C8C8C8"/>
    </a:custClr>
    <a:custClr name="Grey4">
      <a:srgbClr val="E6E6E6"/>
    </a:custClr>
    <a:custClr name="Orange 1">
      <a:srgbClr val="FF6100"/>
    </a:custClr>
    <a:custClr name="Orange 2">
      <a:srgbClr val="FF8600"/>
    </a:custClr>
    <a:custClr name="Orange 3">
      <a:srgbClr val="FFCA8F"/>
    </a:custClr>
    <a:custClr name="Orange 4">
      <a:srgbClr val="922700"/>
    </a:custClr>
    <a:custClr name="Orange 5">
      <a:srgbClr val="FFB666"/>
    </a:custClr>
    <a:custClr name="Orange 6">
      <a:srgbClr val="FFE1BF"/>
    </a:custClr>
    <a:custClr name="Spacer">
      <a:srgbClr val="FFFFFF"/>
    </a:custClr>
    <a:custClr name="Spacer">
      <a:srgbClr val="FFFFFF"/>
    </a:custClr>
    <a:custClr name="Spacer">
      <a:srgbClr val="FFFFFF"/>
    </a:custClr>
    <a:custClr name="Spacer">
      <a:srgbClr val="FFFFFF"/>
    </a:custClr>
    <a:custClr name="Yellow 1">
      <a:srgbClr val="FFA014"/>
    </a:custClr>
    <a:custClr name="Yellow 2">
      <a:srgbClr val="FFB41E"/>
    </a:custClr>
    <a:custClr name="Yellow 3">
      <a:srgbClr val="FFDC78"/>
    </a:custClr>
    <a:custClr name="Yellow 4">
      <a:srgbClr val="C05C27"/>
    </a:custClr>
    <a:custClr name="Yellow 5">
      <a:srgbClr val="FFD278"/>
    </a:custClr>
    <a:custClr name="Yellow 6">
      <a:srgbClr val="FFECC7"/>
    </a:custClr>
    <a:custClr name="Spacer">
      <a:srgbClr val="FFFFFF"/>
    </a:custClr>
    <a:custClr name="Spacer">
      <a:srgbClr val="FFFFFF"/>
    </a:custClr>
    <a:custClr name="Spacer">
      <a:srgbClr val="FFFFFF"/>
    </a:custClr>
    <a:custClr name="Spacer">
      <a:srgbClr val="FFFFFF"/>
    </a:custClr>
  </a:custClrLst>
  <a:extLst>
    <a:ext uri="{05A4C25C-085E-4340-85A3-A5531E510DB2}">
      <thm15:themeFamily xmlns:thm15="http://schemas.microsoft.com/office/thememl/2012/main" name="Jacobs_PowerPoint_V7_01.pptx" id="{F7656221-DB9D-4148-BC7A-FE875EAFFF41}" vid="{D5CE57C6-21C2-44BE-8453-4F718591CF7C}"/>
    </a:ext>
  </a:extLst>
</a:theme>
</file>

<file path=ppt/theme/theme6.xml><?xml version="1.0" encoding="utf-8"?>
<a:theme xmlns:a="http://schemas.openxmlformats.org/drawingml/2006/main" name="Divider Slide 1 (Accent Color Themes Only)">
  <a:themeElements>
    <a:clrScheme name="Jacobs Accents Blue">
      <a:dk1>
        <a:srgbClr val="000000"/>
      </a:dk1>
      <a:lt1>
        <a:srgbClr val="FFFFFF"/>
      </a:lt1>
      <a:dk2>
        <a:srgbClr val="333333"/>
      </a:dk2>
      <a:lt2>
        <a:srgbClr val="E6E6E6"/>
      </a:lt2>
      <a:accent1>
        <a:srgbClr val="231EDC"/>
      </a:accent1>
      <a:accent2>
        <a:srgbClr val="0A7DFF"/>
      </a:accent2>
      <a:accent3>
        <a:srgbClr val="5AE6FF"/>
      </a:accent3>
      <a:accent4>
        <a:srgbClr val="001E55"/>
      </a:accent4>
      <a:accent5>
        <a:srgbClr val="A5A5A5"/>
      </a:accent5>
      <a:accent6>
        <a:srgbClr val="C8C8C8"/>
      </a:accent6>
      <a:hlink>
        <a:srgbClr val="231EDC"/>
      </a:hlink>
      <a:folHlink>
        <a:srgbClr val="E5E5E5"/>
      </a:folHlink>
    </a:clrScheme>
    <a:fontScheme name="JacobsChronos">
      <a:majorFont>
        <a:latin typeface="Jacobs Chronos"/>
        <a:ea typeface=""/>
        <a:cs typeface=""/>
      </a:majorFont>
      <a:minorFont>
        <a:latin typeface="Jacobs Chron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j-lt"/>
          </a:defRPr>
        </a:defPPr>
      </a:lstStyle>
    </a:txDef>
  </a:objectDefaults>
  <a:extraClrSchemeLst/>
  <a:custClrLst>
    <a:custClr name="Blue 1">
      <a:srgbClr val="231EDC"/>
    </a:custClr>
    <a:custClr name="Blue 2">
      <a:srgbClr val="0A7DFF"/>
    </a:custClr>
    <a:custClr name="Blue 3">
      <a:srgbClr val="5AE6FF"/>
    </a:custClr>
    <a:custClr name="Blue 4">
      <a:srgbClr val="001E55"/>
    </a:custClr>
    <a:custClr name="Blue 5">
      <a:srgbClr val="6CB1FF"/>
    </a:custClr>
    <a:custClr name="Blue 6">
      <a:srgbClr val="C2DEFF"/>
    </a:custClr>
    <a:custClr name="Green 1">
      <a:srgbClr val="007D55"/>
    </a:custClr>
    <a:custClr name="Green 2">
      <a:srgbClr val="0AD287"/>
    </a:custClr>
    <a:custClr name="Green 3">
      <a:srgbClr val="78FAC8"/>
    </a:custClr>
    <a:custClr name="Green 4">
      <a:srgbClr val="003C2D"/>
    </a:custClr>
    <a:custClr name="Purple 1">
      <a:srgbClr val="6F006E"/>
    </a:custClr>
    <a:custClr name="Purple 2">
      <a:srgbClr val="A800A8"/>
    </a:custClr>
    <a:custClr name="Purple 3">
      <a:srgbClr val="D7A5F5"/>
    </a:custClr>
    <a:custClr name="Purple 4">
      <a:srgbClr val="460F32"/>
    </a:custClr>
    <a:custClr name="Purple 5">
      <a:srgbClr val="CB66CB"/>
    </a:custClr>
    <a:custClr name="Purple 6">
      <a:srgbClr val="E9BFE9"/>
    </a:custClr>
    <a:custClr name="Green 5">
      <a:srgbClr val="6CE4B7"/>
    </a:custClr>
    <a:custClr name="Green 6">
      <a:srgbClr val="C2F4E1"/>
    </a:custClr>
    <a:custClr name="Spacer">
      <a:srgbClr val="FFFFFF"/>
    </a:custClr>
    <a:custClr name="Spacer">
      <a:srgbClr val="FFFFFF"/>
    </a:custClr>
    <a:custClr name="Red 1">
      <a:srgbClr val="D72850"/>
    </a:custClr>
    <a:custClr name="Red 2">
      <a:srgbClr val="FF465F"/>
    </a:custClr>
    <a:custClr name="Red 3">
      <a:srgbClr val="FF9191"/>
    </a:custClr>
    <a:custClr name="Red 4">
      <a:srgbClr val="690A28"/>
    </a:custClr>
    <a:custClr name="Red 5">
      <a:srgbClr val="FF909F"/>
    </a:custClr>
    <a:custClr name="Red 6">
      <a:srgbClr val="FFD1D7"/>
    </a:custClr>
    <a:custClr name="Grey1">
      <a:srgbClr val="333333"/>
    </a:custClr>
    <a:custClr name="Grey2">
      <a:srgbClr val="A5A5A5"/>
    </a:custClr>
    <a:custClr name="Grey3">
      <a:srgbClr val="C8C8C8"/>
    </a:custClr>
    <a:custClr name="Grey4">
      <a:srgbClr val="E6E6E6"/>
    </a:custClr>
    <a:custClr name="Orange 1">
      <a:srgbClr val="FF6100"/>
    </a:custClr>
    <a:custClr name="Orange 2">
      <a:srgbClr val="FF8600"/>
    </a:custClr>
    <a:custClr name="Orange 3">
      <a:srgbClr val="FFCA8F"/>
    </a:custClr>
    <a:custClr name="Orange 4">
      <a:srgbClr val="922700"/>
    </a:custClr>
    <a:custClr name="Orange 5">
      <a:srgbClr val="FFB666"/>
    </a:custClr>
    <a:custClr name="Orange 6">
      <a:srgbClr val="FFE1BF"/>
    </a:custClr>
    <a:custClr name="Spacer">
      <a:srgbClr val="FFFFFF"/>
    </a:custClr>
    <a:custClr name="Spacer">
      <a:srgbClr val="FFFFFF"/>
    </a:custClr>
    <a:custClr name="Spacer">
      <a:srgbClr val="FFFFFF"/>
    </a:custClr>
    <a:custClr name="Spacer">
      <a:srgbClr val="FFFFFF"/>
    </a:custClr>
    <a:custClr name="Yellow 1">
      <a:srgbClr val="FFA014"/>
    </a:custClr>
    <a:custClr name="Yellow 2">
      <a:srgbClr val="FFB41E"/>
    </a:custClr>
    <a:custClr name="Yellow 3">
      <a:srgbClr val="FFDC78"/>
    </a:custClr>
    <a:custClr name="Yellow 4">
      <a:srgbClr val="C05C27"/>
    </a:custClr>
    <a:custClr name="Yellow 5">
      <a:srgbClr val="FFD278"/>
    </a:custClr>
    <a:custClr name="Yellow 6">
      <a:srgbClr val="FFECC7"/>
    </a:custClr>
    <a:custClr name="Spacer">
      <a:srgbClr val="FFFFFF"/>
    </a:custClr>
    <a:custClr name="Spacer">
      <a:srgbClr val="FFFFFF"/>
    </a:custClr>
    <a:custClr name="Spacer">
      <a:srgbClr val="FFFFFF"/>
    </a:custClr>
    <a:custClr name="Spacer">
      <a:srgbClr val="FFFFFF"/>
    </a:custClr>
  </a:custClrLst>
  <a:extLst>
    <a:ext uri="{05A4C25C-085E-4340-85A3-A5531E510DB2}">
      <thm15:themeFamily xmlns:thm15="http://schemas.microsoft.com/office/thememl/2012/main" name="Jacobs_PowerPoint_V7_01.pptx" id="{F7656221-DB9D-4148-BC7A-FE875EAFFF41}" vid="{7400D640-EF4A-46E9-BB93-688E265BD11D}"/>
    </a:ext>
  </a:extLst>
</a:theme>
</file>

<file path=ppt/theme/theme7.xml><?xml version="1.0" encoding="utf-8"?>
<a:theme xmlns:a="http://schemas.openxmlformats.org/drawingml/2006/main" name="Back Cover Slides (Accent Color Themes Only)">
  <a:themeElements>
    <a:clrScheme name="Jacobs Accents Blue">
      <a:dk1>
        <a:srgbClr val="000000"/>
      </a:dk1>
      <a:lt1>
        <a:srgbClr val="FFFFFF"/>
      </a:lt1>
      <a:dk2>
        <a:srgbClr val="333333"/>
      </a:dk2>
      <a:lt2>
        <a:srgbClr val="E6E6E6"/>
      </a:lt2>
      <a:accent1>
        <a:srgbClr val="231EDC"/>
      </a:accent1>
      <a:accent2>
        <a:srgbClr val="0A7DFF"/>
      </a:accent2>
      <a:accent3>
        <a:srgbClr val="5AE6FF"/>
      </a:accent3>
      <a:accent4>
        <a:srgbClr val="001E55"/>
      </a:accent4>
      <a:accent5>
        <a:srgbClr val="A5A5A5"/>
      </a:accent5>
      <a:accent6>
        <a:srgbClr val="C8C8C8"/>
      </a:accent6>
      <a:hlink>
        <a:srgbClr val="231EDC"/>
      </a:hlink>
      <a:folHlink>
        <a:srgbClr val="E5E5E5"/>
      </a:folHlink>
    </a:clrScheme>
    <a:fontScheme name="JacobsChronos">
      <a:majorFont>
        <a:latin typeface="Jacobs Chronos"/>
        <a:ea typeface=""/>
        <a:cs typeface=""/>
      </a:majorFont>
      <a:minorFont>
        <a:latin typeface="Jacobs Chron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j-lt"/>
          </a:defRPr>
        </a:defPPr>
      </a:lstStyle>
    </a:txDef>
  </a:objectDefaults>
  <a:extraClrSchemeLst/>
  <a:custClrLst>
    <a:custClr name="Blue 1">
      <a:srgbClr val="231EDC"/>
    </a:custClr>
    <a:custClr name="Blue 2">
      <a:srgbClr val="0A7DFF"/>
    </a:custClr>
    <a:custClr name="Blue 3">
      <a:srgbClr val="5AE6FF"/>
    </a:custClr>
    <a:custClr name="Blue 4">
      <a:srgbClr val="001E55"/>
    </a:custClr>
    <a:custClr name="Blue 5">
      <a:srgbClr val="6CB1FF"/>
    </a:custClr>
    <a:custClr name="Blue 6">
      <a:srgbClr val="C2DEFF"/>
    </a:custClr>
    <a:custClr name="Green 1">
      <a:srgbClr val="007D55"/>
    </a:custClr>
    <a:custClr name="Green 2">
      <a:srgbClr val="0AD287"/>
    </a:custClr>
    <a:custClr name="Green 3">
      <a:srgbClr val="78FAC8"/>
    </a:custClr>
    <a:custClr name="Green 4">
      <a:srgbClr val="003C2D"/>
    </a:custClr>
    <a:custClr name="Purple 1">
      <a:srgbClr val="6F006E"/>
    </a:custClr>
    <a:custClr name="Purple 2">
      <a:srgbClr val="A800A8"/>
    </a:custClr>
    <a:custClr name="Purple 3">
      <a:srgbClr val="D7A5F5"/>
    </a:custClr>
    <a:custClr name="Purple 4">
      <a:srgbClr val="460F32"/>
    </a:custClr>
    <a:custClr name="Purple 5">
      <a:srgbClr val="CB66CB"/>
    </a:custClr>
    <a:custClr name="Purple 6">
      <a:srgbClr val="E9BFE9"/>
    </a:custClr>
    <a:custClr name="Green 5">
      <a:srgbClr val="6CE4B7"/>
    </a:custClr>
    <a:custClr name="Green 6">
      <a:srgbClr val="C2F4E1"/>
    </a:custClr>
    <a:custClr name="Spacer">
      <a:srgbClr val="FFFFFF"/>
    </a:custClr>
    <a:custClr name="Spacer">
      <a:srgbClr val="FFFFFF"/>
    </a:custClr>
    <a:custClr name="Red 1">
      <a:srgbClr val="D72850"/>
    </a:custClr>
    <a:custClr name="Red 2">
      <a:srgbClr val="FF465F"/>
    </a:custClr>
    <a:custClr name="Red 3">
      <a:srgbClr val="FF9191"/>
    </a:custClr>
    <a:custClr name="Red 4">
      <a:srgbClr val="690A28"/>
    </a:custClr>
    <a:custClr name="Red 5">
      <a:srgbClr val="FF909F"/>
    </a:custClr>
    <a:custClr name="Red 6">
      <a:srgbClr val="FFD1D7"/>
    </a:custClr>
    <a:custClr name="Grey1">
      <a:srgbClr val="333333"/>
    </a:custClr>
    <a:custClr name="Grey2">
      <a:srgbClr val="A5A5A5"/>
    </a:custClr>
    <a:custClr name="Grey3">
      <a:srgbClr val="C8C8C8"/>
    </a:custClr>
    <a:custClr name="Grey4">
      <a:srgbClr val="E6E6E6"/>
    </a:custClr>
    <a:custClr name="Orange 1">
      <a:srgbClr val="FF6100"/>
    </a:custClr>
    <a:custClr name="Orange 2">
      <a:srgbClr val="FF8600"/>
    </a:custClr>
    <a:custClr name="Orange 3">
      <a:srgbClr val="FFCA8F"/>
    </a:custClr>
    <a:custClr name="Orange 4">
      <a:srgbClr val="922700"/>
    </a:custClr>
    <a:custClr name="Orange 5">
      <a:srgbClr val="FFB666"/>
    </a:custClr>
    <a:custClr name="Orange 6">
      <a:srgbClr val="FFE1BF"/>
    </a:custClr>
    <a:custClr name="Spacer">
      <a:srgbClr val="FFFFFF"/>
    </a:custClr>
    <a:custClr name="Spacer">
      <a:srgbClr val="FFFFFF"/>
    </a:custClr>
    <a:custClr name="Spacer">
      <a:srgbClr val="FFFFFF"/>
    </a:custClr>
    <a:custClr name="Spacer">
      <a:srgbClr val="FFFFFF"/>
    </a:custClr>
    <a:custClr name="Yellow 1">
      <a:srgbClr val="FFA014"/>
    </a:custClr>
    <a:custClr name="Yellow 2">
      <a:srgbClr val="FFB41E"/>
    </a:custClr>
    <a:custClr name="Yellow 3">
      <a:srgbClr val="FFDC78"/>
    </a:custClr>
    <a:custClr name="Yellow 4">
      <a:srgbClr val="C05C27"/>
    </a:custClr>
    <a:custClr name="Yellow 5">
      <a:srgbClr val="FFD278"/>
    </a:custClr>
    <a:custClr name="Yellow 6">
      <a:srgbClr val="FFECC7"/>
    </a:custClr>
    <a:custClr name="Spacer">
      <a:srgbClr val="FFFFFF"/>
    </a:custClr>
    <a:custClr name="Spacer">
      <a:srgbClr val="FFFFFF"/>
    </a:custClr>
    <a:custClr name="Spacer">
      <a:srgbClr val="FFFFFF"/>
    </a:custClr>
    <a:custClr name="Spacer">
      <a:srgbClr val="FFFFFF"/>
    </a:custClr>
  </a:custClrLst>
  <a:extLst>
    <a:ext uri="{05A4C25C-085E-4340-85A3-A5531E510DB2}">
      <thm15:themeFamily xmlns:thm15="http://schemas.microsoft.com/office/thememl/2012/main" name="Jacobs_PowerPoint_V7_01.pptx" id="{F7656221-DB9D-4148-BC7A-FE875EAFFF41}" vid="{67059610-2EB1-425C-B00F-F81535AC0968}"/>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j-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err="1"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j-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C27D107753FA4EA860EDA9D295828B" ma:contentTypeVersion="9" ma:contentTypeDescription="Create a new document." ma:contentTypeScope="" ma:versionID="bd8fcb24606de3c4d5c91802fd5d2d95">
  <xsd:schema xmlns:xsd="http://www.w3.org/2001/XMLSchema" xmlns:xs="http://www.w3.org/2001/XMLSchema" xmlns:p="http://schemas.microsoft.com/office/2006/metadata/properties" xmlns:ns2="17ce0e16-275d-48bb-a940-2c2db0195eea" targetNamespace="http://schemas.microsoft.com/office/2006/metadata/properties" ma:root="true" ma:fieldsID="9fc3afefb79db93c0411fd09127a6307" ns2:_="">
    <xsd:import namespace="17ce0e16-275d-48bb-a940-2c2db0195ee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ce0e16-275d-48bb-a940-2c2db0195e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1 6 " ? > < q 1 : B r a n d   x m l n s : q 1 = " h t t p : / / s c h e m a s . m a c r o v i e w . c o m . a u / b r a n d " >  
     < q 1 : G r o u p i n g / >  
     < q 1 : L o g o P a t h > C : \ U s e r s \ l s 0 5 8 5 0 3 \ A p p D a t a \ R o a m i n g \ M a c r o V i e w . O f f i c e \ F i l e s \ A p p S e t t i n g s \ B r a n d s \ J a c o b s . s v g < / q 1 : L o g o P a t h >  
     < q 1 : N a m e > J a c o b s < / q 1 : N a m e >  
 < / q 1 : B r a n d > 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2EAE6E-26A7-40D7-9FF1-66D49FE822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ce0e16-275d-48bb-a940-2c2db0195e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449D20-714B-40AD-857E-9FE34DC676A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2C1335E-2690-4699-86D1-8D41E2B1762F}">
  <ds:schemaRefs>
    <ds:schemaRef ds:uri="http://schemas.macroview.com.au/brand"/>
  </ds:schemaRefs>
</ds:datastoreItem>
</file>

<file path=customXml/itemProps4.xml><?xml version="1.0" encoding="utf-8"?>
<ds:datastoreItem xmlns:ds="http://schemas.openxmlformats.org/officeDocument/2006/customXml" ds:itemID="{DD4603B5-163E-477B-B703-A34446CA6F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Jacobs_PowerPoint_V7-01</Template>
  <TotalTime>14398</TotalTime>
  <Words>2235</Words>
  <Application>Microsoft Office PowerPoint</Application>
  <PresentationFormat>Widescreen</PresentationFormat>
  <Paragraphs>320</Paragraphs>
  <Slides>21</Slides>
  <Notes>2</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21</vt:i4>
      </vt:variant>
    </vt:vector>
  </HeadingPairs>
  <TitlesOfParts>
    <vt:vector size="35" baseType="lpstr">
      <vt:lpstr>Wingdings</vt:lpstr>
      <vt:lpstr>Open Sans</vt:lpstr>
      <vt:lpstr>Calibri</vt:lpstr>
      <vt:lpstr>Arial</vt:lpstr>
      <vt:lpstr>Jacobs Chronos</vt:lpstr>
      <vt:lpstr>Symbol</vt:lpstr>
      <vt:lpstr>Jacobs Chronos Light</vt:lpstr>
      <vt:lpstr>Title Slides (Accent Color Themes Only).</vt:lpstr>
      <vt:lpstr>Agenda Slides (Jacobs Black Theme Only)</vt:lpstr>
      <vt:lpstr>Content Vertical Color Bar (Accent Color Themes Only).</vt:lpstr>
      <vt:lpstr>Content Horizontal Color Bar (Accent Color Themes Only).</vt:lpstr>
      <vt:lpstr>Copyright &amp; Disclaimer Slides</vt:lpstr>
      <vt:lpstr>Divider Slide 1 (Accent Color Themes Only)</vt:lpstr>
      <vt:lpstr>Back Cover Slides (Accent Color Themes Only)</vt:lpstr>
      <vt:lpstr>Water – Regulatory Update</vt:lpstr>
      <vt:lpstr>PowerPoint Presentation</vt:lpstr>
      <vt:lpstr>PFAS Update</vt:lpstr>
      <vt:lpstr>PFAS Update - continued</vt:lpstr>
      <vt:lpstr>Hazardous Substances Facility Response Rule (Worst-case Spill Rule)</vt:lpstr>
      <vt:lpstr>Worst-case Spill Rule - continued</vt:lpstr>
      <vt:lpstr>Effluent Limitations Guidelines (ELGs)</vt:lpstr>
      <vt:lpstr>ELGs - continued</vt:lpstr>
      <vt:lpstr>PFAS-related ELGs</vt:lpstr>
      <vt:lpstr>ELG / PFAS Studies</vt:lpstr>
      <vt:lpstr>ELG Litigation</vt:lpstr>
      <vt:lpstr>Waters of the US - WOTUS</vt:lpstr>
      <vt:lpstr>NPDES Permit Certainty – US Supreme Court Decision</vt:lpstr>
      <vt:lpstr>Alabama Water Quality Standards – Rulemaking Petition</vt:lpstr>
      <vt:lpstr>Rulemaking Petition (continued)</vt:lpstr>
      <vt:lpstr>Rulemaking Petition (continued)</vt:lpstr>
      <vt:lpstr>Rulemaking Petition (continued)</vt:lpstr>
      <vt:lpstr>Rulemaking Petition (continued)</vt:lpstr>
      <vt:lpstr>Rulemaking Petition (continued)</vt:lpstr>
      <vt:lpstr>THANK YOU!</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Gray, Amanda</dc:creator>
  <cp:lastModifiedBy>Sisk, Lynn</cp:lastModifiedBy>
  <cp:revision>552</cp:revision>
  <dcterms:created xsi:type="dcterms:W3CDTF">2019-10-29T21:59:11Z</dcterms:created>
  <dcterms:modified xsi:type="dcterms:W3CDTF">2025-07-25T13:50:15Z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0x01010067C27D107753FA4EA860EDA9D295828B</vt:lpwstr>
  </property>
  <property fmtid="{D5CDD505-2E9C-101B-9397-08002B2CF9AE}" pid="3" name="MSIP_Label_7d95f39c-8218-4425-a791-63c9e13c8708_Enabled">
    <vt:lpwstr>true</vt:lpwstr>
  </property>
  <property fmtid="{D5CDD505-2E9C-101B-9397-08002B2CF9AE}" pid="4" name="MSIP_Label_7d95f39c-8218-4425-a791-63c9e13c8708_SetDate">
    <vt:lpwstr>2024-01-28T22:44:16Z</vt:lpwstr>
  </property>
  <property fmtid="{D5CDD505-2E9C-101B-9397-08002B2CF9AE}" pid="5" name="MSIP_Label_7d95f39c-8218-4425-a791-63c9e13c8708_Method">
    <vt:lpwstr>Privileged</vt:lpwstr>
  </property>
  <property fmtid="{D5CDD505-2E9C-101B-9397-08002B2CF9AE}" pid="6" name="MSIP_Label_7d95f39c-8218-4425-a791-63c9e13c8708_Name">
    <vt:lpwstr>7d95f39c-8218-4425-a791-63c9e13c8708</vt:lpwstr>
  </property>
  <property fmtid="{D5CDD505-2E9C-101B-9397-08002B2CF9AE}" pid="7" name="MSIP_Label_7d95f39c-8218-4425-a791-63c9e13c8708_SiteId">
    <vt:lpwstr>37247798-f42c-42fd-8a37-d49c7128d36b</vt:lpwstr>
  </property>
  <property fmtid="{D5CDD505-2E9C-101B-9397-08002B2CF9AE}" pid="8" name="MSIP_Label_7d95f39c-8218-4425-a791-63c9e13c8708_ActionId">
    <vt:lpwstr>7d122fca-371b-4692-b792-e2190a26d7dc</vt:lpwstr>
  </property>
  <property fmtid="{D5CDD505-2E9C-101B-9397-08002B2CF9AE}" pid="9" name="MSIP_Label_7d95f39c-8218-4425-a791-63c9e13c8708_ContentBits">
    <vt:lpwstr>0</vt:lpwstr>
  </property>
  <property fmtid="{D5CDD505-2E9C-101B-9397-08002B2CF9AE}" pid="10" name="Jacobs Template">
    <vt:lpwstr>C:\Users\ls058503\AppData\Roaming\MacroView.Office\Files\Templates\Other Documents\Jacobs Presentation Basic.pptx</vt:lpwstr>
  </property>
</Properties>
</file>