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0"/>
  </p:notesMasterIdLst>
  <p:sldIdLst>
    <p:sldId id="256" r:id="rId5"/>
    <p:sldId id="257" r:id="rId6"/>
    <p:sldId id="262" r:id="rId7"/>
    <p:sldId id="277" r:id="rId8"/>
    <p:sldId id="300" r:id="rId9"/>
    <p:sldId id="285" r:id="rId10"/>
    <p:sldId id="290" r:id="rId11"/>
    <p:sldId id="305" r:id="rId12"/>
    <p:sldId id="291" r:id="rId13"/>
    <p:sldId id="302" r:id="rId14"/>
    <p:sldId id="286" r:id="rId15"/>
    <p:sldId id="295" r:id="rId16"/>
    <p:sldId id="292" r:id="rId17"/>
    <p:sldId id="297" r:id="rId18"/>
    <p:sldId id="301" r:id="rId19"/>
    <p:sldId id="303" r:id="rId20"/>
    <p:sldId id="298" r:id="rId21"/>
    <p:sldId id="299" r:id="rId22"/>
    <p:sldId id="304" r:id="rId23"/>
    <p:sldId id="287" r:id="rId24"/>
    <p:sldId id="288" r:id="rId25"/>
    <p:sldId id="294" r:id="rId26"/>
    <p:sldId id="296" r:id="rId27"/>
    <p:sldId id="261" r:id="rId28"/>
    <p:sldId id="284" r:id="rId29"/>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EC062-5F83-42DB-A312-EA155CDD0C90}" v="41" dt="2025-07-24T12:35:45.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968" autoAdjust="0"/>
  </p:normalViewPr>
  <p:slideViewPr>
    <p:cSldViewPr snapToGrid="0">
      <p:cViewPr varScale="1">
        <p:scale>
          <a:sx n="100" d="100"/>
          <a:sy n="100"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hyperlink" Target="mailto:Lwb@adem.alabama.gov" TargetMode="External"/><Relationship Id="rId2" Type="http://schemas.openxmlformats.org/officeDocument/2006/relationships/hyperlink" Target="mailto:jwt@adem.alabama.gov" TargetMode="External"/><Relationship Id="rId1" Type="http://schemas.openxmlformats.org/officeDocument/2006/relationships/hyperlink" Target="mailto:dkc@adem.alabama.gov" TargetMode="External"/><Relationship Id="rId4" Type="http://schemas.openxmlformats.org/officeDocument/2006/relationships/hyperlink" Target="mailto:drb@adem.alabama.gov"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hyperlink" Target="mailto:Lwb@adem.alabama.gov" TargetMode="External"/><Relationship Id="rId2" Type="http://schemas.openxmlformats.org/officeDocument/2006/relationships/hyperlink" Target="mailto:jwt@adem.alabama.gov" TargetMode="External"/><Relationship Id="rId1" Type="http://schemas.openxmlformats.org/officeDocument/2006/relationships/hyperlink" Target="mailto:dkc@adem.alabama.gov" TargetMode="External"/><Relationship Id="rId4" Type="http://schemas.openxmlformats.org/officeDocument/2006/relationships/hyperlink" Target="mailto:drb@adem.alabama.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FC408-9F0D-4C35-8184-63A109CA6409}"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2811ABFF-B741-4CCA-8C0B-F8F7AB5A2C49}">
      <dgm:prSet/>
      <dgm:spPr/>
      <dgm:t>
        <a:bodyPr/>
        <a:lstStyle/>
        <a:p>
          <a:pPr>
            <a:lnSpc>
              <a:spcPct val="100000"/>
            </a:lnSpc>
          </a:pPr>
          <a:r>
            <a:rPr lang="en-US"/>
            <a:t>Air Staffing</a:t>
          </a:r>
          <a:endParaRPr lang="en-US" dirty="0"/>
        </a:p>
      </dgm:t>
    </dgm:pt>
    <dgm:pt modelId="{8CCFAAE4-5648-4CB6-BA7C-CEDCEEC40769}" type="parTrans" cxnId="{D07CDBA1-23AE-4107-9202-59F75C6917AD}">
      <dgm:prSet/>
      <dgm:spPr/>
      <dgm:t>
        <a:bodyPr/>
        <a:lstStyle/>
        <a:p>
          <a:endParaRPr lang="en-US"/>
        </a:p>
      </dgm:t>
    </dgm:pt>
    <dgm:pt modelId="{BA4EFBEE-55FD-4AC9-A8AD-67AA3A49431A}" type="sibTrans" cxnId="{D07CDBA1-23AE-4107-9202-59F75C6917AD}">
      <dgm:prSet/>
      <dgm:spPr/>
      <dgm:t>
        <a:bodyPr/>
        <a:lstStyle/>
        <a:p>
          <a:endParaRPr lang="en-US"/>
        </a:p>
      </dgm:t>
    </dgm:pt>
    <dgm:pt modelId="{716D1D7F-FBBA-4ACD-9CD6-F6834FCAC79B}">
      <dgm:prSet/>
      <dgm:spPr/>
      <dgm:t>
        <a:bodyPr/>
        <a:lstStyle/>
        <a:p>
          <a:pPr>
            <a:lnSpc>
              <a:spcPct val="100000"/>
            </a:lnSpc>
          </a:pPr>
          <a:r>
            <a:rPr lang="en-US" dirty="0"/>
            <a:t>Regulatory Issues</a:t>
          </a:r>
        </a:p>
      </dgm:t>
    </dgm:pt>
    <dgm:pt modelId="{4F205175-997A-48EB-8BED-D47A94FBD646}" type="parTrans" cxnId="{16B8F29D-9161-4F42-9667-7525CF74E671}">
      <dgm:prSet/>
      <dgm:spPr/>
      <dgm:t>
        <a:bodyPr/>
        <a:lstStyle/>
        <a:p>
          <a:endParaRPr lang="en-US"/>
        </a:p>
      </dgm:t>
    </dgm:pt>
    <dgm:pt modelId="{5FB2520C-4E61-4C48-A075-C2457B71B43A}" type="sibTrans" cxnId="{16B8F29D-9161-4F42-9667-7525CF74E671}">
      <dgm:prSet/>
      <dgm:spPr/>
      <dgm:t>
        <a:bodyPr/>
        <a:lstStyle/>
        <a:p>
          <a:endParaRPr lang="en-US"/>
        </a:p>
      </dgm:t>
    </dgm:pt>
    <dgm:pt modelId="{0FB2C494-9424-47B6-A45F-13EEBB309826}">
      <dgm:prSet/>
      <dgm:spPr/>
      <dgm:t>
        <a:bodyPr/>
        <a:lstStyle/>
        <a:p>
          <a:pPr>
            <a:lnSpc>
              <a:spcPct val="100000"/>
            </a:lnSpc>
          </a:pPr>
          <a:r>
            <a:rPr lang="en-US"/>
            <a:t>Other Issues</a:t>
          </a:r>
        </a:p>
      </dgm:t>
    </dgm:pt>
    <dgm:pt modelId="{50F6626B-E468-4FB6-8C71-0F841124234A}" type="parTrans" cxnId="{D5745CAA-9AE7-444D-BD34-4415819B6000}">
      <dgm:prSet/>
      <dgm:spPr/>
      <dgm:t>
        <a:bodyPr/>
        <a:lstStyle/>
        <a:p>
          <a:endParaRPr lang="en-US"/>
        </a:p>
      </dgm:t>
    </dgm:pt>
    <dgm:pt modelId="{4C706F0B-A7A9-40BA-AAD1-47D83EB32CE0}" type="sibTrans" cxnId="{D5745CAA-9AE7-444D-BD34-4415819B6000}">
      <dgm:prSet/>
      <dgm:spPr/>
      <dgm:t>
        <a:bodyPr/>
        <a:lstStyle/>
        <a:p>
          <a:endParaRPr lang="en-US"/>
        </a:p>
      </dgm:t>
    </dgm:pt>
    <dgm:pt modelId="{5302FFE9-E687-4123-85A5-82B294A404D5}" type="pres">
      <dgm:prSet presAssocID="{14AFC408-9F0D-4C35-8184-63A109CA6409}" presName="root" presStyleCnt="0">
        <dgm:presLayoutVars>
          <dgm:dir/>
          <dgm:resizeHandles val="exact"/>
        </dgm:presLayoutVars>
      </dgm:prSet>
      <dgm:spPr/>
    </dgm:pt>
    <dgm:pt modelId="{96880D6F-07EF-4D8E-88E7-E9CE94ADF635}" type="pres">
      <dgm:prSet presAssocID="{2811ABFF-B741-4CCA-8C0B-F8F7AB5A2C49}" presName="compNode" presStyleCnt="0"/>
      <dgm:spPr/>
    </dgm:pt>
    <dgm:pt modelId="{8076D8E3-4719-4D00-855C-C5DFDFCCDBF4}" type="pres">
      <dgm:prSet presAssocID="{2811ABFF-B741-4CCA-8C0B-F8F7AB5A2C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9EF576CF-E8C1-4516-BD81-E733F00A0F91}" type="pres">
      <dgm:prSet presAssocID="{2811ABFF-B741-4CCA-8C0B-F8F7AB5A2C49}" presName="spaceRect" presStyleCnt="0"/>
      <dgm:spPr/>
    </dgm:pt>
    <dgm:pt modelId="{3F68278F-BA28-49DF-8565-FF9647B338A4}" type="pres">
      <dgm:prSet presAssocID="{2811ABFF-B741-4CCA-8C0B-F8F7AB5A2C49}" presName="textRect" presStyleLbl="revTx" presStyleIdx="0" presStyleCnt="3">
        <dgm:presLayoutVars>
          <dgm:chMax val="1"/>
          <dgm:chPref val="1"/>
        </dgm:presLayoutVars>
      </dgm:prSet>
      <dgm:spPr/>
    </dgm:pt>
    <dgm:pt modelId="{B0317D4F-250E-442A-BB5C-C2A4AB33ADC9}" type="pres">
      <dgm:prSet presAssocID="{BA4EFBEE-55FD-4AC9-A8AD-67AA3A49431A}" presName="sibTrans" presStyleCnt="0"/>
      <dgm:spPr/>
    </dgm:pt>
    <dgm:pt modelId="{BF0B7C92-75D5-457C-82A6-A63FD0814A09}" type="pres">
      <dgm:prSet presAssocID="{716D1D7F-FBBA-4ACD-9CD6-F6834FCAC79B}" presName="compNode" presStyleCnt="0"/>
      <dgm:spPr/>
    </dgm:pt>
    <dgm:pt modelId="{1456BA1D-D027-4497-BC86-C68A170C0B8E}" type="pres">
      <dgm:prSet presAssocID="{716D1D7F-FBBA-4ACD-9CD6-F6834FCAC7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C2BED6B5-A119-42D4-8566-B25DCFF71288}" type="pres">
      <dgm:prSet presAssocID="{716D1D7F-FBBA-4ACD-9CD6-F6834FCAC79B}" presName="spaceRect" presStyleCnt="0"/>
      <dgm:spPr/>
    </dgm:pt>
    <dgm:pt modelId="{ABFFDB3C-C25F-4A6D-90C5-3AC22F08FE46}" type="pres">
      <dgm:prSet presAssocID="{716D1D7F-FBBA-4ACD-9CD6-F6834FCAC79B}" presName="textRect" presStyleLbl="revTx" presStyleIdx="1" presStyleCnt="3">
        <dgm:presLayoutVars>
          <dgm:chMax val="1"/>
          <dgm:chPref val="1"/>
        </dgm:presLayoutVars>
      </dgm:prSet>
      <dgm:spPr/>
    </dgm:pt>
    <dgm:pt modelId="{FB9DEFC2-DF84-4FEF-835B-551EDD8C6674}" type="pres">
      <dgm:prSet presAssocID="{5FB2520C-4E61-4C48-A075-C2457B71B43A}" presName="sibTrans" presStyleCnt="0"/>
      <dgm:spPr/>
    </dgm:pt>
    <dgm:pt modelId="{9DEC43AD-B92D-4BDA-865D-1A7B4E9205ED}" type="pres">
      <dgm:prSet presAssocID="{0FB2C494-9424-47B6-A45F-13EEBB309826}" presName="compNode" presStyleCnt="0"/>
      <dgm:spPr/>
    </dgm:pt>
    <dgm:pt modelId="{7D1C5F43-86A9-4F9B-BC11-A7E57C91EA78}" type="pres">
      <dgm:prSet presAssocID="{0FB2C494-9424-47B6-A45F-13EEBB3098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2D91B7DB-A693-40A9-A883-AD11C1039C17}" type="pres">
      <dgm:prSet presAssocID="{0FB2C494-9424-47B6-A45F-13EEBB309826}" presName="spaceRect" presStyleCnt="0"/>
      <dgm:spPr/>
    </dgm:pt>
    <dgm:pt modelId="{41627EA1-77B3-4965-8A18-B826FF3617A2}" type="pres">
      <dgm:prSet presAssocID="{0FB2C494-9424-47B6-A45F-13EEBB309826}" presName="textRect" presStyleLbl="revTx" presStyleIdx="2" presStyleCnt="3">
        <dgm:presLayoutVars>
          <dgm:chMax val="1"/>
          <dgm:chPref val="1"/>
        </dgm:presLayoutVars>
      </dgm:prSet>
      <dgm:spPr/>
    </dgm:pt>
  </dgm:ptLst>
  <dgm:cxnLst>
    <dgm:cxn modelId="{D4263914-9A0C-4244-BC15-7DFCFF39068F}" type="presOf" srcId="{0FB2C494-9424-47B6-A45F-13EEBB309826}" destId="{41627EA1-77B3-4965-8A18-B826FF3617A2}" srcOrd="0" destOrd="0" presId="urn:microsoft.com/office/officeart/2018/2/layout/IconLabelList"/>
    <dgm:cxn modelId="{232BAC23-D8E4-481A-82C1-97DC676E9440}" type="presOf" srcId="{14AFC408-9F0D-4C35-8184-63A109CA6409}" destId="{5302FFE9-E687-4123-85A5-82B294A404D5}" srcOrd="0" destOrd="0" presId="urn:microsoft.com/office/officeart/2018/2/layout/IconLabelList"/>
    <dgm:cxn modelId="{9304FE48-3CDB-4407-9976-3F16E86A7893}" type="presOf" srcId="{716D1D7F-FBBA-4ACD-9CD6-F6834FCAC79B}" destId="{ABFFDB3C-C25F-4A6D-90C5-3AC22F08FE46}" srcOrd="0" destOrd="0" presId="urn:microsoft.com/office/officeart/2018/2/layout/IconLabelList"/>
    <dgm:cxn modelId="{16B8F29D-9161-4F42-9667-7525CF74E671}" srcId="{14AFC408-9F0D-4C35-8184-63A109CA6409}" destId="{716D1D7F-FBBA-4ACD-9CD6-F6834FCAC79B}" srcOrd="1" destOrd="0" parTransId="{4F205175-997A-48EB-8BED-D47A94FBD646}" sibTransId="{5FB2520C-4E61-4C48-A075-C2457B71B43A}"/>
    <dgm:cxn modelId="{D07CDBA1-23AE-4107-9202-59F75C6917AD}" srcId="{14AFC408-9F0D-4C35-8184-63A109CA6409}" destId="{2811ABFF-B741-4CCA-8C0B-F8F7AB5A2C49}" srcOrd="0" destOrd="0" parTransId="{8CCFAAE4-5648-4CB6-BA7C-CEDCEEC40769}" sibTransId="{BA4EFBEE-55FD-4AC9-A8AD-67AA3A49431A}"/>
    <dgm:cxn modelId="{D5745CAA-9AE7-444D-BD34-4415819B6000}" srcId="{14AFC408-9F0D-4C35-8184-63A109CA6409}" destId="{0FB2C494-9424-47B6-A45F-13EEBB309826}" srcOrd="2" destOrd="0" parTransId="{50F6626B-E468-4FB6-8C71-0F841124234A}" sibTransId="{4C706F0B-A7A9-40BA-AAD1-47D83EB32CE0}"/>
    <dgm:cxn modelId="{DD2877EB-27C9-4E90-B1E6-4364270FF6B8}" type="presOf" srcId="{2811ABFF-B741-4CCA-8C0B-F8F7AB5A2C49}" destId="{3F68278F-BA28-49DF-8565-FF9647B338A4}" srcOrd="0" destOrd="0" presId="urn:microsoft.com/office/officeart/2018/2/layout/IconLabelList"/>
    <dgm:cxn modelId="{E3393B7E-96E6-4613-BD50-425F1C3845D1}" type="presParOf" srcId="{5302FFE9-E687-4123-85A5-82B294A404D5}" destId="{96880D6F-07EF-4D8E-88E7-E9CE94ADF635}" srcOrd="0" destOrd="0" presId="urn:microsoft.com/office/officeart/2018/2/layout/IconLabelList"/>
    <dgm:cxn modelId="{71FDB83C-4E9F-447C-B4C7-F862CA95FAFC}" type="presParOf" srcId="{96880D6F-07EF-4D8E-88E7-E9CE94ADF635}" destId="{8076D8E3-4719-4D00-855C-C5DFDFCCDBF4}" srcOrd="0" destOrd="0" presId="urn:microsoft.com/office/officeart/2018/2/layout/IconLabelList"/>
    <dgm:cxn modelId="{9EF4BE88-358C-4D69-A3CA-C6ED35C5A942}" type="presParOf" srcId="{96880D6F-07EF-4D8E-88E7-E9CE94ADF635}" destId="{9EF576CF-E8C1-4516-BD81-E733F00A0F91}" srcOrd="1" destOrd="0" presId="urn:microsoft.com/office/officeart/2018/2/layout/IconLabelList"/>
    <dgm:cxn modelId="{D3A094FB-6E9E-41F2-A177-D2A1E9F0F2D4}" type="presParOf" srcId="{96880D6F-07EF-4D8E-88E7-E9CE94ADF635}" destId="{3F68278F-BA28-49DF-8565-FF9647B338A4}" srcOrd="2" destOrd="0" presId="urn:microsoft.com/office/officeart/2018/2/layout/IconLabelList"/>
    <dgm:cxn modelId="{035DA02D-A276-4832-ADC7-7D5AA925EBBD}" type="presParOf" srcId="{5302FFE9-E687-4123-85A5-82B294A404D5}" destId="{B0317D4F-250E-442A-BB5C-C2A4AB33ADC9}" srcOrd="1" destOrd="0" presId="urn:microsoft.com/office/officeart/2018/2/layout/IconLabelList"/>
    <dgm:cxn modelId="{B53EA935-1DE0-497D-A8C5-40726CA3E233}" type="presParOf" srcId="{5302FFE9-E687-4123-85A5-82B294A404D5}" destId="{BF0B7C92-75D5-457C-82A6-A63FD0814A09}" srcOrd="2" destOrd="0" presId="urn:microsoft.com/office/officeart/2018/2/layout/IconLabelList"/>
    <dgm:cxn modelId="{1FFC29D4-1C57-4F15-A283-CDE0F631D5D9}" type="presParOf" srcId="{BF0B7C92-75D5-457C-82A6-A63FD0814A09}" destId="{1456BA1D-D027-4497-BC86-C68A170C0B8E}" srcOrd="0" destOrd="0" presId="urn:microsoft.com/office/officeart/2018/2/layout/IconLabelList"/>
    <dgm:cxn modelId="{1D158599-3435-4081-81DF-43EF096D0849}" type="presParOf" srcId="{BF0B7C92-75D5-457C-82A6-A63FD0814A09}" destId="{C2BED6B5-A119-42D4-8566-B25DCFF71288}" srcOrd="1" destOrd="0" presId="urn:microsoft.com/office/officeart/2018/2/layout/IconLabelList"/>
    <dgm:cxn modelId="{BB9C1E49-54A9-4884-8F7C-DB9E8D5C7437}" type="presParOf" srcId="{BF0B7C92-75D5-457C-82A6-A63FD0814A09}" destId="{ABFFDB3C-C25F-4A6D-90C5-3AC22F08FE46}" srcOrd="2" destOrd="0" presId="urn:microsoft.com/office/officeart/2018/2/layout/IconLabelList"/>
    <dgm:cxn modelId="{03667C55-EDD7-42FB-9180-B61552F36435}" type="presParOf" srcId="{5302FFE9-E687-4123-85A5-82B294A404D5}" destId="{FB9DEFC2-DF84-4FEF-835B-551EDD8C6674}" srcOrd="3" destOrd="0" presId="urn:microsoft.com/office/officeart/2018/2/layout/IconLabelList"/>
    <dgm:cxn modelId="{D1B3FAD7-10CB-42CC-B0C8-85606E6088BD}" type="presParOf" srcId="{5302FFE9-E687-4123-85A5-82B294A404D5}" destId="{9DEC43AD-B92D-4BDA-865D-1A7B4E9205ED}" srcOrd="4" destOrd="0" presId="urn:microsoft.com/office/officeart/2018/2/layout/IconLabelList"/>
    <dgm:cxn modelId="{BEA155AF-1589-431D-A322-CBB3C06C82E3}" type="presParOf" srcId="{9DEC43AD-B92D-4BDA-865D-1A7B4E9205ED}" destId="{7D1C5F43-86A9-4F9B-BC11-A7E57C91EA78}" srcOrd="0" destOrd="0" presId="urn:microsoft.com/office/officeart/2018/2/layout/IconLabelList"/>
    <dgm:cxn modelId="{268B42A1-838F-4885-B9D8-B49E648BE5DB}" type="presParOf" srcId="{9DEC43AD-B92D-4BDA-865D-1A7B4E9205ED}" destId="{2D91B7DB-A693-40A9-A883-AD11C1039C17}" srcOrd="1" destOrd="0" presId="urn:microsoft.com/office/officeart/2018/2/layout/IconLabelList"/>
    <dgm:cxn modelId="{8111EF23-2F3B-4FDB-B57C-8D6E26A71EF3}" type="presParOf" srcId="{9DEC43AD-B92D-4BDA-865D-1A7B4E9205ED}" destId="{41627EA1-77B3-4965-8A18-B826FF3617A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C327E-FBD5-47A9-A258-3E0E0A5535D3}"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01B7A8-0C98-4D00-914C-9E88A82B0E18}">
      <dgm:prSet/>
      <dgm:spPr/>
      <dgm:t>
        <a:bodyPr/>
        <a:lstStyle/>
        <a:p>
          <a:pPr>
            <a:defRPr cap="all"/>
          </a:pPr>
          <a:r>
            <a:rPr lang="en-US"/>
            <a:t>Know the open burning rules</a:t>
          </a:r>
        </a:p>
      </dgm:t>
    </dgm:pt>
    <dgm:pt modelId="{4EDC4860-C751-4E2F-A3FC-1F300E6B4554}" type="parTrans" cxnId="{F99565B7-B3B3-4171-BEAB-B4859818E42B}">
      <dgm:prSet/>
      <dgm:spPr/>
      <dgm:t>
        <a:bodyPr/>
        <a:lstStyle/>
        <a:p>
          <a:endParaRPr lang="en-US"/>
        </a:p>
      </dgm:t>
    </dgm:pt>
    <dgm:pt modelId="{38C6FA59-42C2-4A68-9BAB-DE13C2583216}" type="sibTrans" cxnId="{F99565B7-B3B3-4171-BEAB-B4859818E42B}">
      <dgm:prSet/>
      <dgm:spPr/>
      <dgm:t>
        <a:bodyPr/>
        <a:lstStyle/>
        <a:p>
          <a:endParaRPr lang="en-US"/>
        </a:p>
      </dgm:t>
    </dgm:pt>
    <dgm:pt modelId="{4AFBFC58-CCB6-4E51-8AAC-8302DD2F7142}">
      <dgm:prSet/>
      <dgm:spPr/>
      <dgm:t>
        <a:bodyPr/>
        <a:lstStyle/>
        <a:p>
          <a:pPr>
            <a:defRPr cap="all"/>
          </a:pPr>
          <a:r>
            <a:rPr lang="en-US" b="1" dirty="0"/>
            <a:t>Read Your Permit</a:t>
          </a:r>
          <a:endParaRPr lang="en-US" dirty="0"/>
        </a:p>
      </dgm:t>
    </dgm:pt>
    <dgm:pt modelId="{85177807-6BA7-4BA6-BB90-48A073E42585}" type="parTrans" cxnId="{3BDC3063-26AE-4EAC-9446-34F45D454BDA}">
      <dgm:prSet/>
      <dgm:spPr/>
      <dgm:t>
        <a:bodyPr/>
        <a:lstStyle/>
        <a:p>
          <a:endParaRPr lang="en-US"/>
        </a:p>
      </dgm:t>
    </dgm:pt>
    <dgm:pt modelId="{3990D9AD-4B52-42CC-BC13-5C25CE1FE00D}" type="sibTrans" cxnId="{3BDC3063-26AE-4EAC-9446-34F45D454BDA}">
      <dgm:prSet/>
      <dgm:spPr/>
      <dgm:t>
        <a:bodyPr/>
        <a:lstStyle/>
        <a:p>
          <a:endParaRPr lang="en-US"/>
        </a:p>
      </dgm:t>
    </dgm:pt>
    <dgm:pt modelId="{6C38B85F-2BBE-44FC-AAF9-F08745F3D7F1}">
      <dgm:prSet/>
      <dgm:spPr/>
      <dgm:t>
        <a:bodyPr/>
        <a:lstStyle/>
        <a:p>
          <a:pPr>
            <a:defRPr cap="all"/>
          </a:pPr>
          <a:r>
            <a:rPr lang="en-US"/>
            <a:t>Call your regulator</a:t>
          </a:r>
        </a:p>
      </dgm:t>
    </dgm:pt>
    <dgm:pt modelId="{F25465CA-0928-458D-98E0-21CB33808846}" type="parTrans" cxnId="{0ED11C0F-4BA8-4399-B04E-31281571C802}">
      <dgm:prSet/>
      <dgm:spPr/>
      <dgm:t>
        <a:bodyPr/>
        <a:lstStyle/>
        <a:p>
          <a:endParaRPr lang="en-US"/>
        </a:p>
      </dgm:t>
    </dgm:pt>
    <dgm:pt modelId="{6294CAB9-1DDE-4AF2-A435-436006ABAE20}" type="sibTrans" cxnId="{0ED11C0F-4BA8-4399-B04E-31281571C802}">
      <dgm:prSet/>
      <dgm:spPr/>
      <dgm:t>
        <a:bodyPr/>
        <a:lstStyle/>
        <a:p>
          <a:endParaRPr lang="en-US"/>
        </a:p>
      </dgm:t>
    </dgm:pt>
    <dgm:pt modelId="{9AC5D1B6-8A11-4EDD-9424-8673D26D437C}" type="pres">
      <dgm:prSet presAssocID="{B58C327E-FBD5-47A9-A258-3E0E0A5535D3}" presName="root" presStyleCnt="0">
        <dgm:presLayoutVars>
          <dgm:dir/>
          <dgm:resizeHandles val="exact"/>
        </dgm:presLayoutVars>
      </dgm:prSet>
      <dgm:spPr/>
    </dgm:pt>
    <dgm:pt modelId="{0F65808C-8AE5-4275-BA2B-993735E04AB1}" type="pres">
      <dgm:prSet presAssocID="{0001B7A8-0C98-4D00-914C-9E88A82B0E18}" presName="compNode" presStyleCnt="0"/>
      <dgm:spPr/>
    </dgm:pt>
    <dgm:pt modelId="{F46D7208-B9A2-40D4-B21D-78294F05D386}" type="pres">
      <dgm:prSet presAssocID="{0001B7A8-0C98-4D00-914C-9E88A82B0E18}" presName="iconBgRect" presStyleLbl="bgShp" presStyleIdx="0" presStyleCnt="3"/>
      <dgm:spPr/>
    </dgm:pt>
    <dgm:pt modelId="{C20862BF-668D-4350-81B9-A2CB12BB9A9C}" type="pres">
      <dgm:prSet presAssocID="{0001B7A8-0C98-4D00-914C-9E88A82B0E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5F9C10C7-36AC-4C5E-B14C-3E0F7E8FD1CA}" type="pres">
      <dgm:prSet presAssocID="{0001B7A8-0C98-4D00-914C-9E88A82B0E18}" presName="spaceRect" presStyleCnt="0"/>
      <dgm:spPr/>
    </dgm:pt>
    <dgm:pt modelId="{1D34C878-7CFB-4814-AE84-41F7901E53F4}" type="pres">
      <dgm:prSet presAssocID="{0001B7A8-0C98-4D00-914C-9E88A82B0E18}" presName="textRect" presStyleLbl="revTx" presStyleIdx="0" presStyleCnt="3">
        <dgm:presLayoutVars>
          <dgm:chMax val="1"/>
          <dgm:chPref val="1"/>
        </dgm:presLayoutVars>
      </dgm:prSet>
      <dgm:spPr/>
    </dgm:pt>
    <dgm:pt modelId="{01AC0C2B-5416-46DD-B84B-7EC35422A168}" type="pres">
      <dgm:prSet presAssocID="{38C6FA59-42C2-4A68-9BAB-DE13C2583216}" presName="sibTrans" presStyleCnt="0"/>
      <dgm:spPr/>
    </dgm:pt>
    <dgm:pt modelId="{88DC6ABD-EE9C-4553-B0A2-3815C218FCFD}" type="pres">
      <dgm:prSet presAssocID="{4AFBFC58-CCB6-4E51-8AAC-8302DD2F7142}" presName="compNode" presStyleCnt="0"/>
      <dgm:spPr/>
    </dgm:pt>
    <dgm:pt modelId="{A924B796-F1CF-44DC-88CD-E44C0FAAD27D}" type="pres">
      <dgm:prSet presAssocID="{4AFBFC58-CCB6-4E51-8AAC-8302DD2F7142}" presName="iconBgRect" presStyleLbl="bgShp" presStyleIdx="1" presStyleCnt="3" custLinFactNeighborX="-612"/>
      <dgm:spPr/>
    </dgm:pt>
    <dgm:pt modelId="{66120C67-B701-4392-86EE-15B43B03F7AF}" type="pres">
      <dgm:prSet presAssocID="{4AFBFC58-CCB6-4E51-8AAC-8302DD2F7142}" presName="iconRect" presStyleLbl="node1" presStyleIdx="1" presStyleCnt="3"/>
      <dgm:spPr>
        <a:blipFill>
          <a:blip xmlns:r="http://schemas.openxmlformats.org/officeDocument/2006/relationships" r:embed="rId3">
            <a:duotone>
              <a:prstClr val="black"/>
              <a:schemeClr val="accent4">
                <a:tint val="45000"/>
                <a:satMod val="400000"/>
              </a:schemeClr>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tract with solid fill"/>
        </a:ext>
      </dgm:extLst>
    </dgm:pt>
    <dgm:pt modelId="{451A1595-F7C7-4024-BB26-97F1743BC6E2}" type="pres">
      <dgm:prSet presAssocID="{4AFBFC58-CCB6-4E51-8AAC-8302DD2F7142}" presName="spaceRect" presStyleCnt="0"/>
      <dgm:spPr/>
    </dgm:pt>
    <dgm:pt modelId="{58BBDC08-6425-49D1-A066-9CF7D4356589}" type="pres">
      <dgm:prSet presAssocID="{4AFBFC58-CCB6-4E51-8AAC-8302DD2F7142}" presName="textRect" presStyleLbl="revTx" presStyleIdx="1" presStyleCnt="3">
        <dgm:presLayoutVars>
          <dgm:chMax val="1"/>
          <dgm:chPref val="1"/>
        </dgm:presLayoutVars>
      </dgm:prSet>
      <dgm:spPr/>
    </dgm:pt>
    <dgm:pt modelId="{FEF15418-5E0A-4C44-8235-1C2D9E0B10D1}" type="pres">
      <dgm:prSet presAssocID="{3990D9AD-4B52-42CC-BC13-5C25CE1FE00D}" presName="sibTrans" presStyleCnt="0"/>
      <dgm:spPr/>
    </dgm:pt>
    <dgm:pt modelId="{E4A95A20-696E-48A1-9270-E176AAB7AEC8}" type="pres">
      <dgm:prSet presAssocID="{6C38B85F-2BBE-44FC-AAF9-F08745F3D7F1}" presName="compNode" presStyleCnt="0"/>
      <dgm:spPr/>
    </dgm:pt>
    <dgm:pt modelId="{8CFD9298-8232-48AF-9925-AFF175265DEF}" type="pres">
      <dgm:prSet presAssocID="{6C38B85F-2BBE-44FC-AAF9-F08745F3D7F1}" presName="iconBgRect" presStyleLbl="bgShp" presStyleIdx="2" presStyleCnt="3"/>
      <dgm:spPr/>
    </dgm:pt>
    <dgm:pt modelId="{73A7828C-49AF-42E0-9EC6-019CF99E5067}" type="pres">
      <dgm:prSet presAssocID="{6C38B85F-2BBE-44FC-AAF9-F08745F3D7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eiver"/>
        </a:ext>
      </dgm:extLst>
    </dgm:pt>
    <dgm:pt modelId="{71B917DB-A04C-4C2F-AFDB-B5C204C78615}" type="pres">
      <dgm:prSet presAssocID="{6C38B85F-2BBE-44FC-AAF9-F08745F3D7F1}" presName="spaceRect" presStyleCnt="0"/>
      <dgm:spPr/>
    </dgm:pt>
    <dgm:pt modelId="{5AE13C5A-3A3C-4C76-8332-2264B5F1663A}" type="pres">
      <dgm:prSet presAssocID="{6C38B85F-2BBE-44FC-AAF9-F08745F3D7F1}" presName="textRect" presStyleLbl="revTx" presStyleIdx="2" presStyleCnt="3">
        <dgm:presLayoutVars>
          <dgm:chMax val="1"/>
          <dgm:chPref val="1"/>
        </dgm:presLayoutVars>
      </dgm:prSet>
      <dgm:spPr/>
    </dgm:pt>
  </dgm:ptLst>
  <dgm:cxnLst>
    <dgm:cxn modelId="{0ED11C0F-4BA8-4399-B04E-31281571C802}" srcId="{B58C327E-FBD5-47A9-A258-3E0E0A5535D3}" destId="{6C38B85F-2BBE-44FC-AAF9-F08745F3D7F1}" srcOrd="2" destOrd="0" parTransId="{F25465CA-0928-458D-98E0-21CB33808846}" sibTransId="{6294CAB9-1DDE-4AF2-A435-436006ABAE20}"/>
    <dgm:cxn modelId="{3BDC3063-26AE-4EAC-9446-34F45D454BDA}" srcId="{B58C327E-FBD5-47A9-A258-3E0E0A5535D3}" destId="{4AFBFC58-CCB6-4E51-8AAC-8302DD2F7142}" srcOrd="1" destOrd="0" parTransId="{85177807-6BA7-4BA6-BB90-48A073E42585}" sibTransId="{3990D9AD-4B52-42CC-BC13-5C25CE1FE00D}"/>
    <dgm:cxn modelId="{BAC4754A-D730-40EA-BCC9-78B3468920CC}" type="presOf" srcId="{6C38B85F-2BBE-44FC-AAF9-F08745F3D7F1}" destId="{5AE13C5A-3A3C-4C76-8332-2264B5F1663A}" srcOrd="0" destOrd="0" presId="urn:microsoft.com/office/officeart/2018/5/layout/IconCircleLabelList"/>
    <dgm:cxn modelId="{CBB44E57-EC56-4A8C-B9DA-3414E7D3D17B}" type="presOf" srcId="{0001B7A8-0C98-4D00-914C-9E88A82B0E18}" destId="{1D34C878-7CFB-4814-AE84-41F7901E53F4}" srcOrd="0" destOrd="0" presId="urn:microsoft.com/office/officeart/2018/5/layout/IconCircleLabelList"/>
    <dgm:cxn modelId="{F99565B7-B3B3-4171-BEAB-B4859818E42B}" srcId="{B58C327E-FBD5-47A9-A258-3E0E0A5535D3}" destId="{0001B7A8-0C98-4D00-914C-9E88A82B0E18}" srcOrd="0" destOrd="0" parTransId="{4EDC4860-C751-4E2F-A3FC-1F300E6B4554}" sibTransId="{38C6FA59-42C2-4A68-9BAB-DE13C2583216}"/>
    <dgm:cxn modelId="{396049C9-11D4-434D-A311-04FF820727AC}" type="presOf" srcId="{B58C327E-FBD5-47A9-A258-3E0E0A5535D3}" destId="{9AC5D1B6-8A11-4EDD-9424-8673D26D437C}" srcOrd="0" destOrd="0" presId="urn:microsoft.com/office/officeart/2018/5/layout/IconCircleLabelList"/>
    <dgm:cxn modelId="{861017D1-70CB-4938-9539-DD615A836E1D}" type="presOf" srcId="{4AFBFC58-CCB6-4E51-8AAC-8302DD2F7142}" destId="{58BBDC08-6425-49D1-A066-9CF7D4356589}" srcOrd="0" destOrd="0" presId="urn:microsoft.com/office/officeart/2018/5/layout/IconCircleLabelList"/>
    <dgm:cxn modelId="{9D06BD94-59C5-4646-8722-27E43F62D6EC}" type="presParOf" srcId="{9AC5D1B6-8A11-4EDD-9424-8673D26D437C}" destId="{0F65808C-8AE5-4275-BA2B-993735E04AB1}" srcOrd="0" destOrd="0" presId="urn:microsoft.com/office/officeart/2018/5/layout/IconCircleLabelList"/>
    <dgm:cxn modelId="{082901CE-133B-4937-A3BB-4AE6AEDBB0D9}" type="presParOf" srcId="{0F65808C-8AE5-4275-BA2B-993735E04AB1}" destId="{F46D7208-B9A2-40D4-B21D-78294F05D386}" srcOrd="0" destOrd="0" presId="urn:microsoft.com/office/officeart/2018/5/layout/IconCircleLabelList"/>
    <dgm:cxn modelId="{47C374A6-4132-477E-931D-5EFA5224F511}" type="presParOf" srcId="{0F65808C-8AE5-4275-BA2B-993735E04AB1}" destId="{C20862BF-668D-4350-81B9-A2CB12BB9A9C}" srcOrd="1" destOrd="0" presId="urn:microsoft.com/office/officeart/2018/5/layout/IconCircleLabelList"/>
    <dgm:cxn modelId="{6E2B8542-2C17-4F9D-AD39-627D6B86B1CE}" type="presParOf" srcId="{0F65808C-8AE5-4275-BA2B-993735E04AB1}" destId="{5F9C10C7-36AC-4C5E-B14C-3E0F7E8FD1CA}" srcOrd="2" destOrd="0" presId="urn:microsoft.com/office/officeart/2018/5/layout/IconCircleLabelList"/>
    <dgm:cxn modelId="{DD23FB68-5BB6-492E-B3EF-2D5B1F03E510}" type="presParOf" srcId="{0F65808C-8AE5-4275-BA2B-993735E04AB1}" destId="{1D34C878-7CFB-4814-AE84-41F7901E53F4}" srcOrd="3" destOrd="0" presId="urn:microsoft.com/office/officeart/2018/5/layout/IconCircleLabelList"/>
    <dgm:cxn modelId="{A153EA60-59B7-423A-B8CE-AB708D8BE648}" type="presParOf" srcId="{9AC5D1B6-8A11-4EDD-9424-8673D26D437C}" destId="{01AC0C2B-5416-46DD-B84B-7EC35422A168}" srcOrd="1" destOrd="0" presId="urn:microsoft.com/office/officeart/2018/5/layout/IconCircleLabelList"/>
    <dgm:cxn modelId="{A73EB781-97DA-4C98-B944-75566CC794AD}" type="presParOf" srcId="{9AC5D1B6-8A11-4EDD-9424-8673D26D437C}" destId="{88DC6ABD-EE9C-4553-B0A2-3815C218FCFD}" srcOrd="2" destOrd="0" presId="urn:microsoft.com/office/officeart/2018/5/layout/IconCircleLabelList"/>
    <dgm:cxn modelId="{AB973C56-95B9-4960-9271-930D5BB65821}" type="presParOf" srcId="{88DC6ABD-EE9C-4553-B0A2-3815C218FCFD}" destId="{A924B796-F1CF-44DC-88CD-E44C0FAAD27D}" srcOrd="0" destOrd="0" presId="urn:microsoft.com/office/officeart/2018/5/layout/IconCircleLabelList"/>
    <dgm:cxn modelId="{75BA58BB-9134-4EEE-83F0-003C41EEBCD8}" type="presParOf" srcId="{88DC6ABD-EE9C-4553-B0A2-3815C218FCFD}" destId="{66120C67-B701-4392-86EE-15B43B03F7AF}" srcOrd="1" destOrd="0" presId="urn:microsoft.com/office/officeart/2018/5/layout/IconCircleLabelList"/>
    <dgm:cxn modelId="{EED35312-84B8-4F5F-B1AB-68FA8673AB1F}" type="presParOf" srcId="{88DC6ABD-EE9C-4553-B0A2-3815C218FCFD}" destId="{451A1595-F7C7-4024-BB26-97F1743BC6E2}" srcOrd="2" destOrd="0" presId="urn:microsoft.com/office/officeart/2018/5/layout/IconCircleLabelList"/>
    <dgm:cxn modelId="{2E48AE2D-38D3-4515-B4C8-3B5170DEE748}" type="presParOf" srcId="{88DC6ABD-EE9C-4553-B0A2-3815C218FCFD}" destId="{58BBDC08-6425-49D1-A066-9CF7D4356589}" srcOrd="3" destOrd="0" presId="urn:microsoft.com/office/officeart/2018/5/layout/IconCircleLabelList"/>
    <dgm:cxn modelId="{EE5744A3-0F24-4031-8EAE-95362CDAA295}" type="presParOf" srcId="{9AC5D1B6-8A11-4EDD-9424-8673D26D437C}" destId="{FEF15418-5E0A-4C44-8235-1C2D9E0B10D1}" srcOrd="3" destOrd="0" presId="urn:microsoft.com/office/officeart/2018/5/layout/IconCircleLabelList"/>
    <dgm:cxn modelId="{D0593900-4F84-475D-B494-94FD182A4CA0}" type="presParOf" srcId="{9AC5D1B6-8A11-4EDD-9424-8673D26D437C}" destId="{E4A95A20-696E-48A1-9270-E176AAB7AEC8}" srcOrd="4" destOrd="0" presId="urn:microsoft.com/office/officeart/2018/5/layout/IconCircleLabelList"/>
    <dgm:cxn modelId="{C14F6296-E93B-4D00-8EA8-FD4269697887}" type="presParOf" srcId="{E4A95A20-696E-48A1-9270-E176AAB7AEC8}" destId="{8CFD9298-8232-48AF-9925-AFF175265DEF}" srcOrd="0" destOrd="0" presId="urn:microsoft.com/office/officeart/2018/5/layout/IconCircleLabelList"/>
    <dgm:cxn modelId="{4E8FB8A9-2732-4D29-88E8-6F361A982F34}" type="presParOf" srcId="{E4A95A20-696E-48A1-9270-E176AAB7AEC8}" destId="{73A7828C-49AF-42E0-9EC6-019CF99E5067}" srcOrd="1" destOrd="0" presId="urn:microsoft.com/office/officeart/2018/5/layout/IconCircleLabelList"/>
    <dgm:cxn modelId="{21FF5EEB-D7A3-4BC9-A291-FECCB1FC730C}" type="presParOf" srcId="{E4A95A20-696E-48A1-9270-E176AAB7AEC8}" destId="{71B917DB-A04C-4C2F-AFDB-B5C204C78615}" srcOrd="2" destOrd="0" presId="urn:microsoft.com/office/officeart/2018/5/layout/IconCircleLabelList"/>
    <dgm:cxn modelId="{305A2131-D723-4EFE-919C-20121F7A78D3}" type="presParOf" srcId="{E4A95A20-696E-48A1-9270-E176AAB7AEC8}" destId="{5AE13C5A-3A3C-4C76-8332-2264B5F1663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203CFB-1A65-4168-87D9-D29C11AAB08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EC3C709-F83B-4943-B43F-CEC4C5A4C81D}">
      <dgm:prSet/>
      <dgm:spPr/>
      <dgm:t>
        <a:bodyPr/>
        <a:lstStyle/>
        <a:p>
          <a:r>
            <a:rPr lang="en-US"/>
            <a:t>Doug Carr – Energy Branch</a:t>
          </a:r>
        </a:p>
      </dgm:t>
    </dgm:pt>
    <dgm:pt modelId="{A4CE8435-982A-4D37-9CE5-63DDFE734738}" type="parTrans" cxnId="{FC0113BB-6076-4FE7-8A01-19D8A56B29A7}">
      <dgm:prSet/>
      <dgm:spPr/>
      <dgm:t>
        <a:bodyPr/>
        <a:lstStyle/>
        <a:p>
          <a:endParaRPr lang="en-US"/>
        </a:p>
      </dgm:t>
    </dgm:pt>
    <dgm:pt modelId="{E532CFC9-DC6E-4ACB-8F9A-C21150FE84AC}" type="sibTrans" cxnId="{FC0113BB-6076-4FE7-8A01-19D8A56B29A7}">
      <dgm:prSet/>
      <dgm:spPr/>
      <dgm:t>
        <a:bodyPr/>
        <a:lstStyle/>
        <a:p>
          <a:endParaRPr lang="en-US"/>
        </a:p>
      </dgm:t>
    </dgm:pt>
    <dgm:pt modelId="{BE429984-5F11-472C-9DD5-6548D6F1E42C}">
      <dgm:prSet/>
      <dgm:spPr/>
      <dgm:t>
        <a:bodyPr/>
        <a:lstStyle/>
        <a:p>
          <a:r>
            <a:rPr lang="en-US">
              <a:hlinkClick xmlns:r="http://schemas.openxmlformats.org/officeDocument/2006/relationships" r:id="rId1"/>
            </a:rPr>
            <a:t>dkc@adem.alabama.gov</a:t>
          </a:r>
          <a:r>
            <a:rPr lang="en-US"/>
            <a:t> 334-271-7899</a:t>
          </a:r>
        </a:p>
      </dgm:t>
    </dgm:pt>
    <dgm:pt modelId="{0872F1A0-77D0-4779-932A-06E216610C95}" type="parTrans" cxnId="{EDC3CAC6-CFB6-414C-8F2A-BC0D7573EF07}">
      <dgm:prSet/>
      <dgm:spPr/>
      <dgm:t>
        <a:bodyPr/>
        <a:lstStyle/>
        <a:p>
          <a:endParaRPr lang="en-US"/>
        </a:p>
      </dgm:t>
    </dgm:pt>
    <dgm:pt modelId="{6EF16B96-7BC4-4FE6-9DFA-E4EBBC170074}" type="sibTrans" cxnId="{EDC3CAC6-CFB6-414C-8F2A-BC0D7573EF07}">
      <dgm:prSet/>
      <dgm:spPr/>
      <dgm:t>
        <a:bodyPr/>
        <a:lstStyle/>
        <a:p>
          <a:endParaRPr lang="en-US"/>
        </a:p>
      </dgm:t>
    </dgm:pt>
    <dgm:pt modelId="{50539FE6-72CA-42D7-88D0-175752FF4E26}">
      <dgm:prSet/>
      <dgm:spPr/>
      <dgm:t>
        <a:bodyPr/>
        <a:lstStyle/>
        <a:p>
          <a:r>
            <a:rPr lang="en-US"/>
            <a:t>Wes Thornhill – Chemical Branch	</a:t>
          </a:r>
        </a:p>
      </dgm:t>
    </dgm:pt>
    <dgm:pt modelId="{9EF0F7B7-FF9F-43D5-8A0D-3486522C1C1C}" type="parTrans" cxnId="{CAEE5A9C-B914-46A0-BE66-CD86A20CAEFB}">
      <dgm:prSet/>
      <dgm:spPr/>
      <dgm:t>
        <a:bodyPr/>
        <a:lstStyle/>
        <a:p>
          <a:endParaRPr lang="en-US"/>
        </a:p>
      </dgm:t>
    </dgm:pt>
    <dgm:pt modelId="{9FB7CC5D-9343-445F-8CB2-D6BE04C077A3}" type="sibTrans" cxnId="{CAEE5A9C-B914-46A0-BE66-CD86A20CAEFB}">
      <dgm:prSet/>
      <dgm:spPr/>
      <dgm:t>
        <a:bodyPr/>
        <a:lstStyle/>
        <a:p>
          <a:endParaRPr lang="en-US"/>
        </a:p>
      </dgm:t>
    </dgm:pt>
    <dgm:pt modelId="{C9748EAD-7194-4EF1-AAB4-46F6646F51F8}">
      <dgm:prSet/>
      <dgm:spPr/>
      <dgm:t>
        <a:bodyPr/>
        <a:lstStyle/>
        <a:p>
          <a:r>
            <a:rPr lang="en-US">
              <a:hlinkClick xmlns:r="http://schemas.openxmlformats.org/officeDocument/2006/relationships" r:id="rId2"/>
            </a:rPr>
            <a:t>jwt@adem.alabama.gov</a:t>
          </a:r>
          <a:r>
            <a:rPr lang="en-US"/>
            <a:t> 334-271-7887</a:t>
          </a:r>
        </a:p>
      </dgm:t>
    </dgm:pt>
    <dgm:pt modelId="{8B75E0D9-566D-460B-A881-11B0C2FCFD97}" type="parTrans" cxnId="{8B8B9B01-06BF-471E-8188-11AFBAFAF7DD}">
      <dgm:prSet/>
      <dgm:spPr/>
      <dgm:t>
        <a:bodyPr/>
        <a:lstStyle/>
        <a:p>
          <a:endParaRPr lang="en-US"/>
        </a:p>
      </dgm:t>
    </dgm:pt>
    <dgm:pt modelId="{1A065070-5290-4E23-B41B-686DE59DFB3F}" type="sibTrans" cxnId="{8B8B9B01-06BF-471E-8188-11AFBAFAF7DD}">
      <dgm:prSet/>
      <dgm:spPr/>
      <dgm:t>
        <a:bodyPr/>
        <a:lstStyle/>
        <a:p>
          <a:endParaRPr lang="en-US"/>
        </a:p>
      </dgm:t>
    </dgm:pt>
    <dgm:pt modelId="{C2251D48-6A33-47AD-9114-3FB3AB7F8411}">
      <dgm:prSet/>
      <dgm:spPr/>
      <dgm:t>
        <a:bodyPr/>
        <a:lstStyle/>
        <a:p>
          <a:r>
            <a:rPr lang="en-US"/>
            <a:t>Larry Brown – Planning Branch</a:t>
          </a:r>
        </a:p>
      </dgm:t>
    </dgm:pt>
    <dgm:pt modelId="{F4EAA9D0-3AC3-437E-9AE9-9C583B3A70BE}" type="parTrans" cxnId="{56D23CF7-A166-4C10-A16F-814210EAE9EA}">
      <dgm:prSet/>
      <dgm:spPr/>
      <dgm:t>
        <a:bodyPr/>
        <a:lstStyle/>
        <a:p>
          <a:endParaRPr lang="en-US"/>
        </a:p>
      </dgm:t>
    </dgm:pt>
    <dgm:pt modelId="{366299A2-DD31-49D2-A46A-3E3456FB4F22}" type="sibTrans" cxnId="{56D23CF7-A166-4C10-A16F-814210EAE9EA}">
      <dgm:prSet/>
      <dgm:spPr/>
      <dgm:t>
        <a:bodyPr/>
        <a:lstStyle/>
        <a:p>
          <a:endParaRPr lang="en-US"/>
        </a:p>
      </dgm:t>
    </dgm:pt>
    <dgm:pt modelId="{6DA9D3E4-6DEE-4A54-9B66-D4EB75F7A41E}">
      <dgm:prSet/>
      <dgm:spPr/>
      <dgm:t>
        <a:bodyPr/>
        <a:lstStyle/>
        <a:p>
          <a:r>
            <a:rPr lang="en-US">
              <a:hlinkClick xmlns:r="http://schemas.openxmlformats.org/officeDocument/2006/relationships" r:id="rId3"/>
            </a:rPr>
            <a:t>lwb@adem.alabama.gov</a:t>
          </a:r>
          <a:r>
            <a:rPr lang="en-US"/>
            <a:t> 334-271-7878</a:t>
          </a:r>
        </a:p>
      </dgm:t>
    </dgm:pt>
    <dgm:pt modelId="{368EB52C-AD93-4D42-81E1-A0CCF803A710}" type="parTrans" cxnId="{3BD9A82B-C292-4A92-BA2B-FEC4D697E609}">
      <dgm:prSet/>
      <dgm:spPr/>
      <dgm:t>
        <a:bodyPr/>
        <a:lstStyle/>
        <a:p>
          <a:endParaRPr lang="en-US"/>
        </a:p>
      </dgm:t>
    </dgm:pt>
    <dgm:pt modelId="{13CD49B2-BA9F-4867-A66A-F60FAD63E49A}" type="sibTrans" cxnId="{3BD9A82B-C292-4A92-BA2B-FEC4D697E609}">
      <dgm:prSet/>
      <dgm:spPr/>
      <dgm:t>
        <a:bodyPr/>
        <a:lstStyle/>
        <a:p>
          <a:endParaRPr lang="en-US"/>
        </a:p>
      </dgm:t>
    </dgm:pt>
    <dgm:pt modelId="{0D1FECB4-C290-4F96-A89B-9CD2DC20A038}">
      <dgm:prSet/>
      <dgm:spPr>
        <a:solidFill>
          <a:schemeClr val="accent2">
            <a:lumMod val="20000"/>
            <a:lumOff val="80000"/>
          </a:schemeClr>
        </a:solidFill>
      </dgm:spPr>
      <dgm:t>
        <a:bodyPr/>
        <a:lstStyle/>
        <a:p>
          <a:r>
            <a:rPr lang="en-US" dirty="0"/>
            <a:t>Don Barron – Special Services Section</a:t>
          </a:r>
        </a:p>
      </dgm:t>
    </dgm:pt>
    <dgm:pt modelId="{89332699-3D16-473E-AC3C-732F5A6B6A33}" type="parTrans" cxnId="{61F670E9-5CF8-4208-B4E5-547026CFD26C}">
      <dgm:prSet/>
      <dgm:spPr/>
      <dgm:t>
        <a:bodyPr/>
        <a:lstStyle/>
        <a:p>
          <a:endParaRPr lang="en-US"/>
        </a:p>
      </dgm:t>
    </dgm:pt>
    <dgm:pt modelId="{FC50C872-289F-430B-9015-F728702DE142}" type="sibTrans" cxnId="{61F670E9-5CF8-4208-B4E5-547026CFD26C}">
      <dgm:prSet/>
      <dgm:spPr/>
      <dgm:t>
        <a:bodyPr/>
        <a:lstStyle/>
        <a:p>
          <a:endParaRPr lang="en-US"/>
        </a:p>
      </dgm:t>
    </dgm:pt>
    <dgm:pt modelId="{476D3BDC-4B62-4E34-B0FC-506C3C068C58}">
      <dgm:prSet/>
      <dgm:spPr/>
      <dgm:t>
        <a:bodyPr/>
        <a:lstStyle/>
        <a:p>
          <a:r>
            <a:rPr lang="en-US">
              <a:hlinkClick xmlns:r="http://schemas.openxmlformats.org/officeDocument/2006/relationships" r:id="rId4"/>
            </a:rPr>
            <a:t>drb@adem.alabama.gov</a:t>
          </a:r>
          <a:r>
            <a:rPr lang="en-US"/>
            <a:t> 334-271-7879</a:t>
          </a:r>
        </a:p>
      </dgm:t>
    </dgm:pt>
    <dgm:pt modelId="{D642E9AA-1332-4CA4-94F6-606627042D40}" type="parTrans" cxnId="{089D221C-C755-4187-A62F-412F18765412}">
      <dgm:prSet/>
      <dgm:spPr/>
      <dgm:t>
        <a:bodyPr/>
        <a:lstStyle/>
        <a:p>
          <a:endParaRPr lang="en-US"/>
        </a:p>
      </dgm:t>
    </dgm:pt>
    <dgm:pt modelId="{415F352E-DA60-4949-B156-8AFF4E7A6E2C}" type="sibTrans" cxnId="{089D221C-C755-4187-A62F-412F18765412}">
      <dgm:prSet/>
      <dgm:spPr/>
      <dgm:t>
        <a:bodyPr/>
        <a:lstStyle/>
        <a:p>
          <a:endParaRPr lang="en-US"/>
        </a:p>
      </dgm:t>
    </dgm:pt>
    <dgm:pt modelId="{4CB4AEAE-489F-4DC3-B257-34900C0A0F2B}" type="pres">
      <dgm:prSet presAssocID="{47203CFB-1A65-4168-87D9-D29C11AAB085}" presName="Name0" presStyleCnt="0">
        <dgm:presLayoutVars>
          <dgm:dir/>
          <dgm:animLvl val="lvl"/>
          <dgm:resizeHandles val="exact"/>
        </dgm:presLayoutVars>
      </dgm:prSet>
      <dgm:spPr/>
    </dgm:pt>
    <dgm:pt modelId="{FA77E68F-F864-4041-B217-5A2DE22B60D6}" type="pres">
      <dgm:prSet presAssocID="{DEC3C709-F83B-4943-B43F-CEC4C5A4C81D}" presName="linNode" presStyleCnt="0"/>
      <dgm:spPr/>
    </dgm:pt>
    <dgm:pt modelId="{2FE07887-BE0B-4F7C-9F3A-6B370CA586A3}" type="pres">
      <dgm:prSet presAssocID="{DEC3C709-F83B-4943-B43F-CEC4C5A4C81D}" presName="parentText" presStyleLbl="node1" presStyleIdx="0" presStyleCnt="4">
        <dgm:presLayoutVars>
          <dgm:chMax val="1"/>
          <dgm:bulletEnabled val="1"/>
        </dgm:presLayoutVars>
      </dgm:prSet>
      <dgm:spPr/>
    </dgm:pt>
    <dgm:pt modelId="{34543063-AEE6-4BF9-A6E3-69F56D91EF62}" type="pres">
      <dgm:prSet presAssocID="{DEC3C709-F83B-4943-B43F-CEC4C5A4C81D}" presName="descendantText" presStyleLbl="alignAccFollowNode1" presStyleIdx="0" presStyleCnt="4">
        <dgm:presLayoutVars>
          <dgm:bulletEnabled val="1"/>
        </dgm:presLayoutVars>
      </dgm:prSet>
      <dgm:spPr/>
    </dgm:pt>
    <dgm:pt modelId="{86AB1A20-A43C-4831-A73B-8CE4B123AB9D}" type="pres">
      <dgm:prSet presAssocID="{E532CFC9-DC6E-4ACB-8F9A-C21150FE84AC}" presName="sp" presStyleCnt="0"/>
      <dgm:spPr/>
    </dgm:pt>
    <dgm:pt modelId="{BF53D936-A1B2-493D-9854-022875B03059}" type="pres">
      <dgm:prSet presAssocID="{50539FE6-72CA-42D7-88D0-175752FF4E26}" presName="linNode" presStyleCnt="0"/>
      <dgm:spPr/>
    </dgm:pt>
    <dgm:pt modelId="{6FBE3F7F-E4AF-47B8-B31A-DD23DA4D48C6}" type="pres">
      <dgm:prSet presAssocID="{50539FE6-72CA-42D7-88D0-175752FF4E26}" presName="parentText" presStyleLbl="node1" presStyleIdx="1" presStyleCnt="4">
        <dgm:presLayoutVars>
          <dgm:chMax val="1"/>
          <dgm:bulletEnabled val="1"/>
        </dgm:presLayoutVars>
      </dgm:prSet>
      <dgm:spPr/>
    </dgm:pt>
    <dgm:pt modelId="{368E002C-BEBE-46B7-A3A8-F4B1F5AA0A6A}" type="pres">
      <dgm:prSet presAssocID="{50539FE6-72CA-42D7-88D0-175752FF4E26}" presName="descendantText" presStyleLbl="alignAccFollowNode1" presStyleIdx="1" presStyleCnt="4">
        <dgm:presLayoutVars>
          <dgm:bulletEnabled val="1"/>
        </dgm:presLayoutVars>
      </dgm:prSet>
      <dgm:spPr/>
    </dgm:pt>
    <dgm:pt modelId="{03F78EA4-E32D-4713-836B-6DA4153D2C4D}" type="pres">
      <dgm:prSet presAssocID="{9FB7CC5D-9343-445F-8CB2-D6BE04C077A3}" presName="sp" presStyleCnt="0"/>
      <dgm:spPr/>
    </dgm:pt>
    <dgm:pt modelId="{57342C87-54B1-4969-BBFA-0E8A9F58AF46}" type="pres">
      <dgm:prSet presAssocID="{C2251D48-6A33-47AD-9114-3FB3AB7F8411}" presName="linNode" presStyleCnt="0"/>
      <dgm:spPr/>
    </dgm:pt>
    <dgm:pt modelId="{62354EA6-19EA-4F30-B286-744DA0B6A5BF}" type="pres">
      <dgm:prSet presAssocID="{C2251D48-6A33-47AD-9114-3FB3AB7F8411}" presName="parentText" presStyleLbl="node1" presStyleIdx="2" presStyleCnt="4">
        <dgm:presLayoutVars>
          <dgm:chMax val="1"/>
          <dgm:bulletEnabled val="1"/>
        </dgm:presLayoutVars>
      </dgm:prSet>
      <dgm:spPr/>
    </dgm:pt>
    <dgm:pt modelId="{8B22F027-44AB-422E-A333-4B8841889FEB}" type="pres">
      <dgm:prSet presAssocID="{C2251D48-6A33-47AD-9114-3FB3AB7F8411}" presName="descendantText" presStyleLbl="alignAccFollowNode1" presStyleIdx="2" presStyleCnt="4">
        <dgm:presLayoutVars>
          <dgm:bulletEnabled val="1"/>
        </dgm:presLayoutVars>
      </dgm:prSet>
      <dgm:spPr/>
    </dgm:pt>
    <dgm:pt modelId="{4ADE08AC-F2F3-465F-AB6E-5E999BFE9AA5}" type="pres">
      <dgm:prSet presAssocID="{366299A2-DD31-49D2-A46A-3E3456FB4F22}" presName="sp" presStyleCnt="0"/>
      <dgm:spPr/>
    </dgm:pt>
    <dgm:pt modelId="{B2C2FE54-034A-4425-9639-8CD59B0E2989}" type="pres">
      <dgm:prSet presAssocID="{0D1FECB4-C290-4F96-A89B-9CD2DC20A038}" presName="linNode" presStyleCnt="0"/>
      <dgm:spPr/>
    </dgm:pt>
    <dgm:pt modelId="{969049DD-57B2-484C-86C3-7A27D486CA33}" type="pres">
      <dgm:prSet presAssocID="{0D1FECB4-C290-4F96-A89B-9CD2DC20A038}" presName="parentText" presStyleLbl="node1" presStyleIdx="3" presStyleCnt="4">
        <dgm:presLayoutVars>
          <dgm:chMax val="1"/>
          <dgm:bulletEnabled val="1"/>
        </dgm:presLayoutVars>
      </dgm:prSet>
      <dgm:spPr/>
    </dgm:pt>
    <dgm:pt modelId="{B8E51F8E-50B0-484C-A114-516899F1C7DC}" type="pres">
      <dgm:prSet presAssocID="{0D1FECB4-C290-4F96-A89B-9CD2DC20A038}" presName="descendantText" presStyleLbl="alignAccFollowNode1" presStyleIdx="3" presStyleCnt="4">
        <dgm:presLayoutVars>
          <dgm:bulletEnabled val="1"/>
        </dgm:presLayoutVars>
      </dgm:prSet>
      <dgm:spPr/>
    </dgm:pt>
  </dgm:ptLst>
  <dgm:cxnLst>
    <dgm:cxn modelId="{8B8B9B01-06BF-471E-8188-11AFBAFAF7DD}" srcId="{50539FE6-72CA-42D7-88D0-175752FF4E26}" destId="{C9748EAD-7194-4EF1-AAB4-46F6646F51F8}" srcOrd="0" destOrd="0" parTransId="{8B75E0D9-566D-460B-A881-11B0C2FCFD97}" sibTransId="{1A065070-5290-4E23-B41B-686DE59DFB3F}"/>
    <dgm:cxn modelId="{089D221C-C755-4187-A62F-412F18765412}" srcId="{0D1FECB4-C290-4F96-A89B-9CD2DC20A038}" destId="{476D3BDC-4B62-4E34-B0FC-506C3C068C58}" srcOrd="0" destOrd="0" parTransId="{D642E9AA-1332-4CA4-94F6-606627042D40}" sibTransId="{415F352E-DA60-4949-B156-8AFF4E7A6E2C}"/>
    <dgm:cxn modelId="{3BD9A82B-C292-4A92-BA2B-FEC4D697E609}" srcId="{C2251D48-6A33-47AD-9114-3FB3AB7F8411}" destId="{6DA9D3E4-6DEE-4A54-9B66-D4EB75F7A41E}" srcOrd="0" destOrd="0" parTransId="{368EB52C-AD93-4D42-81E1-A0CCF803A710}" sibTransId="{13CD49B2-BA9F-4867-A66A-F60FAD63E49A}"/>
    <dgm:cxn modelId="{737CD137-E40E-447D-8876-52822CFD27B9}" type="presOf" srcId="{C9748EAD-7194-4EF1-AAB4-46F6646F51F8}" destId="{368E002C-BEBE-46B7-A3A8-F4B1F5AA0A6A}" srcOrd="0" destOrd="0" presId="urn:microsoft.com/office/officeart/2005/8/layout/vList5"/>
    <dgm:cxn modelId="{6A322A60-315E-4BDE-96EB-175A5CA840F2}" type="presOf" srcId="{47203CFB-1A65-4168-87D9-D29C11AAB085}" destId="{4CB4AEAE-489F-4DC3-B257-34900C0A0F2B}" srcOrd="0" destOrd="0" presId="urn:microsoft.com/office/officeart/2005/8/layout/vList5"/>
    <dgm:cxn modelId="{669CE761-DE86-40F1-B9E7-2D97C77DFE7E}" type="presOf" srcId="{BE429984-5F11-472C-9DD5-6548D6F1E42C}" destId="{34543063-AEE6-4BF9-A6E3-69F56D91EF62}" srcOrd="0" destOrd="0" presId="urn:microsoft.com/office/officeart/2005/8/layout/vList5"/>
    <dgm:cxn modelId="{0FEC9A43-FAD6-42CF-A1A0-A79BE64FDA8B}" type="presOf" srcId="{C2251D48-6A33-47AD-9114-3FB3AB7F8411}" destId="{62354EA6-19EA-4F30-B286-744DA0B6A5BF}" srcOrd="0" destOrd="0" presId="urn:microsoft.com/office/officeart/2005/8/layout/vList5"/>
    <dgm:cxn modelId="{90CEC681-AD7F-42CB-9E75-1D846E6B34C3}" type="presOf" srcId="{476D3BDC-4B62-4E34-B0FC-506C3C068C58}" destId="{B8E51F8E-50B0-484C-A114-516899F1C7DC}" srcOrd="0" destOrd="0" presId="urn:microsoft.com/office/officeart/2005/8/layout/vList5"/>
    <dgm:cxn modelId="{61B19C83-EFAC-469A-9040-7541D57A1EA8}" type="presOf" srcId="{DEC3C709-F83B-4943-B43F-CEC4C5A4C81D}" destId="{2FE07887-BE0B-4F7C-9F3A-6B370CA586A3}" srcOrd="0" destOrd="0" presId="urn:microsoft.com/office/officeart/2005/8/layout/vList5"/>
    <dgm:cxn modelId="{CAEE5A9C-B914-46A0-BE66-CD86A20CAEFB}" srcId="{47203CFB-1A65-4168-87D9-D29C11AAB085}" destId="{50539FE6-72CA-42D7-88D0-175752FF4E26}" srcOrd="1" destOrd="0" parTransId="{9EF0F7B7-FF9F-43D5-8A0D-3486522C1C1C}" sibTransId="{9FB7CC5D-9343-445F-8CB2-D6BE04C077A3}"/>
    <dgm:cxn modelId="{FC0113BB-6076-4FE7-8A01-19D8A56B29A7}" srcId="{47203CFB-1A65-4168-87D9-D29C11AAB085}" destId="{DEC3C709-F83B-4943-B43F-CEC4C5A4C81D}" srcOrd="0" destOrd="0" parTransId="{A4CE8435-982A-4D37-9CE5-63DDFE734738}" sibTransId="{E532CFC9-DC6E-4ACB-8F9A-C21150FE84AC}"/>
    <dgm:cxn modelId="{EDC3CAC6-CFB6-414C-8F2A-BC0D7573EF07}" srcId="{DEC3C709-F83B-4943-B43F-CEC4C5A4C81D}" destId="{BE429984-5F11-472C-9DD5-6548D6F1E42C}" srcOrd="0" destOrd="0" parTransId="{0872F1A0-77D0-4779-932A-06E216610C95}" sibTransId="{6EF16B96-7BC4-4FE6-9DFA-E4EBBC170074}"/>
    <dgm:cxn modelId="{AB4881C7-5D18-4064-8A53-310676EF6ECC}" type="presOf" srcId="{0D1FECB4-C290-4F96-A89B-9CD2DC20A038}" destId="{969049DD-57B2-484C-86C3-7A27D486CA33}" srcOrd="0" destOrd="0" presId="urn:microsoft.com/office/officeart/2005/8/layout/vList5"/>
    <dgm:cxn modelId="{FED2B0D2-74BE-46D5-85DC-10544A7BBEAC}" type="presOf" srcId="{50539FE6-72CA-42D7-88D0-175752FF4E26}" destId="{6FBE3F7F-E4AF-47B8-B31A-DD23DA4D48C6}" srcOrd="0" destOrd="0" presId="urn:microsoft.com/office/officeart/2005/8/layout/vList5"/>
    <dgm:cxn modelId="{162BD0DF-C335-473C-A832-C316FD0BA3F8}" type="presOf" srcId="{6DA9D3E4-6DEE-4A54-9B66-D4EB75F7A41E}" destId="{8B22F027-44AB-422E-A333-4B8841889FEB}" srcOrd="0" destOrd="0" presId="urn:microsoft.com/office/officeart/2005/8/layout/vList5"/>
    <dgm:cxn modelId="{61F670E9-5CF8-4208-B4E5-547026CFD26C}" srcId="{47203CFB-1A65-4168-87D9-D29C11AAB085}" destId="{0D1FECB4-C290-4F96-A89B-9CD2DC20A038}" srcOrd="3" destOrd="0" parTransId="{89332699-3D16-473E-AC3C-732F5A6B6A33}" sibTransId="{FC50C872-289F-430B-9015-F728702DE142}"/>
    <dgm:cxn modelId="{56D23CF7-A166-4C10-A16F-814210EAE9EA}" srcId="{47203CFB-1A65-4168-87D9-D29C11AAB085}" destId="{C2251D48-6A33-47AD-9114-3FB3AB7F8411}" srcOrd="2" destOrd="0" parTransId="{F4EAA9D0-3AC3-437E-9AE9-9C583B3A70BE}" sibTransId="{366299A2-DD31-49D2-A46A-3E3456FB4F22}"/>
    <dgm:cxn modelId="{5151EA59-4653-4B71-9201-3B3C42F17850}" type="presParOf" srcId="{4CB4AEAE-489F-4DC3-B257-34900C0A0F2B}" destId="{FA77E68F-F864-4041-B217-5A2DE22B60D6}" srcOrd="0" destOrd="0" presId="urn:microsoft.com/office/officeart/2005/8/layout/vList5"/>
    <dgm:cxn modelId="{AFCB3D5E-E195-48DE-83DE-A491AA4D9991}" type="presParOf" srcId="{FA77E68F-F864-4041-B217-5A2DE22B60D6}" destId="{2FE07887-BE0B-4F7C-9F3A-6B370CA586A3}" srcOrd="0" destOrd="0" presId="urn:microsoft.com/office/officeart/2005/8/layout/vList5"/>
    <dgm:cxn modelId="{2C285549-095B-4CC4-8ADE-E103F9689D0C}" type="presParOf" srcId="{FA77E68F-F864-4041-B217-5A2DE22B60D6}" destId="{34543063-AEE6-4BF9-A6E3-69F56D91EF62}" srcOrd="1" destOrd="0" presId="urn:microsoft.com/office/officeart/2005/8/layout/vList5"/>
    <dgm:cxn modelId="{B34C5DCA-00B2-4401-95F0-EF2EC3C875F3}" type="presParOf" srcId="{4CB4AEAE-489F-4DC3-B257-34900C0A0F2B}" destId="{86AB1A20-A43C-4831-A73B-8CE4B123AB9D}" srcOrd="1" destOrd="0" presId="urn:microsoft.com/office/officeart/2005/8/layout/vList5"/>
    <dgm:cxn modelId="{E6C59BA6-D26C-4CA1-A569-B7A7323CD568}" type="presParOf" srcId="{4CB4AEAE-489F-4DC3-B257-34900C0A0F2B}" destId="{BF53D936-A1B2-493D-9854-022875B03059}" srcOrd="2" destOrd="0" presId="urn:microsoft.com/office/officeart/2005/8/layout/vList5"/>
    <dgm:cxn modelId="{3DBF318A-B460-422A-8C87-A9A85431E5A5}" type="presParOf" srcId="{BF53D936-A1B2-493D-9854-022875B03059}" destId="{6FBE3F7F-E4AF-47B8-B31A-DD23DA4D48C6}" srcOrd="0" destOrd="0" presId="urn:microsoft.com/office/officeart/2005/8/layout/vList5"/>
    <dgm:cxn modelId="{F7441210-EBF8-4CBC-A7C5-2D9093A5FEC1}" type="presParOf" srcId="{BF53D936-A1B2-493D-9854-022875B03059}" destId="{368E002C-BEBE-46B7-A3A8-F4B1F5AA0A6A}" srcOrd="1" destOrd="0" presId="urn:microsoft.com/office/officeart/2005/8/layout/vList5"/>
    <dgm:cxn modelId="{2F53631C-EA2B-4BED-ADCC-3291565C61ED}" type="presParOf" srcId="{4CB4AEAE-489F-4DC3-B257-34900C0A0F2B}" destId="{03F78EA4-E32D-4713-836B-6DA4153D2C4D}" srcOrd="3" destOrd="0" presId="urn:microsoft.com/office/officeart/2005/8/layout/vList5"/>
    <dgm:cxn modelId="{607AB034-8BBD-4FA9-B668-F4B0BD83B3FA}" type="presParOf" srcId="{4CB4AEAE-489F-4DC3-B257-34900C0A0F2B}" destId="{57342C87-54B1-4969-BBFA-0E8A9F58AF46}" srcOrd="4" destOrd="0" presId="urn:microsoft.com/office/officeart/2005/8/layout/vList5"/>
    <dgm:cxn modelId="{B26DD0AE-812A-452A-8312-9F588A2BAAEE}" type="presParOf" srcId="{57342C87-54B1-4969-BBFA-0E8A9F58AF46}" destId="{62354EA6-19EA-4F30-B286-744DA0B6A5BF}" srcOrd="0" destOrd="0" presId="urn:microsoft.com/office/officeart/2005/8/layout/vList5"/>
    <dgm:cxn modelId="{09D912BF-AFF1-4C36-8B36-EF46215383EB}" type="presParOf" srcId="{57342C87-54B1-4969-BBFA-0E8A9F58AF46}" destId="{8B22F027-44AB-422E-A333-4B8841889FEB}" srcOrd="1" destOrd="0" presId="urn:microsoft.com/office/officeart/2005/8/layout/vList5"/>
    <dgm:cxn modelId="{FB8675A5-0273-4575-B815-BF08F89EDCAE}" type="presParOf" srcId="{4CB4AEAE-489F-4DC3-B257-34900C0A0F2B}" destId="{4ADE08AC-F2F3-465F-AB6E-5E999BFE9AA5}" srcOrd="5" destOrd="0" presId="urn:microsoft.com/office/officeart/2005/8/layout/vList5"/>
    <dgm:cxn modelId="{34D112D1-F55E-4C65-A310-7C8DC7EFA596}" type="presParOf" srcId="{4CB4AEAE-489F-4DC3-B257-34900C0A0F2B}" destId="{B2C2FE54-034A-4425-9639-8CD59B0E2989}" srcOrd="6" destOrd="0" presId="urn:microsoft.com/office/officeart/2005/8/layout/vList5"/>
    <dgm:cxn modelId="{FAB5C7AB-31E3-4F12-8D4E-300CF1009DD8}" type="presParOf" srcId="{B2C2FE54-034A-4425-9639-8CD59B0E2989}" destId="{969049DD-57B2-484C-86C3-7A27D486CA33}" srcOrd="0" destOrd="0" presId="urn:microsoft.com/office/officeart/2005/8/layout/vList5"/>
    <dgm:cxn modelId="{F0B01FA1-FA4A-42FE-9A4A-49D71536BC40}" type="presParOf" srcId="{B2C2FE54-034A-4425-9639-8CD59B0E2989}" destId="{B8E51F8E-50B0-484C-A114-516899F1C7D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6D8E3-4719-4D00-855C-C5DFDFCCDBF4}">
      <dsp:nvSpPr>
        <dsp:cNvPr id="0" name=""/>
        <dsp:cNvSpPr/>
      </dsp:nvSpPr>
      <dsp:spPr>
        <a:xfrm>
          <a:off x="909581" y="488911"/>
          <a:ext cx="1259653" cy="1259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68278F-BA28-49DF-8565-FF9647B338A4}">
      <dsp:nvSpPr>
        <dsp:cNvPr id="0" name=""/>
        <dsp:cNvSpPr/>
      </dsp:nvSpPr>
      <dsp:spPr>
        <a:xfrm>
          <a:off x="139792" y="2132902"/>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pPr>
          <a:r>
            <a:rPr lang="en-US" sz="2700" kern="1200"/>
            <a:t>Air Staffing</a:t>
          </a:r>
          <a:endParaRPr lang="en-US" sz="2700" kern="1200" dirty="0"/>
        </a:p>
      </dsp:txBody>
      <dsp:txXfrm>
        <a:off x="139792" y="2132902"/>
        <a:ext cx="2799230" cy="720000"/>
      </dsp:txXfrm>
    </dsp:sp>
    <dsp:sp modelId="{1456BA1D-D027-4497-BC86-C68A170C0B8E}">
      <dsp:nvSpPr>
        <dsp:cNvPr id="0" name=""/>
        <dsp:cNvSpPr/>
      </dsp:nvSpPr>
      <dsp:spPr>
        <a:xfrm>
          <a:off x="4198677" y="488911"/>
          <a:ext cx="1259653" cy="12596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FFDB3C-C25F-4A6D-90C5-3AC22F08FE46}">
      <dsp:nvSpPr>
        <dsp:cNvPr id="0" name=""/>
        <dsp:cNvSpPr/>
      </dsp:nvSpPr>
      <dsp:spPr>
        <a:xfrm>
          <a:off x="3428889" y="2132902"/>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pPr>
          <a:r>
            <a:rPr lang="en-US" sz="2700" kern="1200" dirty="0"/>
            <a:t>Regulatory Issues</a:t>
          </a:r>
        </a:p>
      </dsp:txBody>
      <dsp:txXfrm>
        <a:off x="3428889" y="2132902"/>
        <a:ext cx="2799230" cy="720000"/>
      </dsp:txXfrm>
    </dsp:sp>
    <dsp:sp modelId="{7D1C5F43-86A9-4F9B-BC11-A7E57C91EA78}">
      <dsp:nvSpPr>
        <dsp:cNvPr id="0" name=""/>
        <dsp:cNvSpPr/>
      </dsp:nvSpPr>
      <dsp:spPr>
        <a:xfrm>
          <a:off x="2554129" y="3552710"/>
          <a:ext cx="1259653" cy="12596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627EA1-77B3-4965-8A18-B826FF3617A2}">
      <dsp:nvSpPr>
        <dsp:cNvPr id="0" name=""/>
        <dsp:cNvSpPr/>
      </dsp:nvSpPr>
      <dsp:spPr>
        <a:xfrm>
          <a:off x="1784341" y="5196701"/>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pPr>
          <a:r>
            <a:rPr lang="en-US" sz="2700" kern="1200"/>
            <a:t>Other Issues</a:t>
          </a:r>
        </a:p>
      </dsp:txBody>
      <dsp:txXfrm>
        <a:off x="1784341" y="5196701"/>
        <a:ext cx="279923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D7208-B9A2-40D4-B21D-78294F05D386}">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862BF-668D-4350-81B9-A2CB12BB9A9C}">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34C878-7CFB-4814-AE84-41F7901E53F4}">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Know the open burning rules</a:t>
          </a:r>
        </a:p>
      </dsp:txBody>
      <dsp:txXfrm>
        <a:off x="93445" y="3018902"/>
        <a:ext cx="3206250" cy="720000"/>
      </dsp:txXfrm>
    </dsp:sp>
    <dsp:sp modelId="{A924B796-F1CF-44DC-88CD-E44C0FAAD27D}">
      <dsp:nvSpPr>
        <dsp:cNvPr id="0" name=""/>
        <dsp:cNvSpPr/>
      </dsp:nvSpPr>
      <dsp:spPr>
        <a:xfrm>
          <a:off x="447403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20C67-B701-4392-86EE-15B43B03F7AF}">
      <dsp:nvSpPr>
        <dsp:cNvPr id="0" name=""/>
        <dsp:cNvSpPr/>
      </dsp:nvSpPr>
      <dsp:spPr>
        <a:xfrm>
          <a:off x="4902820" y="870714"/>
          <a:ext cx="1122187" cy="1122187"/>
        </a:xfrm>
        <a:prstGeom prst="rect">
          <a:avLst/>
        </a:prstGeom>
        <a:blipFill>
          <a:blip xmlns:r="http://schemas.openxmlformats.org/officeDocument/2006/relationships" r:embed="rId3">
            <a:duotone>
              <a:prstClr val="black"/>
              <a:schemeClr val="accent4">
                <a:tint val="45000"/>
                <a:satMod val="400000"/>
              </a:schemeClr>
            </a:duotone>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BDC08-6425-49D1-A066-9CF7D4356589}">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b="1" kern="1200" dirty="0"/>
            <a:t>Read Your Permit</a:t>
          </a:r>
          <a:endParaRPr lang="en-US" sz="2700" kern="1200" dirty="0"/>
        </a:p>
      </dsp:txBody>
      <dsp:txXfrm>
        <a:off x="3860789" y="3018902"/>
        <a:ext cx="3206250" cy="720000"/>
      </dsp:txXfrm>
    </dsp:sp>
    <dsp:sp modelId="{8CFD9298-8232-48AF-9925-AFF175265DEF}">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7828C-49AF-42E0-9EC6-019CF99E5067}">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E13C5A-3A3C-4C76-8332-2264B5F1663A}">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Call your regulator</a:t>
          </a:r>
        </a:p>
      </dsp:txBody>
      <dsp:txXfrm>
        <a:off x="7628133" y="301890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43063-AEE6-4BF9-A6E3-69F56D91EF62}">
      <dsp:nvSpPr>
        <dsp:cNvPr id="0" name=""/>
        <dsp:cNvSpPr/>
      </dsp:nvSpPr>
      <dsp:spPr>
        <a:xfrm rot="5400000">
          <a:off x="7075674" y="-3050997"/>
          <a:ext cx="710498" cy="699381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hlinkClick xmlns:r="http://schemas.openxmlformats.org/officeDocument/2006/relationships" r:id="rId1"/>
            </a:rPr>
            <a:t>dkc@adem.alabama.gov</a:t>
          </a:r>
          <a:r>
            <a:rPr lang="en-US" sz="2800" kern="1200"/>
            <a:t> 334-271-7899</a:t>
          </a:r>
        </a:p>
      </dsp:txBody>
      <dsp:txXfrm rot="-5400000">
        <a:off x="3934018" y="125343"/>
        <a:ext cx="6959126" cy="641130"/>
      </dsp:txXfrm>
    </dsp:sp>
    <dsp:sp modelId="{2FE07887-BE0B-4F7C-9F3A-6B370CA586A3}">
      <dsp:nvSpPr>
        <dsp:cNvPr id="0" name=""/>
        <dsp:cNvSpPr/>
      </dsp:nvSpPr>
      <dsp:spPr>
        <a:xfrm>
          <a:off x="0" y="1846"/>
          <a:ext cx="3934018" cy="888123"/>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Doug Carr – Energy Branch</a:t>
          </a:r>
        </a:p>
      </dsp:txBody>
      <dsp:txXfrm>
        <a:off x="43355" y="45201"/>
        <a:ext cx="3847308" cy="801413"/>
      </dsp:txXfrm>
    </dsp:sp>
    <dsp:sp modelId="{368E002C-BEBE-46B7-A3A8-F4B1F5AA0A6A}">
      <dsp:nvSpPr>
        <dsp:cNvPr id="0" name=""/>
        <dsp:cNvSpPr/>
      </dsp:nvSpPr>
      <dsp:spPr>
        <a:xfrm rot="5400000">
          <a:off x="7075674" y="-2118467"/>
          <a:ext cx="710498" cy="6993810"/>
        </a:xfrm>
        <a:prstGeom prst="round2SameRect">
          <a:avLst/>
        </a:prstGeom>
        <a:solidFill>
          <a:schemeClr val="accent2">
            <a:tint val="40000"/>
            <a:alpha val="90000"/>
            <a:hueOff val="-4800000"/>
            <a:satOff val="-6498"/>
            <a:lumOff val="5425"/>
            <a:alphaOff val="0"/>
          </a:schemeClr>
        </a:solidFill>
        <a:ln w="19050" cap="flat" cmpd="sng" algn="ctr">
          <a:solidFill>
            <a:schemeClr val="accent2">
              <a:tint val="40000"/>
              <a:alpha val="90000"/>
              <a:hueOff val="-4800000"/>
              <a:satOff val="-6498"/>
              <a:lumOff val="54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hlinkClick xmlns:r="http://schemas.openxmlformats.org/officeDocument/2006/relationships" r:id="rId2"/>
            </a:rPr>
            <a:t>jwt@adem.alabama.gov</a:t>
          </a:r>
          <a:r>
            <a:rPr lang="en-US" sz="2800" kern="1200"/>
            <a:t> 334-271-7887</a:t>
          </a:r>
        </a:p>
      </dsp:txBody>
      <dsp:txXfrm rot="-5400000">
        <a:off x="3934018" y="1057873"/>
        <a:ext cx="6959126" cy="641130"/>
      </dsp:txXfrm>
    </dsp:sp>
    <dsp:sp modelId="{6FBE3F7F-E4AF-47B8-B31A-DD23DA4D48C6}">
      <dsp:nvSpPr>
        <dsp:cNvPr id="0" name=""/>
        <dsp:cNvSpPr/>
      </dsp:nvSpPr>
      <dsp:spPr>
        <a:xfrm>
          <a:off x="0" y="934376"/>
          <a:ext cx="3934018" cy="888123"/>
        </a:xfrm>
        <a:prstGeom prst="roundRect">
          <a:avLst/>
        </a:prstGeom>
        <a:solidFill>
          <a:schemeClr val="accent2">
            <a:hueOff val="-4800000"/>
            <a:satOff val="-16668"/>
            <a:lumOff val="2000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Wes Thornhill – Chemical Branch	</a:t>
          </a:r>
        </a:p>
      </dsp:txBody>
      <dsp:txXfrm>
        <a:off x="43355" y="977731"/>
        <a:ext cx="3847308" cy="801413"/>
      </dsp:txXfrm>
    </dsp:sp>
    <dsp:sp modelId="{8B22F027-44AB-422E-A333-4B8841889FEB}">
      <dsp:nvSpPr>
        <dsp:cNvPr id="0" name=""/>
        <dsp:cNvSpPr/>
      </dsp:nvSpPr>
      <dsp:spPr>
        <a:xfrm rot="5400000">
          <a:off x="7075674" y="-1185938"/>
          <a:ext cx="710498" cy="6993810"/>
        </a:xfrm>
        <a:prstGeom prst="round2SameRect">
          <a:avLst/>
        </a:prstGeom>
        <a:solidFill>
          <a:schemeClr val="accent2">
            <a:tint val="40000"/>
            <a:alpha val="90000"/>
            <a:hueOff val="-9600000"/>
            <a:satOff val="-12996"/>
            <a:lumOff val="10850"/>
            <a:alphaOff val="0"/>
          </a:schemeClr>
        </a:solidFill>
        <a:ln w="19050" cap="flat" cmpd="sng" algn="ctr">
          <a:solidFill>
            <a:schemeClr val="accent2">
              <a:tint val="40000"/>
              <a:alpha val="90000"/>
              <a:hueOff val="-9600000"/>
              <a:satOff val="-12996"/>
              <a:lumOff val="108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hlinkClick xmlns:r="http://schemas.openxmlformats.org/officeDocument/2006/relationships" r:id="rId3"/>
            </a:rPr>
            <a:t>lwb@adem.alabama.gov</a:t>
          </a:r>
          <a:r>
            <a:rPr lang="en-US" sz="2800" kern="1200"/>
            <a:t> 334-271-7878</a:t>
          </a:r>
        </a:p>
      </dsp:txBody>
      <dsp:txXfrm rot="-5400000">
        <a:off x="3934018" y="1990402"/>
        <a:ext cx="6959126" cy="641130"/>
      </dsp:txXfrm>
    </dsp:sp>
    <dsp:sp modelId="{62354EA6-19EA-4F30-B286-744DA0B6A5BF}">
      <dsp:nvSpPr>
        <dsp:cNvPr id="0" name=""/>
        <dsp:cNvSpPr/>
      </dsp:nvSpPr>
      <dsp:spPr>
        <a:xfrm>
          <a:off x="0" y="1866905"/>
          <a:ext cx="3934018" cy="888123"/>
        </a:xfrm>
        <a:prstGeom prst="roundRect">
          <a:avLst/>
        </a:prstGeom>
        <a:solidFill>
          <a:schemeClr val="accent2">
            <a:hueOff val="-9600000"/>
            <a:satOff val="-33335"/>
            <a:lumOff val="4000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Larry Brown – Planning Branch</a:t>
          </a:r>
        </a:p>
      </dsp:txBody>
      <dsp:txXfrm>
        <a:off x="43355" y="1910260"/>
        <a:ext cx="3847308" cy="801413"/>
      </dsp:txXfrm>
    </dsp:sp>
    <dsp:sp modelId="{B8E51F8E-50B0-484C-A114-516899F1C7DC}">
      <dsp:nvSpPr>
        <dsp:cNvPr id="0" name=""/>
        <dsp:cNvSpPr/>
      </dsp:nvSpPr>
      <dsp:spPr>
        <a:xfrm rot="5400000">
          <a:off x="7075674" y="-253408"/>
          <a:ext cx="710498" cy="6993810"/>
        </a:xfrm>
        <a:prstGeom prst="round2SameRect">
          <a:avLst/>
        </a:prstGeom>
        <a:solidFill>
          <a:schemeClr val="accent2">
            <a:tint val="40000"/>
            <a:alpha val="90000"/>
            <a:hueOff val="-14400000"/>
            <a:satOff val="-19494"/>
            <a:lumOff val="16275"/>
            <a:alphaOff val="0"/>
          </a:schemeClr>
        </a:solidFill>
        <a:ln w="19050" cap="flat" cmpd="sng" algn="ctr">
          <a:solidFill>
            <a:schemeClr val="accent2">
              <a:tint val="40000"/>
              <a:alpha val="90000"/>
              <a:hueOff val="-14400000"/>
              <a:satOff val="-19494"/>
              <a:lumOff val="1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a:hlinkClick xmlns:r="http://schemas.openxmlformats.org/officeDocument/2006/relationships" r:id="rId4"/>
            </a:rPr>
            <a:t>drb@adem.alabama.gov</a:t>
          </a:r>
          <a:r>
            <a:rPr lang="en-US" sz="2800" kern="1200"/>
            <a:t> 334-271-7879</a:t>
          </a:r>
        </a:p>
      </dsp:txBody>
      <dsp:txXfrm rot="-5400000">
        <a:off x="3934018" y="2922932"/>
        <a:ext cx="6959126" cy="641130"/>
      </dsp:txXfrm>
    </dsp:sp>
    <dsp:sp modelId="{969049DD-57B2-484C-86C3-7A27D486CA33}">
      <dsp:nvSpPr>
        <dsp:cNvPr id="0" name=""/>
        <dsp:cNvSpPr/>
      </dsp:nvSpPr>
      <dsp:spPr>
        <a:xfrm>
          <a:off x="0" y="2799435"/>
          <a:ext cx="3934018" cy="888123"/>
        </a:xfrm>
        <a:prstGeom prst="roundRect">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Don Barron – Special Services Section</a:t>
          </a:r>
        </a:p>
      </dsp:txBody>
      <dsp:txXfrm>
        <a:off x="43355" y="2842790"/>
        <a:ext cx="3847308" cy="80141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C2C0ED0-645F-47EC-85B2-FF13A3F67A0E}" type="datetimeFigureOut">
              <a:rPr lang="en-US" smtClean="0"/>
              <a:t>7/18/2025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401DA0-C0B7-493D-94E6-18D0EE7AD9AE}" type="slidenum">
              <a:rPr lang="en-US" smtClean="0"/>
              <a:t>‹#›</a:t>
            </a:fld>
            <a:endParaRPr lang="en-US"/>
          </a:p>
        </p:txBody>
      </p:sp>
    </p:spTree>
    <p:extLst>
      <p:ext uri="{BB962C8B-B14F-4D97-AF65-F5344CB8AC3E}">
        <p14:creationId xmlns:p14="http://schemas.microsoft.com/office/powerpoint/2010/main" val="204082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01DA0-C0B7-493D-94E6-18D0EE7AD9AE}" type="slidenum">
              <a:rPr lang="en-US" smtClean="0"/>
              <a:t>3</a:t>
            </a:fld>
            <a:endParaRPr lang="en-US"/>
          </a:p>
        </p:txBody>
      </p:sp>
    </p:spTree>
    <p:extLst>
      <p:ext uri="{BB962C8B-B14F-4D97-AF65-F5344CB8AC3E}">
        <p14:creationId xmlns:p14="http://schemas.microsoft.com/office/powerpoint/2010/main" val="206989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&gt;20,000 gallons</a:t>
            </a:r>
          </a:p>
          <a:p>
            <a:r>
              <a:rPr lang="en-US" dirty="0"/>
              <a:t>Changing product makes you a new source</a:t>
            </a:r>
          </a:p>
          <a:p>
            <a:r>
              <a:rPr lang="en-US" dirty="0"/>
              <a:t>Requires floating roof, closed vent system to control device</a:t>
            </a:r>
          </a:p>
        </p:txBody>
      </p:sp>
      <p:sp>
        <p:nvSpPr>
          <p:cNvPr id="4" name="Slide Number Placeholder 3"/>
          <p:cNvSpPr>
            <a:spLocks noGrp="1"/>
          </p:cNvSpPr>
          <p:nvPr>
            <p:ph type="sldNum" sz="quarter" idx="5"/>
          </p:nvPr>
        </p:nvSpPr>
        <p:spPr/>
        <p:txBody>
          <a:bodyPr/>
          <a:lstStyle/>
          <a:p>
            <a:fld id="{E7401DA0-C0B7-493D-94E6-18D0EE7AD9AE}" type="slidenum">
              <a:rPr lang="en-US" smtClean="0"/>
              <a:t>12</a:t>
            </a:fld>
            <a:endParaRPr lang="en-US"/>
          </a:p>
        </p:txBody>
      </p:sp>
    </p:spTree>
    <p:extLst>
      <p:ext uri="{BB962C8B-B14F-4D97-AF65-F5344CB8AC3E}">
        <p14:creationId xmlns:p14="http://schemas.microsoft.com/office/powerpoint/2010/main" val="2036849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Jackson County is possible for nonattainment, because of apparent monitor issue in Georgia</a:t>
            </a:r>
          </a:p>
        </p:txBody>
      </p:sp>
      <p:sp>
        <p:nvSpPr>
          <p:cNvPr id="4" name="Slide Number Placeholder 3"/>
          <p:cNvSpPr>
            <a:spLocks noGrp="1"/>
          </p:cNvSpPr>
          <p:nvPr>
            <p:ph type="sldNum" sz="quarter" idx="5"/>
          </p:nvPr>
        </p:nvSpPr>
        <p:spPr/>
        <p:txBody>
          <a:bodyPr/>
          <a:lstStyle/>
          <a:p>
            <a:fld id="{E7401DA0-C0B7-493D-94E6-18D0EE7AD9AE}" type="slidenum">
              <a:rPr lang="en-US" smtClean="0"/>
              <a:t>13</a:t>
            </a:fld>
            <a:endParaRPr lang="en-US"/>
          </a:p>
        </p:txBody>
      </p:sp>
    </p:spTree>
    <p:extLst>
      <p:ext uri="{BB962C8B-B14F-4D97-AF65-F5344CB8AC3E}">
        <p14:creationId xmlns:p14="http://schemas.microsoft.com/office/powerpoint/2010/main" val="3773715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86F4E-5BFB-64A3-9E42-C777CDC4E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F4B6F-D3D9-72FE-F204-13CC48726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D49A5-81E6-C437-5504-D69519D3C9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1827E9-17D8-EAD6-2B92-5C13D9BF6B3A}"/>
              </a:ext>
            </a:extLst>
          </p:cNvPr>
          <p:cNvSpPr>
            <a:spLocks noGrp="1"/>
          </p:cNvSpPr>
          <p:nvPr>
            <p:ph type="sldNum" sz="quarter" idx="5"/>
          </p:nvPr>
        </p:nvSpPr>
        <p:spPr/>
        <p:txBody>
          <a:bodyPr/>
          <a:lstStyle/>
          <a:p>
            <a:fld id="{E7401DA0-C0B7-493D-94E6-18D0EE7AD9AE}" type="slidenum">
              <a:rPr lang="en-US" smtClean="0"/>
              <a:t>14</a:t>
            </a:fld>
            <a:endParaRPr lang="en-US"/>
          </a:p>
        </p:txBody>
      </p:sp>
    </p:spTree>
    <p:extLst>
      <p:ext uri="{BB962C8B-B14F-4D97-AF65-F5344CB8AC3E}">
        <p14:creationId xmlns:p14="http://schemas.microsoft.com/office/powerpoint/2010/main" val="289170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C9FE2-518C-3E8F-D790-29414E906E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9F07C-8BA5-689B-EC8C-A4EF4AAFA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BB103-9AE1-9D1F-5299-00522B6DDF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BCCFF4-1383-719F-F9A2-20458E749816}"/>
              </a:ext>
            </a:extLst>
          </p:cNvPr>
          <p:cNvSpPr>
            <a:spLocks noGrp="1"/>
          </p:cNvSpPr>
          <p:nvPr>
            <p:ph type="sldNum" sz="quarter" idx="5"/>
          </p:nvPr>
        </p:nvSpPr>
        <p:spPr/>
        <p:txBody>
          <a:bodyPr/>
          <a:lstStyle/>
          <a:p>
            <a:fld id="{E7401DA0-C0B7-493D-94E6-18D0EE7AD9AE}" type="slidenum">
              <a:rPr lang="en-US" smtClean="0"/>
              <a:t>15</a:t>
            </a:fld>
            <a:endParaRPr lang="en-US"/>
          </a:p>
        </p:txBody>
      </p:sp>
    </p:spTree>
    <p:extLst>
      <p:ext uri="{BB962C8B-B14F-4D97-AF65-F5344CB8AC3E}">
        <p14:creationId xmlns:p14="http://schemas.microsoft.com/office/powerpoint/2010/main" val="114771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A12EE-9B9D-FCD9-88C2-7611C1CBFF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7CD0B-BEFE-6281-9833-11490F57B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11F06-4AB8-88E9-F9C5-3189149A3B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6E3573-ED03-A55F-64BE-8D1A49CD4DF1}"/>
              </a:ext>
            </a:extLst>
          </p:cNvPr>
          <p:cNvSpPr>
            <a:spLocks noGrp="1"/>
          </p:cNvSpPr>
          <p:nvPr>
            <p:ph type="sldNum" sz="quarter" idx="5"/>
          </p:nvPr>
        </p:nvSpPr>
        <p:spPr/>
        <p:txBody>
          <a:bodyPr/>
          <a:lstStyle/>
          <a:p>
            <a:fld id="{E7401DA0-C0B7-493D-94E6-18D0EE7AD9AE}" type="slidenum">
              <a:rPr lang="en-US" smtClean="0"/>
              <a:t>16</a:t>
            </a:fld>
            <a:endParaRPr lang="en-US"/>
          </a:p>
        </p:txBody>
      </p:sp>
    </p:spTree>
    <p:extLst>
      <p:ext uri="{BB962C8B-B14F-4D97-AF65-F5344CB8AC3E}">
        <p14:creationId xmlns:p14="http://schemas.microsoft.com/office/powerpoint/2010/main" val="396610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F0CCA-6A8A-CBA8-4682-733A8496B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86979D-26BC-83CB-FC1F-1BC1E5A314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3E457-64D6-B309-2D2E-5517081D56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F89C3C-1F63-9998-43C8-6F9FB3E104B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401DA0-C0B7-493D-94E6-18D0EE7AD9A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471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renewals, 2 minor mods</a:t>
            </a:r>
          </a:p>
        </p:txBody>
      </p:sp>
      <p:sp>
        <p:nvSpPr>
          <p:cNvPr id="4" name="Slide Number Placeholder 3"/>
          <p:cNvSpPr>
            <a:spLocks noGrp="1"/>
          </p:cNvSpPr>
          <p:nvPr>
            <p:ph type="sldNum" sz="quarter" idx="5"/>
          </p:nvPr>
        </p:nvSpPr>
        <p:spPr/>
        <p:txBody>
          <a:bodyPr/>
          <a:lstStyle/>
          <a:p>
            <a:fld id="{E7401DA0-C0B7-493D-94E6-18D0EE7AD9AE}" type="slidenum">
              <a:rPr lang="en-US" smtClean="0"/>
              <a:t>21</a:t>
            </a:fld>
            <a:endParaRPr lang="en-US"/>
          </a:p>
        </p:txBody>
      </p:sp>
    </p:spTree>
    <p:extLst>
      <p:ext uri="{BB962C8B-B14F-4D97-AF65-F5344CB8AC3E}">
        <p14:creationId xmlns:p14="http://schemas.microsoft.com/office/powerpoint/2010/main" val="161269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01DA0-C0B7-493D-94E6-18D0EE7AD9AE}" type="slidenum">
              <a:rPr lang="en-US" smtClean="0"/>
              <a:t>4</a:t>
            </a:fld>
            <a:endParaRPr lang="en-US"/>
          </a:p>
        </p:txBody>
      </p:sp>
    </p:spTree>
    <p:extLst>
      <p:ext uri="{BB962C8B-B14F-4D97-AF65-F5344CB8AC3E}">
        <p14:creationId xmlns:p14="http://schemas.microsoft.com/office/powerpoint/2010/main" val="350188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D4D9D-2477-442A-0058-7247DFD30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FEAA6-2F72-E72E-705F-A1D1E5B37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72E92-7AA8-C46D-0C9D-6F649828EB6C}"/>
              </a:ext>
            </a:extLst>
          </p:cNvPr>
          <p:cNvSpPr>
            <a:spLocks noGrp="1"/>
          </p:cNvSpPr>
          <p:nvPr>
            <p:ph type="body" idx="1"/>
          </p:nvPr>
        </p:nvSpPr>
        <p:spPr/>
        <p:txBody>
          <a:bodyPr/>
          <a:lstStyle/>
          <a:p>
            <a:r>
              <a:rPr lang="en-US" dirty="0"/>
              <a:t>Court has questioned whether SSM Litigation Group has standing to sue, but case is still alive.</a:t>
            </a:r>
          </a:p>
        </p:txBody>
      </p:sp>
      <p:sp>
        <p:nvSpPr>
          <p:cNvPr id="4" name="Slide Number Placeholder 3">
            <a:extLst>
              <a:ext uri="{FF2B5EF4-FFF2-40B4-BE49-F238E27FC236}">
                <a16:creationId xmlns:a16="http://schemas.microsoft.com/office/drawing/2014/main" id="{69FD1FC9-4521-539B-7A39-6C75A0F6447B}"/>
              </a:ext>
            </a:extLst>
          </p:cNvPr>
          <p:cNvSpPr>
            <a:spLocks noGrp="1"/>
          </p:cNvSpPr>
          <p:nvPr>
            <p:ph type="sldNum" sz="quarter" idx="5"/>
          </p:nvPr>
        </p:nvSpPr>
        <p:spPr/>
        <p:txBody>
          <a:bodyPr/>
          <a:lstStyle/>
          <a:p>
            <a:fld id="{E7401DA0-C0B7-493D-94E6-18D0EE7AD9AE}" type="slidenum">
              <a:rPr lang="en-US" smtClean="0"/>
              <a:t>5</a:t>
            </a:fld>
            <a:endParaRPr lang="en-US"/>
          </a:p>
        </p:txBody>
      </p:sp>
    </p:spTree>
    <p:extLst>
      <p:ext uri="{BB962C8B-B14F-4D97-AF65-F5344CB8AC3E}">
        <p14:creationId xmlns:p14="http://schemas.microsoft.com/office/powerpoint/2010/main" val="181664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01DA0-C0B7-493D-94E6-18D0EE7AD9AE}" type="slidenum">
              <a:rPr lang="en-US" smtClean="0"/>
              <a:t>6</a:t>
            </a:fld>
            <a:endParaRPr lang="en-US"/>
          </a:p>
        </p:txBody>
      </p:sp>
    </p:spTree>
    <p:extLst>
      <p:ext uri="{BB962C8B-B14F-4D97-AF65-F5344CB8AC3E}">
        <p14:creationId xmlns:p14="http://schemas.microsoft.com/office/powerpoint/2010/main" val="320414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01DA0-C0B7-493D-94E6-18D0EE7AD9AE}" type="slidenum">
              <a:rPr lang="en-US" smtClean="0"/>
              <a:t>7</a:t>
            </a:fld>
            <a:endParaRPr lang="en-US"/>
          </a:p>
        </p:txBody>
      </p:sp>
    </p:spTree>
    <p:extLst>
      <p:ext uri="{BB962C8B-B14F-4D97-AF65-F5344CB8AC3E}">
        <p14:creationId xmlns:p14="http://schemas.microsoft.com/office/powerpoint/2010/main" val="307704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9112-35AE-8D30-71FF-2608182EB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76096-D8F0-A9D5-7644-E4CF60D6B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5BFCF-4487-C1CA-EA5E-CBD01FB03507}"/>
              </a:ext>
            </a:extLst>
          </p:cNvPr>
          <p:cNvSpPr>
            <a:spLocks noGrp="1"/>
          </p:cNvSpPr>
          <p:nvPr>
            <p:ph type="body" idx="1"/>
          </p:nvPr>
        </p:nvSpPr>
        <p:spPr/>
        <p:txBody>
          <a:bodyPr/>
          <a:lstStyle/>
          <a:p>
            <a:r>
              <a:rPr lang="en-US" dirty="0"/>
              <a:t>This is the title of the reconsideration rule.</a:t>
            </a:r>
          </a:p>
        </p:txBody>
      </p:sp>
      <p:sp>
        <p:nvSpPr>
          <p:cNvPr id="4" name="Slide Number Placeholder 3">
            <a:extLst>
              <a:ext uri="{FF2B5EF4-FFF2-40B4-BE49-F238E27FC236}">
                <a16:creationId xmlns:a16="http://schemas.microsoft.com/office/drawing/2014/main" id="{A830CCC9-8150-081E-6085-5F30CEAF5406}"/>
              </a:ext>
            </a:extLst>
          </p:cNvPr>
          <p:cNvSpPr>
            <a:spLocks noGrp="1"/>
          </p:cNvSpPr>
          <p:nvPr>
            <p:ph type="sldNum" sz="quarter" idx="5"/>
          </p:nvPr>
        </p:nvSpPr>
        <p:spPr/>
        <p:txBody>
          <a:bodyPr/>
          <a:lstStyle/>
          <a:p>
            <a:fld id="{E7401DA0-C0B7-493D-94E6-18D0EE7AD9AE}" type="slidenum">
              <a:rPr lang="en-US" smtClean="0"/>
              <a:t>8</a:t>
            </a:fld>
            <a:endParaRPr lang="en-US"/>
          </a:p>
        </p:txBody>
      </p:sp>
    </p:spTree>
    <p:extLst>
      <p:ext uri="{BB962C8B-B14F-4D97-AF65-F5344CB8AC3E}">
        <p14:creationId xmlns:p14="http://schemas.microsoft.com/office/powerpoint/2010/main" val="106472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Indiana has fewer sources and estimates 15 work-years to implement</a:t>
            </a:r>
          </a:p>
        </p:txBody>
      </p:sp>
      <p:sp>
        <p:nvSpPr>
          <p:cNvPr id="4" name="Slide Number Placeholder 3"/>
          <p:cNvSpPr>
            <a:spLocks noGrp="1"/>
          </p:cNvSpPr>
          <p:nvPr>
            <p:ph type="sldNum" sz="quarter" idx="5"/>
          </p:nvPr>
        </p:nvSpPr>
        <p:spPr/>
        <p:txBody>
          <a:bodyPr/>
          <a:lstStyle/>
          <a:p>
            <a:fld id="{E7401DA0-C0B7-493D-94E6-18D0EE7AD9AE}" type="slidenum">
              <a:rPr lang="en-US" smtClean="0"/>
              <a:t>9</a:t>
            </a:fld>
            <a:endParaRPr lang="en-US"/>
          </a:p>
        </p:txBody>
      </p:sp>
    </p:spTree>
    <p:extLst>
      <p:ext uri="{BB962C8B-B14F-4D97-AF65-F5344CB8AC3E}">
        <p14:creationId xmlns:p14="http://schemas.microsoft.com/office/powerpoint/2010/main" val="213608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ACFF-889C-5E0C-5DFE-901E45641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B7BF6-060F-F700-5BF7-0C219B0FC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32345A-4FED-4CCF-8058-9A6985A834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1D5B46-CA49-81DA-D93D-B943E09DB7EF}"/>
              </a:ext>
            </a:extLst>
          </p:cNvPr>
          <p:cNvSpPr>
            <a:spLocks noGrp="1"/>
          </p:cNvSpPr>
          <p:nvPr>
            <p:ph type="sldNum" sz="quarter" idx="5"/>
          </p:nvPr>
        </p:nvSpPr>
        <p:spPr/>
        <p:txBody>
          <a:bodyPr/>
          <a:lstStyle/>
          <a:p>
            <a:fld id="{E7401DA0-C0B7-493D-94E6-18D0EE7AD9AE}" type="slidenum">
              <a:rPr lang="en-US" smtClean="0"/>
              <a:t>10</a:t>
            </a:fld>
            <a:endParaRPr lang="en-US"/>
          </a:p>
        </p:txBody>
      </p:sp>
    </p:spTree>
    <p:extLst>
      <p:ext uri="{BB962C8B-B14F-4D97-AF65-F5344CB8AC3E}">
        <p14:creationId xmlns:p14="http://schemas.microsoft.com/office/powerpoint/2010/main" val="363484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action on the CRA resolution.</a:t>
            </a:r>
          </a:p>
        </p:txBody>
      </p:sp>
      <p:sp>
        <p:nvSpPr>
          <p:cNvPr id="4" name="Slide Number Placeholder 3"/>
          <p:cNvSpPr>
            <a:spLocks noGrp="1"/>
          </p:cNvSpPr>
          <p:nvPr>
            <p:ph type="sldNum" sz="quarter" idx="5"/>
          </p:nvPr>
        </p:nvSpPr>
        <p:spPr/>
        <p:txBody>
          <a:bodyPr/>
          <a:lstStyle/>
          <a:p>
            <a:fld id="{E7401DA0-C0B7-493D-94E6-18D0EE7AD9AE}" type="slidenum">
              <a:rPr lang="en-US" smtClean="0"/>
              <a:t>11</a:t>
            </a:fld>
            <a:endParaRPr lang="en-US"/>
          </a:p>
        </p:txBody>
      </p:sp>
    </p:spTree>
    <p:extLst>
      <p:ext uri="{BB962C8B-B14F-4D97-AF65-F5344CB8AC3E}">
        <p14:creationId xmlns:p14="http://schemas.microsoft.com/office/powerpoint/2010/main" val="4248425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7994643-9979-2568-F560-9ECA0719E64F}"/>
              </a:ext>
            </a:extLst>
          </p:cNvPr>
          <p:cNvSpPr>
            <a:spLocks noGrp="1" noChangeArrowheads="1"/>
          </p:cNvSpPr>
          <p:nvPr>
            <p:ph type="ctrTitle"/>
          </p:nvPr>
        </p:nvSpPr>
        <p:spPr>
          <a:xfrm>
            <a:off x="3454400" y="1371601"/>
            <a:ext cx="84328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9F0E3DEF-F305-2BE1-5D46-EA82612BA8ED}"/>
              </a:ext>
            </a:extLst>
          </p:cNvPr>
          <p:cNvSpPr>
            <a:spLocks noGrp="1" noChangeArrowheads="1"/>
          </p:cNvSpPr>
          <p:nvPr>
            <p:ph type="subTitle" idx="1"/>
          </p:nvPr>
        </p:nvSpPr>
        <p:spPr>
          <a:xfrm>
            <a:off x="4165600" y="3886200"/>
            <a:ext cx="7010400" cy="1752600"/>
          </a:xfrm>
        </p:spPr>
        <p:txBody>
          <a:bodyPr/>
          <a:lstStyle>
            <a:lvl1pPr marL="0" indent="0" algn="ctr">
              <a:buFontTx/>
              <a:buNone/>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D746B578-ADE3-CD35-4BF2-B6994ADCEC4C}"/>
              </a:ext>
            </a:extLst>
          </p:cNvPr>
          <p:cNvSpPr>
            <a:spLocks noGrp="1" noChangeArrowheads="1"/>
          </p:cNvSpPr>
          <p:nvPr>
            <p:ph type="dt" sz="half" idx="2"/>
          </p:nvPr>
        </p:nvSpPr>
        <p:spPr>
          <a:xfrm>
            <a:off x="4978400" y="6172200"/>
            <a:ext cx="2844800" cy="476250"/>
          </a:xfrm>
        </p:spPr>
        <p:txBody>
          <a:bodyPr/>
          <a:lstStyle>
            <a:lvl1pPr>
              <a:defRPr/>
            </a:lvl1pPr>
          </a:lstStyle>
          <a:p>
            <a:fld id="{1160EA64-D806-43AC-9DF2-F8C432F32B4C}" type="datetimeFigureOut">
              <a:rPr lang="en-US" smtClean="0"/>
              <a:t>7/18/2025</a:t>
            </a:fld>
            <a:endParaRPr lang="en-US" dirty="0"/>
          </a:p>
        </p:txBody>
      </p:sp>
      <p:sp>
        <p:nvSpPr>
          <p:cNvPr id="3077" name="Rectangle 5">
            <a:extLst>
              <a:ext uri="{FF2B5EF4-FFF2-40B4-BE49-F238E27FC236}">
                <a16:creationId xmlns:a16="http://schemas.microsoft.com/office/drawing/2014/main" id="{4F67CEFE-83A8-4DAD-83E7-A9715EA94FF4}"/>
              </a:ext>
            </a:extLst>
          </p:cNvPr>
          <p:cNvSpPr>
            <a:spLocks noGrp="1" noChangeArrowheads="1"/>
          </p:cNvSpPr>
          <p:nvPr>
            <p:ph type="ftr" sz="quarter" idx="3"/>
          </p:nvPr>
        </p:nvSpPr>
        <p:spPr>
          <a:xfrm>
            <a:off x="0" y="6172200"/>
            <a:ext cx="3251200" cy="476250"/>
          </a:xfrm>
        </p:spPr>
        <p:txBody>
          <a:bodyPr/>
          <a:lstStyle>
            <a:lvl1pPr>
              <a:defRPr sz="1800">
                <a:solidFill>
                  <a:schemeClr val="bg1"/>
                </a:solidFill>
                <a:latin typeface="+mn-lt"/>
              </a:defRPr>
            </a:lvl1pPr>
          </a:lstStyle>
          <a:p>
            <a:endParaRPr lang="en-US" dirty="0"/>
          </a:p>
        </p:txBody>
      </p:sp>
      <p:sp>
        <p:nvSpPr>
          <p:cNvPr id="3078" name="Rectangle 6">
            <a:extLst>
              <a:ext uri="{FF2B5EF4-FFF2-40B4-BE49-F238E27FC236}">
                <a16:creationId xmlns:a16="http://schemas.microsoft.com/office/drawing/2014/main" id="{B78DDA69-D3DB-23FD-1EFF-2442B32CC68C}"/>
              </a:ext>
            </a:extLst>
          </p:cNvPr>
          <p:cNvSpPr>
            <a:spLocks noGrp="1" noChangeArrowheads="1"/>
          </p:cNvSpPr>
          <p:nvPr>
            <p:ph type="sldNum" sz="quarter" idx="4"/>
          </p:nvPr>
        </p:nvSpPr>
        <p:spPr/>
        <p:txBody>
          <a:bodyPr/>
          <a:lstStyle>
            <a:lvl1pPr>
              <a:defRPr/>
            </a:lvl1pPr>
          </a:lstStyle>
          <a:p>
            <a:fld id="{8A7A6979-0714-4377-B894-6BE4C2D6E202}" type="slidenum">
              <a:rPr lang="en-US" smtClean="0"/>
              <a:pPr/>
              <a:t>‹#›</a:t>
            </a:fld>
            <a:endParaRPr lang="en-US" dirty="0"/>
          </a:p>
        </p:txBody>
      </p:sp>
      <p:sp>
        <p:nvSpPr>
          <p:cNvPr id="3082" name="Rectangle 10">
            <a:extLst>
              <a:ext uri="{FF2B5EF4-FFF2-40B4-BE49-F238E27FC236}">
                <a16:creationId xmlns:a16="http://schemas.microsoft.com/office/drawing/2014/main" id="{472828D5-72D9-1300-87CC-107A7FAB6BE3}"/>
              </a:ext>
            </a:extLst>
          </p:cNvPr>
          <p:cNvSpPr>
            <a:spLocks noChangeArrowheads="1"/>
          </p:cNvSpPr>
          <p:nvPr/>
        </p:nvSpPr>
        <p:spPr bwMode="auto">
          <a:xfrm rot="5400000">
            <a:off x="-1752600" y="1752600"/>
            <a:ext cx="6858000" cy="3352800"/>
          </a:xfrm>
          <a:prstGeom prst="rect">
            <a:avLst/>
          </a:prstGeom>
          <a:solidFill>
            <a:schemeClr val="accent5">
              <a:lumMod val="90000"/>
            </a:schemeClr>
          </a:solidFill>
          <a:ln w="9525">
            <a:solidFill>
              <a:schemeClr val="tx1"/>
            </a:solidFill>
            <a:miter lim="800000"/>
            <a:headEnd/>
            <a:tailEnd/>
          </a:ln>
          <a:effectLst/>
        </p:spPr>
        <p:txBody>
          <a:bodyPr wrap="none" anchor="ctr"/>
          <a:lstStyle/>
          <a:p>
            <a:endParaRPr lang="en-US" sz="1800"/>
          </a:p>
        </p:txBody>
      </p:sp>
      <p:sp>
        <p:nvSpPr>
          <p:cNvPr id="3085" name="Rectangle 13">
            <a:extLst>
              <a:ext uri="{FF2B5EF4-FFF2-40B4-BE49-F238E27FC236}">
                <a16:creationId xmlns:a16="http://schemas.microsoft.com/office/drawing/2014/main" id="{E6ECBD25-8907-D237-8A7F-592A1233BF9F}"/>
              </a:ext>
            </a:extLst>
          </p:cNvPr>
          <p:cNvSpPr>
            <a:spLocks noChangeArrowheads="1"/>
          </p:cNvSpPr>
          <p:nvPr/>
        </p:nvSpPr>
        <p:spPr bwMode="auto">
          <a:xfrm>
            <a:off x="0" y="6248400"/>
            <a:ext cx="3352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a:solidFill>
                  <a:schemeClr val="bg1"/>
                </a:solidFill>
              </a:rPr>
              <a:t>adem.alabama.gov</a:t>
            </a:r>
          </a:p>
        </p:txBody>
      </p:sp>
      <p:pic>
        <p:nvPicPr>
          <p:cNvPr id="3086" name="Picture 14">
            <a:extLst>
              <a:ext uri="{FF2B5EF4-FFF2-40B4-BE49-F238E27FC236}">
                <a16:creationId xmlns:a16="http://schemas.microsoft.com/office/drawing/2014/main" id="{B5C7E404-DC72-43C4-195C-52EA5F2A80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381000"/>
            <a:ext cx="2413000" cy="552450"/>
          </a:xfrm>
          <a:prstGeom prst="rect">
            <a:avLst/>
          </a:prstGeom>
          <a:noFill/>
          <a:extLst>
            <a:ext uri="{909E8E84-426E-40DD-AFC4-6F175D3DCCD1}">
              <a14:hiddenFill xmlns:a14="http://schemas.microsoft.com/office/drawing/2010/main">
                <a:solidFill>
                  <a:srgbClr val="FFFFFF"/>
                </a:solidFill>
              </a14:hiddenFill>
            </a:ext>
          </a:extLst>
        </p:spPr>
      </p:pic>
      <p:sp>
        <p:nvSpPr>
          <p:cNvPr id="3087" name="Line 15">
            <a:extLst>
              <a:ext uri="{FF2B5EF4-FFF2-40B4-BE49-F238E27FC236}">
                <a16:creationId xmlns:a16="http://schemas.microsoft.com/office/drawing/2014/main" id="{E613041E-BD96-C172-B323-B8D76A9584AE}"/>
              </a:ext>
            </a:extLst>
          </p:cNvPr>
          <p:cNvSpPr>
            <a:spLocks noChangeShapeType="1"/>
          </p:cNvSpPr>
          <p:nvPr/>
        </p:nvSpPr>
        <p:spPr bwMode="auto">
          <a:xfrm>
            <a:off x="3352800" y="0"/>
            <a:ext cx="0" cy="6858000"/>
          </a:xfrm>
          <a:prstGeom prst="line">
            <a:avLst/>
          </a:prstGeom>
          <a:noFill/>
          <a:ln w="57150">
            <a:solidFill>
              <a:srgbClr val="008851"/>
            </a:solidFill>
            <a:round/>
            <a:headEnd/>
            <a:tailEnd/>
          </a:ln>
          <a:effectLst>
            <a:prstShdw prst="shdw13" dist="25400">
              <a:schemeClr val="bg2">
                <a:alpha val="50000"/>
              </a:schemeClr>
            </a:prstShdw>
          </a:effectLst>
          <a:extLst>
            <a:ext uri="{909E8E84-426E-40DD-AFC4-6F175D3DCCD1}">
              <a14:hiddenFill xmlns:a14="http://schemas.microsoft.com/office/drawing/2010/main">
                <a:noFill/>
              </a14:hiddenFill>
            </a:ext>
          </a:extLst>
        </p:spPr>
        <p:txBody>
          <a:bodyPr/>
          <a:lstStyle/>
          <a:p>
            <a:endParaRPr lang="en-US" sz="1800"/>
          </a:p>
        </p:txBody>
      </p:sp>
    </p:spTree>
    <p:extLst>
      <p:ext uri="{BB962C8B-B14F-4D97-AF65-F5344CB8AC3E}">
        <p14:creationId xmlns:p14="http://schemas.microsoft.com/office/powerpoint/2010/main" val="345510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5EBD-99C4-197E-5F56-EB5D79D0C8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1E7947-6D07-872F-BA4C-0528D74781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5DA74-6C0A-087B-2F2F-7360AC9C678A}"/>
              </a:ext>
            </a:extLst>
          </p:cNvPr>
          <p:cNvSpPr>
            <a:spLocks noGrp="1"/>
          </p:cNvSpPr>
          <p:nvPr>
            <p:ph type="dt" sz="half" idx="10"/>
          </p:nvPr>
        </p:nvSpPr>
        <p:spPr/>
        <p:txBody>
          <a:bodyPr/>
          <a:lstStyle>
            <a:lvl1pPr>
              <a:defRPr/>
            </a:lvl1pPr>
          </a:lstStyle>
          <a:p>
            <a:fld id="{204B777A-8FB1-4773-BCDF-837DDFCED558}" type="datetimeFigureOut">
              <a:rPr lang="en-US" smtClean="0"/>
              <a:t>7/18/2025</a:t>
            </a:fld>
            <a:endParaRPr lang="en-US" dirty="0"/>
          </a:p>
        </p:txBody>
      </p:sp>
      <p:sp>
        <p:nvSpPr>
          <p:cNvPr id="5" name="Footer Placeholder 4">
            <a:extLst>
              <a:ext uri="{FF2B5EF4-FFF2-40B4-BE49-F238E27FC236}">
                <a16:creationId xmlns:a16="http://schemas.microsoft.com/office/drawing/2014/main" id="{55509BAF-48C0-2D21-682E-B6A39C4BD222}"/>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BE02519D-E579-6E9D-D9EF-BABC715A0B30}"/>
              </a:ext>
            </a:extLst>
          </p:cNvPr>
          <p:cNvSpPr>
            <a:spLocks noGrp="1"/>
          </p:cNvSpPr>
          <p:nvPr>
            <p:ph type="sldNum" sz="quarter" idx="12"/>
          </p:nvPr>
        </p:nvSpPr>
        <p:spPr/>
        <p:txBody>
          <a:bodyPr/>
          <a:lstStyle>
            <a:lvl1pPr>
              <a:defRPr/>
            </a:lvl1pPr>
          </a:lstStyle>
          <a:p>
            <a:fld id="{26F4A9BD-42F5-4150-BBC5-0041901794D1}" type="slidenum">
              <a:rPr lang="en-US" smtClean="0"/>
              <a:t>‹#›</a:t>
            </a:fld>
            <a:endParaRPr lang="en-US" dirty="0"/>
          </a:p>
        </p:txBody>
      </p:sp>
    </p:spTree>
    <p:extLst>
      <p:ext uri="{BB962C8B-B14F-4D97-AF65-F5344CB8AC3E}">
        <p14:creationId xmlns:p14="http://schemas.microsoft.com/office/powerpoint/2010/main" val="423891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C32E9-1356-685D-100F-5610BD475C36}"/>
              </a:ext>
            </a:extLst>
          </p:cNvPr>
          <p:cNvSpPr>
            <a:spLocks noGrp="1"/>
          </p:cNvSpPr>
          <p:nvPr>
            <p:ph type="title" orient="vert"/>
          </p:nvPr>
        </p:nvSpPr>
        <p:spPr>
          <a:xfrm>
            <a:off x="9067800" y="152401"/>
            <a:ext cx="2819400" cy="5973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BD81F1-18A2-11E6-3AFC-2FDA02C19CF3}"/>
              </a:ext>
            </a:extLst>
          </p:cNvPr>
          <p:cNvSpPr>
            <a:spLocks noGrp="1"/>
          </p:cNvSpPr>
          <p:nvPr>
            <p:ph type="body" orient="vert" idx="1"/>
          </p:nvPr>
        </p:nvSpPr>
        <p:spPr>
          <a:xfrm>
            <a:off x="609600" y="152401"/>
            <a:ext cx="82550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E4900-43B0-4761-E3AE-AB0183F81B4B}"/>
              </a:ext>
            </a:extLst>
          </p:cNvPr>
          <p:cNvSpPr>
            <a:spLocks noGrp="1"/>
          </p:cNvSpPr>
          <p:nvPr>
            <p:ph type="dt" sz="half" idx="10"/>
          </p:nvPr>
        </p:nvSpPr>
        <p:spPr/>
        <p:txBody>
          <a:bodyPr/>
          <a:lstStyle>
            <a:lvl1pPr>
              <a:defRPr/>
            </a:lvl1pPr>
          </a:lstStyle>
          <a:p>
            <a:fld id="{204B777A-8FB1-4773-BCDF-837DDFCED558}" type="datetimeFigureOut">
              <a:rPr lang="en-US" smtClean="0"/>
              <a:t>7/18/2025</a:t>
            </a:fld>
            <a:endParaRPr lang="en-US" dirty="0"/>
          </a:p>
        </p:txBody>
      </p:sp>
      <p:sp>
        <p:nvSpPr>
          <p:cNvPr id="5" name="Footer Placeholder 4">
            <a:extLst>
              <a:ext uri="{FF2B5EF4-FFF2-40B4-BE49-F238E27FC236}">
                <a16:creationId xmlns:a16="http://schemas.microsoft.com/office/drawing/2014/main" id="{7DE4E318-4FBD-0B9A-725C-F43276B2C84A}"/>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713BF36F-67DE-3E9A-F5BA-914BD23C16E7}"/>
              </a:ext>
            </a:extLst>
          </p:cNvPr>
          <p:cNvSpPr>
            <a:spLocks noGrp="1"/>
          </p:cNvSpPr>
          <p:nvPr>
            <p:ph type="sldNum" sz="quarter" idx="12"/>
          </p:nvPr>
        </p:nvSpPr>
        <p:spPr/>
        <p:txBody>
          <a:bodyPr/>
          <a:lstStyle>
            <a:lvl1pPr>
              <a:defRPr/>
            </a:lvl1pPr>
          </a:lstStyle>
          <a:p>
            <a:fld id="{26F4A9BD-42F5-4150-BBC5-0041901794D1}" type="slidenum">
              <a:rPr lang="en-US" smtClean="0"/>
              <a:t>‹#›</a:t>
            </a:fld>
            <a:endParaRPr lang="en-US" dirty="0"/>
          </a:p>
        </p:txBody>
      </p:sp>
    </p:spTree>
    <p:extLst>
      <p:ext uri="{BB962C8B-B14F-4D97-AF65-F5344CB8AC3E}">
        <p14:creationId xmlns:p14="http://schemas.microsoft.com/office/powerpoint/2010/main" val="156326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58A6-1442-EE58-C06E-3E07702A156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DFB55-CBD7-D8DA-89F4-91C95EAB9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8BC68-A9AC-937C-8109-84BB71FACDEE}"/>
              </a:ext>
            </a:extLst>
          </p:cNvPr>
          <p:cNvSpPr>
            <a:spLocks noGrp="1"/>
          </p:cNvSpPr>
          <p:nvPr>
            <p:ph type="dt" sz="half" idx="10"/>
          </p:nvPr>
        </p:nvSpPr>
        <p:spPr/>
        <p:txBody>
          <a:bodyPr/>
          <a:lstStyle>
            <a:lvl1pPr>
              <a:defRPr/>
            </a:lvl1pPr>
          </a:lstStyle>
          <a:p>
            <a:fld id="{204B777A-8FB1-4773-BCDF-837DDFCED558}" type="datetimeFigureOut">
              <a:rPr lang="en-US" smtClean="0"/>
              <a:t>7/18/2025</a:t>
            </a:fld>
            <a:endParaRPr lang="en-US" dirty="0"/>
          </a:p>
        </p:txBody>
      </p:sp>
      <p:sp>
        <p:nvSpPr>
          <p:cNvPr id="5" name="Footer Placeholder 4">
            <a:extLst>
              <a:ext uri="{FF2B5EF4-FFF2-40B4-BE49-F238E27FC236}">
                <a16:creationId xmlns:a16="http://schemas.microsoft.com/office/drawing/2014/main" id="{BA9D7F92-76DA-EA89-7738-C23E47FB2B40}"/>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9C5CF8B6-2C43-FDF7-9838-618F03D617AB}"/>
              </a:ext>
            </a:extLst>
          </p:cNvPr>
          <p:cNvSpPr>
            <a:spLocks noGrp="1"/>
          </p:cNvSpPr>
          <p:nvPr>
            <p:ph type="sldNum" sz="quarter" idx="12"/>
          </p:nvPr>
        </p:nvSpPr>
        <p:spPr/>
        <p:txBody>
          <a:bodyPr/>
          <a:lstStyle>
            <a:lvl1pPr>
              <a:defRPr/>
            </a:lvl1pPr>
          </a:lstStyle>
          <a:p>
            <a:fld id="{26F4A9BD-42F5-4150-BBC5-0041901794D1}" type="slidenum">
              <a:rPr lang="en-US" smtClean="0"/>
              <a:t>‹#›</a:t>
            </a:fld>
            <a:endParaRPr lang="en-US" dirty="0"/>
          </a:p>
        </p:txBody>
      </p:sp>
    </p:spTree>
    <p:extLst>
      <p:ext uri="{BB962C8B-B14F-4D97-AF65-F5344CB8AC3E}">
        <p14:creationId xmlns:p14="http://schemas.microsoft.com/office/powerpoint/2010/main" val="3425203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319A-94F2-39D0-68B0-D7D20000712A}"/>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162A08-8FE6-FBD1-9A26-34EAFC8DAE8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EC3457E-9425-D514-DCCD-6BBCF484D979}"/>
              </a:ext>
            </a:extLst>
          </p:cNvPr>
          <p:cNvSpPr>
            <a:spLocks noGrp="1"/>
          </p:cNvSpPr>
          <p:nvPr>
            <p:ph type="dt" sz="half" idx="10"/>
          </p:nvPr>
        </p:nvSpPr>
        <p:spPr/>
        <p:txBody>
          <a:bodyPr/>
          <a:lstStyle>
            <a:lvl1pPr>
              <a:defRPr/>
            </a:lvl1pPr>
          </a:lstStyle>
          <a:p>
            <a:fld id="{1160EA64-D806-43AC-9DF2-F8C432F32B4C}" type="datetimeFigureOut">
              <a:rPr lang="en-US" smtClean="0"/>
              <a:t>7/18/2025</a:t>
            </a:fld>
            <a:endParaRPr lang="en-US" dirty="0"/>
          </a:p>
        </p:txBody>
      </p:sp>
      <p:sp>
        <p:nvSpPr>
          <p:cNvPr id="5" name="Footer Placeholder 4">
            <a:extLst>
              <a:ext uri="{FF2B5EF4-FFF2-40B4-BE49-F238E27FC236}">
                <a16:creationId xmlns:a16="http://schemas.microsoft.com/office/drawing/2014/main" id="{83D87F83-0790-2B17-B8C1-B7DA6A4C4E17}"/>
              </a:ext>
            </a:extLst>
          </p:cNvPr>
          <p:cNvSpPr>
            <a:spLocks noGrp="1"/>
          </p:cNvSpPr>
          <p:nvPr>
            <p:ph type="ftr" sz="quarter" idx="11"/>
          </p:nvPr>
        </p:nvSpPr>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2D5A7F07-3812-0E1F-E6F9-60E247F0F35C}"/>
              </a:ext>
            </a:extLst>
          </p:cNvPr>
          <p:cNvSpPr>
            <a:spLocks noGrp="1"/>
          </p:cNvSpPr>
          <p:nvPr>
            <p:ph type="sldNum" sz="quarter" idx="12"/>
          </p:nvPr>
        </p:nvSpPr>
        <p:spPr/>
        <p:txBody>
          <a:bodyPr/>
          <a:lstStyle>
            <a:lvl1pPr>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2145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DD6D-516F-27B7-9410-6DF4F6F4B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203D-B76C-86DB-0569-01D8B299216C}"/>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2709D9-1112-A9CE-2A9D-2999C4296BC0}"/>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D41D88-00A3-A2C1-235A-F3534FE7534F}"/>
              </a:ext>
            </a:extLst>
          </p:cNvPr>
          <p:cNvSpPr>
            <a:spLocks noGrp="1"/>
          </p:cNvSpPr>
          <p:nvPr>
            <p:ph type="dt" sz="half" idx="10"/>
          </p:nvPr>
        </p:nvSpPr>
        <p:spPr/>
        <p:txBody>
          <a:bodyPr/>
          <a:lstStyle>
            <a:lvl1pPr>
              <a:defRPr/>
            </a:lvl1pPr>
          </a:lstStyle>
          <a:p>
            <a:fld id="{AB134690-1557-4C89-A502-4959FE7FAD70}" type="datetimeFigureOut">
              <a:rPr lang="en-US" smtClean="0"/>
              <a:t>7/18/2025</a:t>
            </a:fld>
            <a:endParaRPr lang="en-US" dirty="0"/>
          </a:p>
        </p:txBody>
      </p:sp>
      <p:sp>
        <p:nvSpPr>
          <p:cNvPr id="6" name="Footer Placeholder 5">
            <a:extLst>
              <a:ext uri="{FF2B5EF4-FFF2-40B4-BE49-F238E27FC236}">
                <a16:creationId xmlns:a16="http://schemas.microsoft.com/office/drawing/2014/main" id="{5DD69BEE-78F6-75C1-F366-2FB044CC0C05}"/>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71E92AEE-BBB3-981B-6530-29DB54E05736}"/>
              </a:ext>
            </a:extLst>
          </p:cNvPr>
          <p:cNvSpPr>
            <a:spLocks noGrp="1"/>
          </p:cNvSpPr>
          <p:nvPr>
            <p:ph type="sldNum" sz="quarter" idx="12"/>
          </p:nvPr>
        </p:nvSpPr>
        <p:spPr/>
        <p:txBody>
          <a:bodyPr/>
          <a:lstStyle>
            <a:lvl1pPr>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206806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ABB4-C5A5-2E25-6B55-9CBFEFCBDEF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B7644A-85E7-F607-20F7-4D62E379DC9A}"/>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2F69D0-63BB-6570-BF29-443C522023F0}"/>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6F490-1ACF-90A8-5EEF-CB4CB08AE95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44D369-DB53-A60F-A08D-A8F5EAD5C41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A0E27-B746-D3EB-D391-0A44CCF7C91A}"/>
              </a:ext>
            </a:extLst>
          </p:cNvPr>
          <p:cNvSpPr>
            <a:spLocks noGrp="1"/>
          </p:cNvSpPr>
          <p:nvPr>
            <p:ph type="dt" sz="half" idx="10"/>
          </p:nvPr>
        </p:nvSpPr>
        <p:spPr/>
        <p:txBody>
          <a:bodyPr/>
          <a:lstStyle>
            <a:lvl1pPr>
              <a:defRPr/>
            </a:lvl1pPr>
          </a:lstStyle>
          <a:p>
            <a:fld id="{1160EA64-D806-43AC-9DF2-F8C432F32B4C}" type="datetimeFigureOut">
              <a:rPr lang="en-US" smtClean="0"/>
              <a:t>7/18/2025</a:t>
            </a:fld>
            <a:endParaRPr lang="en-US" dirty="0"/>
          </a:p>
        </p:txBody>
      </p:sp>
      <p:sp>
        <p:nvSpPr>
          <p:cNvPr id="8" name="Footer Placeholder 7">
            <a:extLst>
              <a:ext uri="{FF2B5EF4-FFF2-40B4-BE49-F238E27FC236}">
                <a16:creationId xmlns:a16="http://schemas.microsoft.com/office/drawing/2014/main" id="{335A8E39-E04E-B9F0-04E2-96E995CCB2C3}"/>
              </a:ext>
            </a:extLst>
          </p:cNvPr>
          <p:cNvSpPr>
            <a:spLocks noGrp="1"/>
          </p:cNvSpPr>
          <p:nvPr>
            <p:ph type="ftr" sz="quarter" idx="11"/>
          </p:nvPr>
        </p:nvSpPr>
        <p:spPr/>
        <p:txBody>
          <a:bodyPr/>
          <a:lstStyle>
            <a:lvl1pPr>
              <a:defRPr/>
            </a:lvl1pPr>
          </a:lstStyle>
          <a:p>
            <a:endParaRPr lang="en-US" dirty="0"/>
          </a:p>
        </p:txBody>
      </p:sp>
      <p:sp>
        <p:nvSpPr>
          <p:cNvPr id="9" name="Slide Number Placeholder 8">
            <a:extLst>
              <a:ext uri="{FF2B5EF4-FFF2-40B4-BE49-F238E27FC236}">
                <a16:creationId xmlns:a16="http://schemas.microsoft.com/office/drawing/2014/main" id="{452015B2-29DA-AE5E-A1F0-61A023C59E84}"/>
              </a:ext>
            </a:extLst>
          </p:cNvPr>
          <p:cNvSpPr>
            <a:spLocks noGrp="1"/>
          </p:cNvSpPr>
          <p:nvPr>
            <p:ph type="sldNum" sz="quarter" idx="12"/>
          </p:nvPr>
        </p:nvSpPr>
        <p:spPr/>
        <p:txBody>
          <a:bodyPr/>
          <a:lstStyle>
            <a:lvl1pPr>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2567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56A5-E434-534B-4236-F0064C91E7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614E2B-5AF0-A218-6956-A67EF5E3981C}"/>
              </a:ext>
            </a:extLst>
          </p:cNvPr>
          <p:cNvSpPr>
            <a:spLocks noGrp="1"/>
          </p:cNvSpPr>
          <p:nvPr>
            <p:ph type="dt" sz="half" idx="10"/>
          </p:nvPr>
        </p:nvSpPr>
        <p:spPr/>
        <p:txBody>
          <a:bodyPr/>
          <a:lstStyle>
            <a:lvl1pPr>
              <a:defRPr/>
            </a:lvl1pPr>
          </a:lstStyle>
          <a:p>
            <a:fld id="{E1037C31-9E7A-4F99-8774-A0E530DE1A42}" type="datetimeFigureOut">
              <a:rPr lang="en-US" smtClean="0"/>
              <a:t>7/18/2025</a:t>
            </a:fld>
            <a:endParaRPr lang="en-US" dirty="0"/>
          </a:p>
        </p:txBody>
      </p:sp>
      <p:sp>
        <p:nvSpPr>
          <p:cNvPr id="4" name="Footer Placeholder 3">
            <a:extLst>
              <a:ext uri="{FF2B5EF4-FFF2-40B4-BE49-F238E27FC236}">
                <a16:creationId xmlns:a16="http://schemas.microsoft.com/office/drawing/2014/main" id="{317EB15D-BACD-78C8-F83D-E06B7306E931}"/>
              </a:ext>
            </a:extLst>
          </p:cNvPr>
          <p:cNvSpPr>
            <a:spLocks noGrp="1"/>
          </p:cNvSpPr>
          <p:nvPr>
            <p:ph type="ftr" sz="quarter" idx="11"/>
          </p:nvPr>
        </p:nvSpPr>
        <p:spPr/>
        <p:txBody>
          <a:bodyPr/>
          <a:lstStyle>
            <a:lvl1pPr>
              <a:defRPr/>
            </a:lvl1pPr>
          </a:lstStyle>
          <a:p>
            <a:endParaRPr lang="en-US" dirty="0"/>
          </a:p>
        </p:txBody>
      </p:sp>
      <p:sp>
        <p:nvSpPr>
          <p:cNvPr id="5" name="Slide Number Placeholder 4">
            <a:extLst>
              <a:ext uri="{FF2B5EF4-FFF2-40B4-BE49-F238E27FC236}">
                <a16:creationId xmlns:a16="http://schemas.microsoft.com/office/drawing/2014/main" id="{54C1F4BE-AA92-BC4D-6A37-0F0683C3730B}"/>
              </a:ext>
            </a:extLst>
          </p:cNvPr>
          <p:cNvSpPr>
            <a:spLocks noGrp="1"/>
          </p:cNvSpPr>
          <p:nvPr>
            <p:ph type="sldNum" sz="quarter" idx="12"/>
          </p:nvPr>
        </p:nvSpPr>
        <p:spPr/>
        <p:txBody>
          <a:bodyPr/>
          <a:lstStyle>
            <a:lvl1pPr>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242047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19D72-CE9B-B003-CB95-32BB11975D23}"/>
              </a:ext>
            </a:extLst>
          </p:cNvPr>
          <p:cNvSpPr>
            <a:spLocks noGrp="1"/>
          </p:cNvSpPr>
          <p:nvPr>
            <p:ph type="dt" sz="half" idx="10"/>
          </p:nvPr>
        </p:nvSpPr>
        <p:spPr/>
        <p:txBody>
          <a:bodyPr/>
          <a:lstStyle>
            <a:lvl1pPr>
              <a:defRPr/>
            </a:lvl1pPr>
          </a:lstStyle>
          <a:p>
            <a:fld id="{204B777A-8FB1-4773-BCDF-837DDFCED558}" type="datetimeFigureOut">
              <a:rPr lang="en-US" smtClean="0"/>
              <a:t>7/18/2025</a:t>
            </a:fld>
            <a:endParaRPr lang="en-US" dirty="0"/>
          </a:p>
        </p:txBody>
      </p:sp>
      <p:sp>
        <p:nvSpPr>
          <p:cNvPr id="3" name="Footer Placeholder 2">
            <a:extLst>
              <a:ext uri="{FF2B5EF4-FFF2-40B4-BE49-F238E27FC236}">
                <a16:creationId xmlns:a16="http://schemas.microsoft.com/office/drawing/2014/main" id="{0DFDF001-E8D8-2326-32E6-7C8BD770DAD3}"/>
              </a:ext>
            </a:extLst>
          </p:cNvPr>
          <p:cNvSpPr>
            <a:spLocks noGrp="1"/>
          </p:cNvSpPr>
          <p:nvPr>
            <p:ph type="ftr" sz="quarter" idx="11"/>
          </p:nvPr>
        </p:nvSpPr>
        <p:spPr/>
        <p:txBody>
          <a:bodyPr/>
          <a:lstStyle>
            <a:lvl1pPr>
              <a:defRPr/>
            </a:lvl1pPr>
          </a:lstStyle>
          <a:p>
            <a:endParaRPr lang="en-US" dirty="0"/>
          </a:p>
        </p:txBody>
      </p:sp>
      <p:sp>
        <p:nvSpPr>
          <p:cNvPr id="4" name="Slide Number Placeholder 3">
            <a:extLst>
              <a:ext uri="{FF2B5EF4-FFF2-40B4-BE49-F238E27FC236}">
                <a16:creationId xmlns:a16="http://schemas.microsoft.com/office/drawing/2014/main" id="{3A6C7F32-CBC1-DB78-BD29-6B4883EC5F83}"/>
              </a:ext>
            </a:extLst>
          </p:cNvPr>
          <p:cNvSpPr>
            <a:spLocks noGrp="1"/>
          </p:cNvSpPr>
          <p:nvPr>
            <p:ph type="sldNum" sz="quarter" idx="12"/>
          </p:nvPr>
        </p:nvSpPr>
        <p:spPr/>
        <p:txBody>
          <a:bodyPr/>
          <a:lstStyle>
            <a:lvl1pPr>
              <a:defRPr/>
            </a:lvl1pPr>
          </a:lstStyle>
          <a:p>
            <a:fld id="{26F4A9BD-42F5-4150-BBC5-0041901794D1}" type="slidenum">
              <a:rPr lang="en-US" smtClean="0"/>
              <a:t>‹#›</a:t>
            </a:fld>
            <a:endParaRPr lang="en-US" dirty="0"/>
          </a:p>
        </p:txBody>
      </p:sp>
    </p:spTree>
    <p:extLst>
      <p:ext uri="{BB962C8B-B14F-4D97-AF65-F5344CB8AC3E}">
        <p14:creationId xmlns:p14="http://schemas.microsoft.com/office/powerpoint/2010/main" val="422346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BB4C-F9C5-333C-BC01-4A4012AFB4B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6AE75C-B209-2666-8963-52BC0109ADB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33FF30-A1FC-6B3B-376F-FA34788AFF1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D8265-170B-07C4-F27E-573F47D2D4F1}"/>
              </a:ext>
            </a:extLst>
          </p:cNvPr>
          <p:cNvSpPr>
            <a:spLocks noGrp="1"/>
          </p:cNvSpPr>
          <p:nvPr>
            <p:ph type="dt" sz="half" idx="10"/>
          </p:nvPr>
        </p:nvSpPr>
        <p:spPr/>
        <p:txBody>
          <a:bodyPr/>
          <a:lstStyle>
            <a:lvl1pPr>
              <a:defRPr/>
            </a:lvl1pPr>
          </a:lstStyle>
          <a:p>
            <a:fld id="{204B777A-8FB1-4773-BCDF-837DDFCED558}" type="datetimeFigureOut">
              <a:rPr lang="en-US" smtClean="0"/>
              <a:t>7/18/2025</a:t>
            </a:fld>
            <a:endParaRPr lang="en-US" dirty="0"/>
          </a:p>
        </p:txBody>
      </p:sp>
      <p:sp>
        <p:nvSpPr>
          <p:cNvPr id="6" name="Footer Placeholder 5">
            <a:extLst>
              <a:ext uri="{FF2B5EF4-FFF2-40B4-BE49-F238E27FC236}">
                <a16:creationId xmlns:a16="http://schemas.microsoft.com/office/drawing/2014/main" id="{362352A2-AA68-9B8E-5117-81AB0FA8DA7B}"/>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621126F6-FFFC-CF07-4910-DCC983631E7E}"/>
              </a:ext>
            </a:extLst>
          </p:cNvPr>
          <p:cNvSpPr>
            <a:spLocks noGrp="1"/>
          </p:cNvSpPr>
          <p:nvPr>
            <p:ph type="sldNum" sz="quarter" idx="12"/>
          </p:nvPr>
        </p:nvSpPr>
        <p:spPr/>
        <p:txBody>
          <a:bodyPr/>
          <a:lstStyle>
            <a:lvl1pPr>
              <a:defRPr/>
            </a:lvl1pPr>
          </a:lstStyle>
          <a:p>
            <a:fld id="{26F4A9BD-42F5-4150-BBC5-0041901794D1}" type="slidenum">
              <a:rPr lang="en-US" smtClean="0"/>
              <a:t>‹#›</a:t>
            </a:fld>
            <a:endParaRPr lang="en-US" dirty="0"/>
          </a:p>
        </p:txBody>
      </p:sp>
    </p:spTree>
    <p:extLst>
      <p:ext uri="{BB962C8B-B14F-4D97-AF65-F5344CB8AC3E}">
        <p14:creationId xmlns:p14="http://schemas.microsoft.com/office/powerpoint/2010/main" val="315186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F2EA-D0D0-09A6-6C79-3749EBD8EB2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07EAF2-21EC-B250-66E4-EF0D80B16860}"/>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F5F939-39C1-8E74-E007-F0357AB4702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A21B6-48D8-485B-299E-A905FA0BE97A}"/>
              </a:ext>
            </a:extLst>
          </p:cNvPr>
          <p:cNvSpPr>
            <a:spLocks noGrp="1"/>
          </p:cNvSpPr>
          <p:nvPr>
            <p:ph type="dt" sz="half" idx="10"/>
          </p:nvPr>
        </p:nvSpPr>
        <p:spPr/>
        <p:txBody>
          <a:bodyPr/>
          <a:lstStyle>
            <a:lvl1pPr>
              <a:defRPr/>
            </a:lvl1pPr>
          </a:lstStyle>
          <a:p>
            <a:fld id="{204B777A-8FB1-4773-BCDF-837DDFCED558}" type="datetimeFigureOut">
              <a:rPr lang="en-US" smtClean="0"/>
              <a:t>7/18/2025</a:t>
            </a:fld>
            <a:endParaRPr lang="en-US" dirty="0"/>
          </a:p>
        </p:txBody>
      </p:sp>
      <p:sp>
        <p:nvSpPr>
          <p:cNvPr id="6" name="Footer Placeholder 5">
            <a:extLst>
              <a:ext uri="{FF2B5EF4-FFF2-40B4-BE49-F238E27FC236}">
                <a16:creationId xmlns:a16="http://schemas.microsoft.com/office/drawing/2014/main" id="{D2A39821-FAB5-CDF0-D2CA-410B78267C9B}"/>
              </a:ext>
            </a:extLst>
          </p:cNvPr>
          <p:cNvSpPr>
            <a:spLocks noGrp="1"/>
          </p:cNvSpPr>
          <p:nvPr>
            <p:ph type="ftr" sz="quarter" idx="11"/>
          </p:nvPr>
        </p:nvSpPr>
        <p:spPr/>
        <p:txBody>
          <a:bodyPr/>
          <a:lstStyle>
            <a:lvl1pPr>
              <a:defRPr/>
            </a:lvl1pPr>
          </a:lstStyle>
          <a:p>
            <a:endParaRPr lang="en-US" dirty="0"/>
          </a:p>
        </p:txBody>
      </p:sp>
      <p:sp>
        <p:nvSpPr>
          <p:cNvPr id="7" name="Slide Number Placeholder 6">
            <a:extLst>
              <a:ext uri="{FF2B5EF4-FFF2-40B4-BE49-F238E27FC236}">
                <a16:creationId xmlns:a16="http://schemas.microsoft.com/office/drawing/2014/main" id="{45B5B09A-C4CF-F365-FD7A-7D63396F0390}"/>
              </a:ext>
            </a:extLst>
          </p:cNvPr>
          <p:cNvSpPr>
            <a:spLocks noGrp="1"/>
          </p:cNvSpPr>
          <p:nvPr>
            <p:ph type="sldNum" sz="quarter" idx="12"/>
          </p:nvPr>
        </p:nvSpPr>
        <p:spPr/>
        <p:txBody>
          <a:bodyPr/>
          <a:lstStyle>
            <a:lvl1pPr>
              <a:defRPr/>
            </a:lvl1pPr>
          </a:lstStyle>
          <a:p>
            <a:fld id="{26F4A9BD-42F5-4150-BBC5-0041901794D1}" type="slidenum">
              <a:rPr lang="en-US" smtClean="0"/>
              <a:t>‹#›</a:t>
            </a:fld>
            <a:endParaRPr lang="en-US" dirty="0"/>
          </a:p>
        </p:txBody>
      </p:sp>
    </p:spTree>
    <p:extLst>
      <p:ext uri="{BB962C8B-B14F-4D97-AF65-F5344CB8AC3E}">
        <p14:creationId xmlns:p14="http://schemas.microsoft.com/office/powerpoint/2010/main" val="89329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a:extLst>
              <a:ext uri="{FF2B5EF4-FFF2-40B4-BE49-F238E27FC236}">
                <a16:creationId xmlns:a16="http://schemas.microsoft.com/office/drawing/2014/main" id="{3A759F2D-9308-4443-7090-C5962169F46F}"/>
              </a:ext>
            </a:extLst>
          </p:cNvPr>
          <p:cNvSpPr>
            <a:spLocks noChangeArrowheads="1"/>
          </p:cNvSpPr>
          <p:nvPr/>
        </p:nvSpPr>
        <p:spPr bwMode="auto">
          <a:xfrm rot="5400000">
            <a:off x="5334000" y="-5334000"/>
            <a:ext cx="1524000" cy="12192000"/>
          </a:xfrm>
          <a:prstGeom prst="rect">
            <a:avLst/>
          </a:prstGeom>
          <a:solidFill>
            <a:schemeClr val="accent5">
              <a:lumMod val="90000"/>
            </a:schemeClr>
          </a:solidFill>
          <a:ln w="9525">
            <a:solidFill>
              <a:schemeClr val="tx1"/>
            </a:solidFill>
            <a:miter lim="800000"/>
            <a:headEnd/>
            <a:tailEnd/>
          </a:ln>
          <a:effectLst/>
        </p:spPr>
        <p:txBody>
          <a:bodyPr wrap="none" anchor="ctr"/>
          <a:lstStyle/>
          <a:p>
            <a:endParaRPr lang="en-US" sz="1800"/>
          </a:p>
        </p:txBody>
      </p:sp>
      <p:sp>
        <p:nvSpPr>
          <p:cNvPr id="1026" name="Rectangle 2">
            <a:extLst>
              <a:ext uri="{FF2B5EF4-FFF2-40B4-BE49-F238E27FC236}">
                <a16:creationId xmlns:a16="http://schemas.microsoft.com/office/drawing/2014/main" id="{3EF3A84A-76CD-9471-B557-FB512D108B9D}"/>
              </a:ext>
            </a:extLst>
          </p:cNvPr>
          <p:cNvSpPr>
            <a:spLocks noGrp="1" noChangeArrowheads="1"/>
          </p:cNvSpPr>
          <p:nvPr>
            <p:ph type="title"/>
          </p:nvPr>
        </p:nvSpPr>
        <p:spPr bwMode="auto">
          <a:xfrm>
            <a:off x="3251200" y="152400"/>
            <a:ext cx="86360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39A1122-3E63-DB6A-3AB2-30D74488939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5EFF4A3-5017-C504-6D70-CEAA9A2B081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160EA64-D806-43AC-9DF2-F8C432F32B4C}" type="datetimeFigureOut">
              <a:rPr lang="en-US" smtClean="0"/>
              <a:t>7/18/2025</a:t>
            </a:fld>
            <a:endParaRPr lang="en-US" dirty="0"/>
          </a:p>
        </p:txBody>
      </p:sp>
      <p:sp>
        <p:nvSpPr>
          <p:cNvPr id="1029" name="Rectangle 5">
            <a:extLst>
              <a:ext uri="{FF2B5EF4-FFF2-40B4-BE49-F238E27FC236}">
                <a16:creationId xmlns:a16="http://schemas.microsoft.com/office/drawing/2014/main" id="{FAA6BCB3-8678-86B5-DD86-87EA8780D16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latin typeface="Myriad Pro" pitchFamily="34" charset="0"/>
              </a:defRPr>
            </a:lvl1pPr>
          </a:lstStyle>
          <a:p>
            <a:endParaRPr lang="en-US" dirty="0"/>
          </a:p>
        </p:txBody>
      </p:sp>
      <p:sp>
        <p:nvSpPr>
          <p:cNvPr id="1030" name="Rectangle 6">
            <a:extLst>
              <a:ext uri="{FF2B5EF4-FFF2-40B4-BE49-F238E27FC236}">
                <a16:creationId xmlns:a16="http://schemas.microsoft.com/office/drawing/2014/main" id="{F77624FB-7AA5-418C-3AF5-2903FDE42156}"/>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7A6979-0714-4377-B894-6BE4C2D6E202}" type="slidenum">
              <a:rPr lang="en-US" smtClean="0"/>
              <a:pPr/>
              <a:t>‹#›</a:t>
            </a:fld>
            <a:endParaRPr lang="en-US" dirty="0"/>
          </a:p>
        </p:txBody>
      </p:sp>
      <p:pic>
        <p:nvPicPr>
          <p:cNvPr id="1037" name="Picture 13">
            <a:extLst>
              <a:ext uri="{FF2B5EF4-FFF2-40B4-BE49-F238E27FC236}">
                <a16:creationId xmlns:a16="http://schemas.microsoft.com/office/drawing/2014/main" id="{2445460B-212B-72C0-DF17-FDC17324B78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8000" y="381000"/>
            <a:ext cx="2413000" cy="55245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8" name="Line 14">
            <a:extLst>
              <a:ext uri="{FF2B5EF4-FFF2-40B4-BE49-F238E27FC236}">
                <a16:creationId xmlns:a16="http://schemas.microsoft.com/office/drawing/2014/main" id="{75357B96-605F-C6E8-69C0-7E233F39D40C}"/>
              </a:ext>
            </a:extLst>
          </p:cNvPr>
          <p:cNvSpPr>
            <a:spLocks noChangeShapeType="1"/>
          </p:cNvSpPr>
          <p:nvPr/>
        </p:nvSpPr>
        <p:spPr bwMode="auto">
          <a:xfrm flipH="1">
            <a:off x="0" y="1524000"/>
            <a:ext cx="12192000" cy="0"/>
          </a:xfrm>
          <a:prstGeom prst="line">
            <a:avLst/>
          </a:prstGeom>
          <a:ln w="57150">
            <a:solidFill>
              <a:srgbClr val="008851">
                <a:alpha val="88000"/>
              </a:srgbClr>
            </a:solidFill>
            <a:round/>
            <a:headEnd/>
            <a:tailEnd/>
          </a:ln>
          <a:effectLst>
            <a:prstShdw prst="shdw13" dist="25400">
              <a:schemeClr val="bg2">
                <a:alpha val="50000"/>
              </a:schemeClr>
            </a:prstShdw>
          </a:effectLst>
          <a:extLst>
            <a:ext uri="{909E8E84-426E-40DD-AFC4-6F175D3DCCD1}">
              <a14:hiddenFill xmlns:a14="http://schemas.microsoft.com/office/drawing/2010/main">
                <a:noFill/>
              </a14:hiddenFill>
            </a:ext>
          </a:extLst>
        </p:spPr>
        <p:txBody>
          <a:bodyPr/>
          <a:lstStyle/>
          <a:p>
            <a:endParaRPr lang="en-US" sz="1800"/>
          </a:p>
        </p:txBody>
      </p:sp>
    </p:spTree>
    <p:extLst>
      <p:ext uri="{BB962C8B-B14F-4D97-AF65-F5344CB8AC3E}">
        <p14:creationId xmlns:p14="http://schemas.microsoft.com/office/powerpoint/2010/main" val="104309602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1" fontAlgn="base" hangingPunct="1">
        <a:spcBef>
          <a:spcPct val="0"/>
        </a:spcBef>
        <a:spcAft>
          <a:spcPct val="0"/>
        </a:spcAft>
        <a:defRPr sz="4000" b="1" kern="120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Arial" panose="020B0604020202020204" pitchFamily="34" charset="0"/>
        </a:defRPr>
      </a:lvl2pPr>
      <a:lvl3pPr algn="ctr" rtl="0" eaLnBrk="1" fontAlgn="base" hangingPunct="1">
        <a:spcBef>
          <a:spcPct val="0"/>
        </a:spcBef>
        <a:spcAft>
          <a:spcPct val="0"/>
        </a:spcAft>
        <a:defRPr sz="4000" b="1">
          <a:solidFill>
            <a:schemeClr val="bg1"/>
          </a:solidFill>
          <a:latin typeface="Arial" panose="020B0604020202020204" pitchFamily="34" charset="0"/>
        </a:defRPr>
      </a:lvl3pPr>
      <a:lvl4pPr algn="ctr" rtl="0" eaLnBrk="1" fontAlgn="base" hangingPunct="1">
        <a:spcBef>
          <a:spcPct val="0"/>
        </a:spcBef>
        <a:spcAft>
          <a:spcPct val="0"/>
        </a:spcAft>
        <a:defRPr sz="4000" b="1">
          <a:solidFill>
            <a:schemeClr val="bg1"/>
          </a:solidFill>
          <a:latin typeface="Arial" panose="020B0604020202020204" pitchFamily="34" charset="0"/>
        </a:defRPr>
      </a:lvl4pPr>
      <a:lvl5pPr algn="ctr" rtl="0" eaLnBrk="1" fontAlgn="base" hangingPunct="1">
        <a:spcBef>
          <a:spcPct val="0"/>
        </a:spcBef>
        <a:spcAft>
          <a:spcPct val="0"/>
        </a:spcAft>
        <a:defRPr sz="4000" b="1">
          <a:solidFill>
            <a:schemeClr val="bg1"/>
          </a:solidFill>
          <a:latin typeface="Arial" panose="020B0604020202020204" pitchFamily="34" charset="0"/>
        </a:defRPr>
      </a:lvl5pPr>
      <a:lvl6pPr marL="457200" algn="ctr" rtl="0" eaLnBrk="1" fontAlgn="base" hangingPunct="1">
        <a:spcBef>
          <a:spcPct val="0"/>
        </a:spcBef>
        <a:spcAft>
          <a:spcPct val="0"/>
        </a:spcAft>
        <a:defRPr sz="4000" b="1">
          <a:solidFill>
            <a:schemeClr val="bg1"/>
          </a:solidFill>
          <a:latin typeface="Arial" panose="020B0604020202020204" pitchFamily="34" charset="0"/>
        </a:defRPr>
      </a:lvl6pPr>
      <a:lvl7pPr marL="914400" algn="ctr" rtl="0" eaLnBrk="1" fontAlgn="base" hangingPunct="1">
        <a:spcBef>
          <a:spcPct val="0"/>
        </a:spcBef>
        <a:spcAft>
          <a:spcPct val="0"/>
        </a:spcAft>
        <a:defRPr sz="4000" b="1">
          <a:solidFill>
            <a:schemeClr val="bg1"/>
          </a:solidFill>
          <a:latin typeface="Arial" panose="020B0604020202020204" pitchFamily="34" charset="0"/>
        </a:defRPr>
      </a:lvl7pPr>
      <a:lvl8pPr marL="1371600" algn="ctr" rtl="0" eaLnBrk="1" fontAlgn="base" hangingPunct="1">
        <a:spcBef>
          <a:spcPct val="0"/>
        </a:spcBef>
        <a:spcAft>
          <a:spcPct val="0"/>
        </a:spcAft>
        <a:defRPr sz="4000" b="1">
          <a:solidFill>
            <a:schemeClr val="bg1"/>
          </a:solidFill>
          <a:latin typeface="Arial" panose="020B0604020202020204" pitchFamily="34" charset="0"/>
        </a:defRPr>
      </a:lvl8pPr>
      <a:lvl9pPr marL="1828800" algn="ctr" rtl="0" eaLnBrk="1" fontAlgn="base" hangingPunct="1">
        <a:spcBef>
          <a:spcPct val="0"/>
        </a:spcBef>
        <a:spcAft>
          <a:spcPct val="0"/>
        </a:spcAft>
        <a:defRPr sz="40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Macro-Enabled_Worksheet.xlsm"/><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Color Cover">
            <a:extLst>
              <a:ext uri="{FF2B5EF4-FFF2-40B4-BE49-F238E27FC236}">
                <a16:creationId xmlns:a16="http://schemas.microsoft.com/office/drawing/2014/main" id="{63C1F321-BB96-4700-B3CE-1A615606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3FA1AD64-F15F-417D-956C-B2C211FC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44" name="Color">
              <a:extLst>
                <a:ext uri="{FF2B5EF4-FFF2-40B4-BE49-F238E27FC236}">
                  <a16:creationId xmlns:a16="http://schemas.microsoft.com/office/drawing/2014/main" id="{5F3C79B0-E0DE-407E-B550-3FDEB67B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Color">
              <a:extLst>
                <a:ext uri="{FF2B5EF4-FFF2-40B4-BE49-F238E27FC236}">
                  <a16:creationId xmlns:a16="http://schemas.microsoft.com/office/drawing/2014/main" id="{A1A2DFA8-F321-4204-9B31-A3713BC65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8" name="Freeform: Shape 4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Freeform: Shape 9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Freeform: Shape 9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1" name="Freeform: Shape 10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2" name="Freeform: Shape 10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3" name="Freeform: Shape 10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 name="Freeform: Shape 10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ctrTitle"/>
          </p:nvPr>
        </p:nvSpPr>
        <p:spPr>
          <a:xfrm>
            <a:off x="789708" y="841664"/>
            <a:ext cx="4874661" cy="5156800"/>
          </a:xfrm>
        </p:spPr>
        <p:txBody>
          <a:bodyPr anchor="ctr">
            <a:normAutofit/>
          </a:bodyPr>
          <a:lstStyle/>
          <a:p>
            <a:pPr algn="l"/>
            <a:r>
              <a:rPr lang="en-US" sz="4800">
                <a:solidFill>
                  <a:schemeClr val="bg1"/>
                </a:solidFill>
              </a:rPr>
              <a:t>ADEM Air Division Update</a:t>
            </a:r>
          </a:p>
        </p:txBody>
      </p:sp>
      <p:sp>
        <p:nvSpPr>
          <p:cNvPr id="3" name="Subtitle 2"/>
          <p:cNvSpPr>
            <a:spLocks noGrp="1"/>
          </p:cNvSpPr>
          <p:nvPr>
            <p:ph type="subTitle" idx="1"/>
          </p:nvPr>
        </p:nvSpPr>
        <p:spPr>
          <a:xfrm>
            <a:off x="6534687" y="841664"/>
            <a:ext cx="4867605" cy="5156800"/>
          </a:xfrm>
        </p:spPr>
        <p:txBody>
          <a:bodyPr anchor="ctr">
            <a:normAutofit/>
          </a:bodyPr>
          <a:lstStyle/>
          <a:p>
            <a:pPr algn="l"/>
            <a:r>
              <a:rPr lang="en-US" altLang="en-US">
                <a:solidFill>
                  <a:schemeClr val="tx2"/>
                </a:solidFill>
              </a:rPr>
              <a:t>Aubrey White</a:t>
            </a:r>
          </a:p>
          <a:p>
            <a:pPr algn="l"/>
            <a:r>
              <a:rPr lang="en-US">
                <a:solidFill>
                  <a:schemeClr val="tx2"/>
                </a:solidFill>
              </a:rPr>
              <a:t>ahw@adem.alabama.gov</a:t>
            </a:r>
          </a:p>
        </p:txBody>
      </p:sp>
    </p:spTree>
    <p:extLst>
      <p:ext uri="{BB962C8B-B14F-4D97-AF65-F5344CB8AC3E}">
        <p14:creationId xmlns:p14="http://schemas.microsoft.com/office/powerpoint/2010/main" val="104746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38717F-1D7B-37A7-5579-50431A067FFF}"/>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77663E1-B111-DEAB-CB87-2B42D7EEE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239474C-5BC5-B70D-9F1A-15CE5CD7C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BB25F9FF-E7A1-EADA-B6CA-1B61FE7BCE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24FBAA71-AB17-D7C1-4DB9-BE34B2140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CD851ABC-DD7F-56D2-8991-CCCBD44FC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8112F1DA-5466-498C-F8DF-51FE77DE1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18B423E3-F1F7-3BC6-1DB9-062EE75C7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39D89CA-D3B3-81B8-727D-E9105053D519}"/>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E449252A-A695-9366-7A26-91331771E6ED}"/>
              </a:ext>
            </a:extLst>
          </p:cNvPr>
          <p:cNvSpPr>
            <a:spLocks noGrp="1"/>
          </p:cNvSpPr>
          <p:nvPr>
            <p:ph idx="1"/>
          </p:nvPr>
        </p:nvSpPr>
        <p:spPr>
          <a:xfrm>
            <a:off x="5215811" y="813816"/>
            <a:ext cx="6187446" cy="5230368"/>
          </a:xfrm>
        </p:spPr>
        <p:txBody>
          <a:bodyPr anchor="ctr">
            <a:noAutofit/>
          </a:bodyPr>
          <a:lstStyle/>
          <a:p>
            <a:pPr marL="0" indent="0">
              <a:buNone/>
            </a:pPr>
            <a:r>
              <a:rPr lang="en-US" sz="2400" u="sng" dirty="0">
                <a:solidFill>
                  <a:schemeClr val="tx2"/>
                </a:solidFill>
              </a:rPr>
              <a:t>GHG Rules</a:t>
            </a:r>
          </a:p>
          <a:p>
            <a:pPr marL="0" indent="0">
              <a:buNone/>
            </a:pPr>
            <a:endParaRPr lang="en-US" sz="2400" u="sng" dirty="0">
              <a:solidFill>
                <a:schemeClr val="tx2"/>
              </a:solidFill>
            </a:endParaRPr>
          </a:p>
          <a:p>
            <a:r>
              <a:rPr lang="en-US" sz="2400" dirty="0">
                <a:solidFill>
                  <a:schemeClr val="tx2"/>
                </a:solidFill>
              </a:rPr>
              <a:t>Part of the “31”</a:t>
            </a:r>
          </a:p>
          <a:p>
            <a:r>
              <a:rPr lang="en-US" sz="2400" dirty="0">
                <a:solidFill>
                  <a:schemeClr val="tx2"/>
                </a:solidFill>
              </a:rPr>
              <a:t>3/12/25: EPA announces it will formally reconsider endangerment finding.</a:t>
            </a:r>
          </a:p>
        </p:txBody>
      </p:sp>
    </p:spTree>
    <p:extLst>
      <p:ext uri="{BB962C8B-B14F-4D97-AF65-F5344CB8AC3E}">
        <p14:creationId xmlns:p14="http://schemas.microsoft.com/office/powerpoint/2010/main" val="2103762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p:cNvSpPr>
            <a:spLocks noGrp="1"/>
          </p:cNvSpPr>
          <p:nvPr>
            <p:ph idx="1"/>
          </p:nvPr>
        </p:nvSpPr>
        <p:spPr>
          <a:xfrm>
            <a:off x="5165335" y="804672"/>
            <a:ext cx="6228089" cy="5230368"/>
          </a:xfrm>
        </p:spPr>
        <p:txBody>
          <a:bodyPr anchor="ctr">
            <a:normAutofit/>
          </a:bodyPr>
          <a:lstStyle/>
          <a:p>
            <a:pPr marL="0" indent="0">
              <a:buNone/>
            </a:pPr>
            <a:r>
              <a:rPr lang="en-US" sz="2400" u="sng" dirty="0">
                <a:solidFill>
                  <a:schemeClr val="tx2"/>
                </a:solidFill>
              </a:rPr>
              <a:t>Once In Always in Policy</a:t>
            </a:r>
          </a:p>
          <a:p>
            <a:pPr lvl="1">
              <a:buFont typeface="Wingdings" panose="05000000000000000000" pitchFamily="2" charset="2"/>
              <a:buChar char="§"/>
            </a:pPr>
            <a:r>
              <a:rPr lang="en-US" sz="2400" dirty="0">
                <a:solidFill>
                  <a:schemeClr val="tx2"/>
                </a:solidFill>
              </a:rPr>
              <a:t>EPA’s long-standing policy for MACT</a:t>
            </a:r>
          </a:p>
          <a:p>
            <a:pPr lvl="2">
              <a:buFont typeface="Wingdings" panose="05000000000000000000" pitchFamily="2" charset="2"/>
              <a:buChar char="§"/>
            </a:pPr>
            <a:r>
              <a:rPr lang="en-US" dirty="0">
                <a:solidFill>
                  <a:schemeClr val="tx2"/>
                </a:solidFill>
              </a:rPr>
              <a:t>Once a facility is subject, it is always subject</a:t>
            </a:r>
          </a:p>
          <a:p>
            <a:pPr lvl="1">
              <a:buFont typeface="Wingdings" panose="05000000000000000000" pitchFamily="2" charset="2"/>
              <a:buChar char="§"/>
            </a:pPr>
            <a:r>
              <a:rPr lang="en-US" sz="2400" dirty="0">
                <a:solidFill>
                  <a:schemeClr val="tx2"/>
                </a:solidFill>
              </a:rPr>
              <a:t>1</a:t>
            </a:r>
            <a:r>
              <a:rPr lang="en-US" sz="2400" baseline="30000" dirty="0">
                <a:solidFill>
                  <a:schemeClr val="tx2"/>
                </a:solidFill>
              </a:rPr>
              <a:t>st</a:t>
            </a:r>
            <a:r>
              <a:rPr lang="en-US" sz="2400" dirty="0">
                <a:solidFill>
                  <a:schemeClr val="tx2"/>
                </a:solidFill>
              </a:rPr>
              <a:t> Trump administration reversed it</a:t>
            </a:r>
          </a:p>
          <a:p>
            <a:pPr lvl="1">
              <a:buFont typeface="Wingdings" panose="05000000000000000000" pitchFamily="2" charset="2"/>
              <a:buChar char="§"/>
            </a:pPr>
            <a:r>
              <a:rPr lang="en-US" sz="2400" dirty="0">
                <a:solidFill>
                  <a:schemeClr val="tx2"/>
                </a:solidFill>
              </a:rPr>
              <a:t>Biden administration changed it back</a:t>
            </a:r>
          </a:p>
          <a:p>
            <a:pPr lvl="1">
              <a:buFont typeface="Wingdings" panose="05000000000000000000" pitchFamily="2" charset="2"/>
              <a:buChar char="§"/>
            </a:pPr>
            <a:r>
              <a:rPr lang="en-US" sz="2400" dirty="0">
                <a:solidFill>
                  <a:schemeClr val="tx2"/>
                </a:solidFill>
              </a:rPr>
              <a:t>On 9/10/24, finalized modifications to Section 112 to prohibit some sources from reclassifying as area sources</a:t>
            </a:r>
          </a:p>
          <a:p>
            <a:pPr lvl="1">
              <a:buFont typeface="Wingdings" panose="05000000000000000000" pitchFamily="2" charset="2"/>
              <a:buChar char="§"/>
            </a:pPr>
            <a:r>
              <a:rPr lang="en-US" sz="2400" dirty="0">
                <a:solidFill>
                  <a:schemeClr val="tx2"/>
                </a:solidFill>
              </a:rPr>
              <a:t>On 3/24/25, H.J. Res. 79 was filed to disapprove final rule under the CRA </a:t>
            </a:r>
          </a:p>
        </p:txBody>
      </p:sp>
    </p:spTree>
    <p:extLst>
      <p:ext uri="{BB962C8B-B14F-4D97-AF65-F5344CB8AC3E}">
        <p14:creationId xmlns:p14="http://schemas.microsoft.com/office/powerpoint/2010/main" val="168827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8AE552D-3538-69CB-EBD1-0AB3C8826AA1}"/>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AAF829E3-72DF-B142-62CA-5F6E48E63948}"/>
              </a:ext>
            </a:extLst>
          </p:cNvPr>
          <p:cNvSpPr>
            <a:spLocks noGrp="1"/>
          </p:cNvSpPr>
          <p:nvPr>
            <p:ph idx="1"/>
          </p:nvPr>
        </p:nvSpPr>
        <p:spPr>
          <a:xfrm>
            <a:off x="5215811" y="804672"/>
            <a:ext cx="6177613" cy="5230368"/>
          </a:xfrm>
        </p:spPr>
        <p:txBody>
          <a:bodyPr anchor="ctr">
            <a:noAutofit/>
          </a:bodyPr>
          <a:lstStyle/>
          <a:p>
            <a:pPr marL="0" indent="0">
              <a:buNone/>
            </a:pPr>
            <a:r>
              <a:rPr lang="en-US" sz="2400" u="sng" dirty="0">
                <a:solidFill>
                  <a:schemeClr val="tx2"/>
                </a:solidFill>
              </a:rPr>
              <a:t>NSPS Kc</a:t>
            </a:r>
          </a:p>
          <a:p>
            <a:pPr lvl="1">
              <a:buFont typeface="Wingdings" panose="05000000000000000000" pitchFamily="2" charset="2"/>
              <a:buChar char="§"/>
            </a:pPr>
            <a:r>
              <a:rPr lang="en-US" sz="2400" dirty="0">
                <a:solidFill>
                  <a:schemeClr val="tx2"/>
                </a:solidFill>
              </a:rPr>
              <a:t>Volatile organic liquid storage</a:t>
            </a:r>
          </a:p>
          <a:p>
            <a:pPr lvl="1">
              <a:buFont typeface="Wingdings" panose="05000000000000000000" pitchFamily="2" charset="2"/>
              <a:buChar char="§"/>
            </a:pPr>
            <a:r>
              <a:rPr lang="en-US" sz="2400" dirty="0">
                <a:solidFill>
                  <a:schemeClr val="tx2"/>
                </a:solidFill>
              </a:rPr>
              <a:t>Large storage tanks</a:t>
            </a:r>
          </a:p>
          <a:p>
            <a:pPr lvl="1">
              <a:buFont typeface="Wingdings" panose="05000000000000000000" pitchFamily="2" charset="2"/>
              <a:buChar char="§"/>
            </a:pPr>
            <a:r>
              <a:rPr lang="en-US" sz="2400" dirty="0">
                <a:solidFill>
                  <a:schemeClr val="tx2"/>
                </a:solidFill>
              </a:rPr>
              <a:t>Existing tanks can become subject</a:t>
            </a:r>
          </a:p>
          <a:p>
            <a:pPr lvl="2">
              <a:buFont typeface="Wingdings" panose="05000000000000000000" pitchFamily="2" charset="2"/>
              <a:buChar char="§"/>
            </a:pPr>
            <a:r>
              <a:rPr lang="en-US" dirty="0">
                <a:solidFill>
                  <a:schemeClr val="tx2"/>
                </a:solidFill>
              </a:rPr>
              <a:t>New VOL with a higher vapor pressure than permitted liquid historically stored</a:t>
            </a:r>
          </a:p>
          <a:p>
            <a:pPr lvl="1">
              <a:buFont typeface="Wingdings" panose="05000000000000000000" pitchFamily="2" charset="2"/>
              <a:buChar char="§"/>
            </a:pPr>
            <a:r>
              <a:rPr lang="en-US" sz="2400" dirty="0">
                <a:solidFill>
                  <a:schemeClr val="tx2"/>
                </a:solidFill>
              </a:rPr>
              <a:t>Contradicts Part 60 General Provisions </a:t>
            </a:r>
          </a:p>
          <a:p>
            <a:pPr lvl="1">
              <a:buFont typeface="Wingdings" panose="05000000000000000000" pitchFamily="2" charset="2"/>
              <a:buChar char="§"/>
            </a:pPr>
            <a:r>
              <a:rPr lang="en-US" sz="2400" i="1" dirty="0">
                <a:solidFill>
                  <a:schemeClr val="tx2"/>
                </a:solidFill>
              </a:rPr>
              <a:t>International Liquid Terminals v. EPA</a:t>
            </a:r>
          </a:p>
          <a:p>
            <a:pPr lvl="1">
              <a:buFont typeface="Wingdings" panose="05000000000000000000" pitchFamily="2" charset="2"/>
              <a:buChar char="§"/>
            </a:pPr>
            <a:r>
              <a:rPr lang="en-US" sz="2400" dirty="0">
                <a:solidFill>
                  <a:schemeClr val="tx2"/>
                </a:solidFill>
              </a:rPr>
              <a:t>Case currently held in abeyance</a:t>
            </a:r>
          </a:p>
        </p:txBody>
      </p:sp>
    </p:spTree>
    <p:extLst>
      <p:ext uri="{BB962C8B-B14F-4D97-AF65-F5344CB8AC3E}">
        <p14:creationId xmlns:p14="http://schemas.microsoft.com/office/powerpoint/2010/main" val="3892690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C38CFA9-74A1-D9C3-42E9-006AB072395D}"/>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6C44ACCB-4511-2399-3E6B-C72F28B03A6D}"/>
              </a:ext>
            </a:extLst>
          </p:cNvPr>
          <p:cNvSpPr>
            <a:spLocks noGrp="1"/>
          </p:cNvSpPr>
          <p:nvPr>
            <p:ph idx="1"/>
          </p:nvPr>
        </p:nvSpPr>
        <p:spPr>
          <a:xfrm>
            <a:off x="5215811" y="804672"/>
            <a:ext cx="6177613" cy="5230368"/>
          </a:xfrm>
        </p:spPr>
        <p:txBody>
          <a:bodyPr anchor="ctr">
            <a:noAutofit/>
          </a:bodyPr>
          <a:lstStyle/>
          <a:p>
            <a:pPr marL="0" indent="0">
              <a:buNone/>
            </a:pPr>
            <a:r>
              <a:rPr lang="en-US" sz="2400" u="sng" dirty="0">
                <a:solidFill>
                  <a:schemeClr val="tx2"/>
                </a:solidFill>
              </a:rPr>
              <a:t>PM2.5 NAAQS</a:t>
            </a:r>
          </a:p>
          <a:p>
            <a:pPr lvl="1">
              <a:buFont typeface="Wingdings" panose="05000000000000000000" pitchFamily="2" charset="2"/>
              <a:buChar char="§"/>
            </a:pPr>
            <a:r>
              <a:rPr lang="en-US" sz="2400" dirty="0">
                <a:solidFill>
                  <a:schemeClr val="tx2"/>
                </a:solidFill>
              </a:rPr>
              <a:t>2024 Annual standard 9 </a:t>
            </a:r>
            <a:r>
              <a:rPr lang="en-US" sz="2400" b="0" i="0" dirty="0">
                <a:solidFill>
                  <a:schemeClr val="tx2"/>
                </a:solidFill>
                <a:effectLst/>
                <a:latin typeface="Google Sans"/>
              </a:rPr>
              <a:t>µg/m</a:t>
            </a:r>
            <a:r>
              <a:rPr lang="en-US" sz="2400" b="0" i="0" baseline="30000" dirty="0">
                <a:solidFill>
                  <a:schemeClr val="tx2"/>
                </a:solidFill>
                <a:effectLst/>
                <a:latin typeface="Google Sans"/>
              </a:rPr>
              <a:t>3  </a:t>
            </a:r>
          </a:p>
          <a:p>
            <a:pPr lvl="1">
              <a:buFont typeface="Wingdings" panose="05000000000000000000" pitchFamily="2" charset="2"/>
              <a:buChar char="§"/>
            </a:pPr>
            <a:r>
              <a:rPr lang="en-US" sz="2400" dirty="0">
                <a:solidFill>
                  <a:schemeClr val="tx2"/>
                </a:solidFill>
              </a:rPr>
              <a:t>Sumter County (background) 6.2 </a:t>
            </a:r>
            <a:r>
              <a:rPr lang="en-US" sz="2400" b="0" i="0" dirty="0">
                <a:solidFill>
                  <a:schemeClr val="tx2"/>
                </a:solidFill>
                <a:effectLst/>
                <a:latin typeface="Google Sans"/>
              </a:rPr>
              <a:t>µg/m</a:t>
            </a:r>
            <a:r>
              <a:rPr lang="en-US" sz="2400" b="0" i="0" baseline="30000" dirty="0">
                <a:solidFill>
                  <a:schemeClr val="tx2"/>
                </a:solidFill>
                <a:effectLst/>
                <a:latin typeface="Google Sans"/>
              </a:rPr>
              <a:t>3 </a:t>
            </a:r>
            <a:endParaRPr lang="en-US" sz="2400" dirty="0">
              <a:solidFill>
                <a:schemeClr val="tx2"/>
              </a:solidFill>
            </a:endParaRPr>
          </a:p>
          <a:p>
            <a:pPr lvl="1">
              <a:buFont typeface="Wingdings" panose="05000000000000000000" pitchFamily="2" charset="2"/>
              <a:buChar char="§"/>
            </a:pPr>
            <a:r>
              <a:rPr lang="en-US" sz="2400" dirty="0">
                <a:solidFill>
                  <a:schemeClr val="tx2"/>
                </a:solidFill>
              </a:rPr>
              <a:t>Jefferson County and Phenix City have exceeded</a:t>
            </a:r>
          </a:p>
          <a:p>
            <a:pPr lvl="1">
              <a:buFont typeface="Wingdings" panose="05000000000000000000" pitchFamily="2" charset="2"/>
              <a:buChar char="§"/>
            </a:pPr>
            <a:r>
              <a:rPr lang="en-US" sz="2400" dirty="0">
                <a:solidFill>
                  <a:schemeClr val="tx2"/>
                </a:solidFill>
              </a:rPr>
              <a:t>Exceptional events demonstration</a:t>
            </a:r>
          </a:p>
          <a:p>
            <a:pPr lvl="2">
              <a:buFont typeface="Wingdings" panose="05000000000000000000" pitchFamily="2" charset="2"/>
              <a:buChar char="§"/>
            </a:pPr>
            <a:r>
              <a:rPr lang="en-US" dirty="0">
                <a:solidFill>
                  <a:schemeClr val="tx2"/>
                </a:solidFill>
              </a:rPr>
              <a:t>Canadian wildfires</a:t>
            </a:r>
          </a:p>
          <a:p>
            <a:pPr lvl="2">
              <a:buFont typeface="Wingdings" panose="05000000000000000000" pitchFamily="2" charset="2"/>
              <a:buChar char="§"/>
            </a:pPr>
            <a:r>
              <a:rPr lang="en-US" dirty="0">
                <a:solidFill>
                  <a:schemeClr val="tx2"/>
                </a:solidFill>
              </a:rPr>
              <a:t>Prescribed burns</a:t>
            </a:r>
          </a:p>
          <a:p>
            <a:pPr lvl="2">
              <a:buFont typeface="Wingdings" panose="05000000000000000000" pitchFamily="2" charset="2"/>
              <a:buChar char="§"/>
            </a:pPr>
            <a:r>
              <a:rPr lang="en-US" dirty="0">
                <a:solidFill>
                  <a:schemeClr val="tx2"/>
                </a:solidFill>
              </a:rPr>
              <a:t>Fireworks</a:t>
            </a:r>
          </a:p>
          <a:p>
            <a:pPr lvl="2">
              <a:buFont typeface="Wingdings" panose="05000000000000000000" pitchFamily="2" charset="2"/>
              <a:buChar char="§"/>
            </a:pPr>
            <a:r>
              <a:rPr lang="en-US" dirty="0">
                <a:solidFill>
                  <a:schemeClr val="tx2"/>
                </a:solidFill>
              </a:rPr>
              <a:t>Not easy or a sure thing</a:t>
            </a:r>
            <a:endParaRPr lang="en-US" sz="2400" dirty="0">
              <a:solidFill>
                <a:schemeClr val="tx2"/>
              </a:solidFill>
            </a:endParaRPr>
          </a:p>
          <a:p>
            <a:pPr lvl="1">
              <a:buFont typeface="Wingdings" panose="05000000000000000000" pitchFamily="2" charset="2"/>
              <a:buChar char="§"/>
            </a:pPr>
            <a:endParaRPr lang="en-US" sz="2400" dirty="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76038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006338-CB80-1761-A7A6-D6CD49926F59}"/>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8BDA342-08A9-2F8E-20A3-78C486F10413}"/>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ED1D032A-3F22-392D-7D38-2AC1BEC6A6F8}"/>
              </a:ext>
            </a:extLst>
          </p:cNvPr>
          <p:cNvSpPr>
            <a:spLocks noGrp="1"/>
          </p:cNvSpPr>
          <p:nvPr>
            <p:ph idx="1"/>
          </p:nvPr>
        </p:nvSpPr>
        <p:spPr>
          <a:xfrm>
            <a:off x="5193949" y="804672"/>
            <a:ext cx="6199475" cy="5230368"/>
          </a:xfrm>
        </p:spPr>
        <p:txBody>
          <a:bodyPr anchor="ctr">
            <a:noAutofit/>
          </a:bodyPr>
          <a:lstStyle/>
          <a:p>
            <a:pPr marL="0" indent="0">
              <a:buNone/>
            </a:pPr>
            <a:r>
              <a:rPr lang="en-US" sz="2400" u="sng" dirty="0">
                <a:solidFill>
                  <a:schemeClr val="tx2"/>
                </a:solidFill>
              </a:rPr>
              <a:t>PM2.5 NAAQS</a:t>
            </a:r>
          </a:p>
          <a:p>
            <a:pPr lvl="1">
              <a:buFont typeface="Wingdings" panose="05000000000000000000" pitchFamily="2" charset="2"/>
              <a:buChar char="§"/>
            </a:pPr>
            <a:r>
              <a:rPr lang="en-US" sz="2400" dirty="0">
                <a:solidFill>
                  <a:schemeClr val="tx2"/>
                </a:solidFill>
              </a:rPr>
              <a:t>Not much head room for Industrial Growth</a:t>
            </a:r>
          </a:p>
          <a:p>
            <a:pPr lvl="2">
              <a:buFont typeface="Wingdings" panose="05000000000000000000" pitchFamily="2" charset="2"/>
              <a:buChar char="§"/>
            </a:pPr>
            <a:r>
              <a:rPr lang="en-US" dirty="0">
                <a:solidFill>
                  <a:schemeClr val="tx2"/>
                </a:solidFill>
              </a:rPr>
              <a:t>Gadsden 8.8* µg/m3 </a:t>
            </a:r>
          </a:p>
          <a:p>
            <a:pPr lvl="2">
              <a:buFont typeface="Wingdings" panose="05000000000000000000" pitchFamily="2" charset="2"/>
              <a:buChar char="§"/>
            </a:pPr>
            <a:r>
              <a:rPr lang="en-US" dirty="0">
                <a:solidFill>
                  <a:schemeClr val="tx2"/>
                </a:solidFill>
              </a:rPr>
              <a:t>Montgomery 8.6 µg/m3 </a:t>
            </a:r>
          </a:p>
          <a:p>
            <a:pPr lvl="1">
              <a:buFont typeface="Wingdings" panose="05000000000000000000" pitchFamily="2" charset="2"/>
              <a:buChar char="§"/>
            </a:pPr>
            <a:r>
              <a:rPr lang="en-US" sz="2400" dirty="0">
                <a:solidFill>
                  <a:schemeClr val="tx2"/>
                </a:solidFill>
              </a:rPr>
              <a:t>Open burning control becomes more important</a:t>
            </a:r>
          </a:p>
          <a:p>
            <a:pPr lvl="1">
              <a:buFont typeface="Wingdings" panose="05000000000000000000" pitchFamily="2" charset="2"/>
              <a:buChar char="§"/>
            </a:pPr>
            <a:r>
              <a:rPr lang="en-US" sz="2400" dirty="0">
                <a:solidFill>
                  <a:schemeClr val="tx2"/>
                </a:solidFill>
              </a:rPr>
              <a:t>Exceptional event public notification requirements are a major concern</a:t>
            </a:r>
          </a:p>
          <a:p>
            <a:pPr lvl="1">
              <a:buFont typeface="Wingdings" panose="05000000000000000000" pitchFamily="2" charset="2"/>
              <a:buChar char="§"/>
            </a:pPr>
            <a:r>
              <a:rPr lang="en-US" sz="2400" dirty="0">
                <a:solidFill>
                  <a:schemeClr val="tx2"/>
                </a:solidFill>
              </a:rPr>
              <a:t>Nonattainment is a bigger concern</a:t>
            </a:r>
          </a:p>
          <a:p>
            <a:pPr lvl="1">
              <a:buFont typeface="Wingdings" panose="05000000000000000000" pitchFamily="2" charset="2"/>
              <a:buChar char="§"/>
            </a:pPr>
            <a:r>
              <a:rPr lang="en-US" sz="2400" i="1" dirty="0">
                <a:solidFill>
                  <a:schemeClr val="tx2"/>
                </a:solidFill>
              </a:rPr>
              <a:t>Chamber of Commerce v. EPA, Texas v. EPA, Kentucky v. EPA</a:t>
            </a:r>
          </a:p>
          <a:p>
            <a:pPr lvl="1">
              <a:buFont typeface="Wingdings" panose="05000000000000000000" pitchFamily="2" charset="2"/>
              <a:buChar char="§"/>
            </a:pPr>
            <a:r>
              <a:rPr lang="en-US" sz="2400" dirty="0">
                <a:solidFill>
                  <a:schemeClr val="tx2"/>
                </a:solidFill>
              </a:rPr>
              <a:t>Part of the “31”</a:t>
            </a:r>
          </a:p>
        </p:txBody>
      </p:sp>
    </p:spTree>
    <p:extLst>
      <p:ext uri="{BB962C8B-B14F-4D97-AF65-F5344CB8AC3E}">
        <p14:creationId xmlns:p14="http://schemas.microsoft.com/office/powerpoint/2010/main" val="3372780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53FBB7-F6AB-7824-B7AF-C6D5F968A0F1}"/>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AF5A001-2040-29AC-B789-3226CE900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EBFC4D4-65E0-981D-ACBB-91820CDA2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04390699-BAED-B227-7E25-C8FA929693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E2FC1CFB-4579-64ED-BA22-5B520F1FF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EAE16DC-504A-159E-5761-857DCB37C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D36BE7A0-1485-1149-4424-19B07AFB5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EF911763-8B1F-A3FE-FB8D-370BF2EF3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BF77D71-1389-2742-9DA3-932D35A43875}"/>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654903E0-BA8B-A1DF-7A05-6883AC2E271D}"/>
              </a:ext>
            </a:extLst>
          </p:cNvPr>
          <p:cNvSpPr>
            <a:spLocks noGrp="1"/>
          </p:cNvSpPr>
          <p:nvPr>
            <p:ph idx="1"/>
          </p:nvPr>
        </p:nvSpPr>
        <p:spPr>
          <a:xfrm>
            <a:off x="5193949" y="804672"/>
            <a:ext cx="6199475" cy="5230368"/>
          </a:xfrm>
        </p:spPr>
        <p:txBody>
          <a:bodyPr anchor="ctr">
            <a:noAutofit/>
          </a:bodyPr>
          <a:lstStyle/>
          <a:p>
            <a:pPr marL="0" indent="0">
              <a:buNone/>
            </a:pPr>
            <a:r>
              <a:rPr lang="en-US" sz="2400" u="sng" dirty="0">
                <a:solidFill>
                  <a:schemeClr val="tx2"/>
                </a:solidFill>
              </a:rPr>
              <a:t>PM2.5 NAAQS</a:t>
            </a:r>
          </a:p>
          <a:p>
            <a:pPr lvl="1">
              <a:buFont typeface="Wingdings" panose="05000000000000000000" pitchFamily="2" charset="2"/>
              <a:buChar char="§"/>
            </a:pPr>
            <a:r>
              <a:rPr lang="en-US" sz="2400" dirty="0">
                <a:solidFill>
                  <a:schemeClr val="tx2"/>
                </a:solidFill>
              </a:rPr>
              <a:t>3/12/25: EPA announces it will soon release new guidance to increase flexibility on NAAQS implementation, reforms to NSR, and instructions on permitting obligations.  It also announced it will reconsider the exceptional events rule, to address prescribed fire events.</a:t>
            </a:r>
          </a:p>
        </p:txBody>
      </p:sp>
    </p:spTree>
    <p:extLst>
      <p:ext uri="{BB962C8B-B14F-4D97-AF65-F5344CB8AC3E}">
        <p14:creationId xmlns:p14="http://schemas.microsoft.com/office/powerpoint/2010/main" val="44254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B2246A-7522-827F-E42E-A0909A468200}"/>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AED4A78-A6D9-0DD8-90CC-A8006BB68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D4B6D6B-08DC-B415-B3DA-C1D805A1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D99E3665-35C6-24A9-2435-201F3BC65A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863D564E-8ACB-E202-BAA2-A19420919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C059EBB9-669F-8766-1B7E-A8497A7EA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2164F4FE-CA3A-66B4-620B-0EEDDCA9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37EE288B-841D-850E-84F2-54F9EC6E0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68B9AD5-59C3-F8FA-31DF-53D8BE744ED5}"/>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ED64E68B-5821-030A-96D4-1A11B0577019}"/>
              </a:ext>
            </a:extLst>
          </p:cNvPr>
          <p:cNvSpPr>
            <a:spLocks noGrp="1"/>
          </p:cNvSpPr>
          <p:nvPr>
            <p:ph idx="1"/>
          </p:nvPr>
        </p:nvSpPr>
        <p:spPr>
          <a:xfrm>
            <a:off x="5193949" y="804672"/>
            <a:ext cx="6199475" cy="5230368"/>
          </a:xfrm>
        </p:spPr>
        <p:txBody>
          <a:bodyPr anchor="ctr">
            <a:noAutofit/>
          </a:bodyPr>
          <a:lstStyle/>
          <a:p>
            <a:pPr marL="0" indent="0">
              <a:buNone/>
            </a:pPr>
            <a:r>
              <a:rPr lang="en-US" sz="2400" u="sng" dirty="0">
                <a:solidFill>
                  <a:schemeClr val="tx2"/>
                </a:solidFill>
              </a:rPr>
              <a:t>Citizen Suits</a:t>
            </a:r>
          </a:p>
          <a:p>
            <a:pPr lvl="1">
              <a:buFont typeface="Wingdings" panose="05000000000000000000" pitchFamily="2" charset="2"/>
              <a:buChar char="§"/>
            </a:pPr>
            <a:r>
              <a:rPr lang="en-US" sz="2400" i="1" dirty="0">
                <a:solidFill>
                  <a:schemeClr val="tx2"/>
                </a:solidFill>
              </a:rPr>
              <a:t>ExxonMobil Corp., et al., v. Environmental Texas Citizen Lobby</a:t>
            </a:r>
          </a:p>
          <a:p>
            <a:pPr lvl="1">
              <a:buFont typeface="Wingdings" panose="05000000000000000000" pitchFamily="2" charset="2"/>
              <a:buChar char="§"/>
            </a:pPr>
            <a:r>
              <a:rPr lang="en-US" sz="2400" dirty="0">
                <a:solidFill>
                  <a:schemeClr val="tx2"/>
                </a:solidFill>
              </a:rPr>
              <a:t>27 State Attorneys General filed </a:t>
            </a:r>
            <a:r>
              <a:rPr lang="en-US" sz="2400" i="1" dirty="0">
                <a:solidFill>
                  <a:schemeClr val="tx2"/>
                </a:solidFill>
              </a:rPr>
              <a:t>amicus</a:t>
            </a:r>
            <a:r>
              <a:rPr lang="en-US" sz="2400" dirty="0">
                <a:solidFill>
                  <a:schemeClr val="tx2"/>
                </a:solidFill>
              </a:rPr>
              <a:t> briefs in support of Exxon.</a:t>
            </a:r>
          </a:p>
          <a:p>
            <a:pPr lvl="1">
              <a:buFont typeface="Wingdings" panose="05000000000000000000" pitchFamily="2" charset="2"/>
              <a:buChar char="§"/>
            </a:pPr>
            <a:r>
              <a:rPr lang="en-US" sz="2400" dirty="0">
                <a:solidFill>
                  <a:schemeClr val="tx2"/>
                </a:solidFill>
              </a:rPr>
              <a:t>Suit revisited whether citizens must show a concrete injury due to a violation, and limit case to just those violations.</a:t>
            </a:r>
          </a:p>
          <a:p>
            <a:pPr lvl="1">
              <a:buFont typeface="Wingdings" panose="05000000000000000000" pitchFamily="2" charset="2"/>
              <a:buChar char="§"/>
            </a:pPr>
            <a:r>
              <a:rPr lang="en-US" sz="2400" dirty="0">
                <a:solidFill>
                  <a:schemeClr val="tx2"/>
                </a:solidFill>
              </a:rPr>
              <a:t>SCOTUS declined to hear case.</a:t>
            </a:r>
          </a:p>
          <a:p>
            <a:pPr lvl="1">
              <a:buFont typeface="Wingdings" panose="05000000000000000000" pitchFamily="2" charset="2"/>
              <a:buChar char="§"/>
            </a:pPr>
            <a:r>
              <a:rPr lang="en-US" sz="2400" dirty="0">
                <a:solidFill>
                  <a:schemeClr val="tx2"/>
                </a:solidFill>
              </a:rPr>
              <a:t>More citizen suits to come?</a:t>
            </a:r>
          </a:p>
        </p:txBody>
      </p:sp>
    </p:spTree>
    <p:extLst>
      <p:ext uri="{BB962C8B-B14F-4D97-AF65-F5344CB8AC3E}">
        <p14:creationId xmlns:p14="http://schemas.microsoft.com/office/powerpoint/2010/main" val="383375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39422D-F198-263D-EE9E-1D86E9E11FC3}"/>
              </a:ext>
            </a:extLst>
          </p:cNvPr>
          <p:cNvSpPr>
            <a:spLocks noGrp="1"/>
          </p:cNvSpPr>
          <p:nvPr>
            <p:ph type="title"/>
          </p:nvPr>
        </p:nvSpPr>
        <p:spPr>
          <a:xfrm>
            <a:off x="6094105" y="802955"/>
            <a:ext cx="4977976" cy="1454051"/>
          </a:xfrm>
        </p:spPr>
        <p:txBody>
          <a:bodyPr>
            <a:normAutofit/>
          </a:bodyPr>
          <a:lstStyle/>
          <a:p>
            <a:r>
              <a:rPr lang="en-US" sz="3600">
                <a:solidFill>
                  <a:schemeClr val="tx2"/>
                </a:solidFill>
              </a:rPr>
              <a:t>Regional Haze</a:t>
            </a:r>
          </a:p>
        </p:txBody>
      </p:sp>
      <p:pic>
        <p:nvPicPr>
          <p:cNvPr id="44" name="Graphic 43" descr="Forest scene">
            <a:extLst>
              <a:ext uri="{FF2B5EF4-FFF2-40B4-BE49-F238E27FC236}">
                <a16:creationId xmlns:a16="http://schemas.microsoft.com/office/drawing/2014/main" id="{5F77F8A7-1277-B004-2A5B-4E07A3E437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45" name="Content Placeholder 2">
            <a:extLst>
              <a:ext uri="{FF2B5EF4-FFF2-40B4-BE49-F238E27FC236}">
                <a16:creationId xmlns:a16="http://schemas.microsoft.com/office/drawing/2014/main" id="{CC0C2902-46A8-6CED-2619-7A18E0DAC59B}"/>
              </a:ext>
            </a:extLst>
          </p:cNvPr>
          <p:cNvSpPr>
            <a:spLocks noGrp="1"/>
          </p:cNvSpPr>
          <p:nvPr>
            <p:ph idx="1"/>
          </p:nvPr>
        </p:nvSpPr>
        <p:spPr>
          <a:xfrm>
            <a:off x="6090574" y="2421682"/>
            <a:ext cx="5717968" cy="3639289"/>
          </a:xfrm>
        </p:spPr>
        <p:txBody>
          <a:bodyPr anchor="ctr">
            <a:noAutofit/>
          </a:bodyPr>
          <a:lstStyle/>
          <a:p>
            <a:r>
              <a:rPr lang="en-US" sz="2400" dirty="0">
                <a:solidFill>
                  <a:schemeClr val="tx2"/>
                </a:solidFill>
                <a:latin typeface="Aptos" panose="020B0004020202020204" pitchFamily="34" charset="0"/>
                <a:ea typeface="Aptos" panose="020B0004020202020204" pitchFamily="34" charset="0"/>
                <a:cs typeface="Aptos" panose="020B0004020202020204" pitchFamily="34" charset="0"/>
              </a:rPr>
              <a:t>In 1999 EPA implemented the Regional Haze Rule for National Parks and Wilderness area (Class 1 areas) to reduce emissions  and reach natural visibility conditions by 2064.</a:t>
            </a:r>
          </a:p>
          <a:p>
            <a:r>
              <a:rPr lang="en-US" sz="2400" dirty="0">
                <a:solidFill>
                  <a:schemeClr val="tx2"/>
                </a:solidFill>
                <a:latin typeface="Aptos" panose="020B0004020202020204" pitchFamily="34" charset="0"/>
              </a:rPr>
              <a:t>Draft SIP has been prepared for second planning period, which ends 2028.</a:t>
            </a:r>
          </a:p>
          <a:p>
            <a:r>
              <a:rPr lang="en-US" sz="2400" dirty="0">
                <a:solidFill>
                  <a:schemeClr val="tx2"/>
                </a:solidFill>
                <a:latin typeface="Aptos" panose="020B0004020202020204" pitchFamily="34" charset="0"/>
              </a:rPr>
              <a:t>EPA has historically been very, very picky about these SIPs.</a:t>
            </a:r>
          </a:p>
          <a:p>
            <a:r>
              <a:rPr lang="en-US" sz="2400" dirty="0">
                <a:solidFill>
                  <a:schemeClr val="tx2"/>
                </a:solidFill>
                <a:latin typeface="Aptos" panose="020B0004020202020204" pitchFamily="34" charset="0"/>
              </a:rPr>
              <a:t>Part of the “31”</a:t>
            </a:r>
          </a:p>
        </p:txBody>
      </p:sp>
      <p:grpSp>
        <p:nvGrpSpPr>
          <p:cNvPr id="46" name="Group 4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47" name="Freeform: Shape 4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4750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CBBC28BA-F907-D18A-1D2E-419278CF5EB6}"/>
              </a:ext>
            </a:extLst>
          </p:cNvPr>
          <p:cNvGraphicFramePr>
            <a:graphicFrameLocks noChangeAspect="1"/>
          </p:cNvGraphicFramePr>
          <p:nvPr>
            <p:extLst>
              <p:ext uri="{D42A27DB-BD31-4B8C-83A1-F6EECF244321}">
                <p14:modId xmlns:p14="http://schemas.microsoft.com/office/powerpoint/2010/main" val="1931953730"/>
              </p:ext>
            </p:extLst>
          </p:nvPr>
        </p:nvGraphicFramePr>
        <p:xfrm>
          <a:off x="1112881" y="0"/>
          <a:ext cx="9402921" cy="6858000"/>
        </p:xfrm>
        <a:graphic>
          <a:graphicData uri="http://schemas.openxmlformats.org/presentationml/2006/ole">
            <mc:AlternateContent xmlns:mc="http://schemas.openxmlformats.org/markup-compatibility/2006">
              <mc:Choice xmlns:v="urn:schemas-microsoft-com:vml" Requires="v">
                <p:oleObj name="Macro-Enabled Worksheet" r:id="rId2" imgW="8762949" imgH="6391411" progId="Excel.SheetMacroEnabled.12">
                  <p:embed/>
                </p:oleObj>
              </mc:Choice>
              <mc:Fallback>
                <p:oleObj name="Macro-Enabled Worksheet" r:id="rId2" imgW="8762949" imgH="6391411" progId="Excel.SheetMacroEnabled.12">
                  <p:embed/>
                  <p:pic>
                    <p:nvPicPr>
                      <p:cNvPr id="4" name="Object 3">
                        <a:extLst>
                          <a:ext uri="{FF2B5EF4-FFF2-40B4-BE49-F238E27FC236}">
                            <a16:creationId xmlns:a16="http://schemas.microsoft.com/office/drawing/2014/main" id="{CBBC28BA-F907-D18A-1D2E-419278CF5EB6}"/>
                          </a:ext>
                        </a:extLst>
                      </p:cNvPr>
                      <p:cNvPicPr/>
                      <p:nvPr/>
                    </p:nvPicPr>
                    <p:blipFill>
                      <a:blip r:embed="rId3"/>
                      <a:stretch>
                        <a:fillRect/>
                      </a:stretch>
                    </p:blipFill>
                    <p:spPr>
                      <a:xfrm>
                        <a:off x="1112881" y="0"/>
                        <a:ext cx="9402921" cy="6858000"/>
                      </a:xfrm>
                      <a:prstGeom prst="rect">
                        <a:avLst/>
                      </a:prstGeom>
                    </p:spPr>
                  </p:pic>
                </p:oleObj>
              </mc:Fallback>
            </mc:AlternateContent>
          </a:graphicData>
        </a:graphic>
      </p:graphicFrame>
    </p:spTree>
    <p:extLst>
      <p:ext uri="{BB962C8B-B14F-4D97-AF65-F5344CB8AC3E}">
        <p14:creationId xmlns:p14="http://schemas.microsoft.com/office/powerpoint/2010/main" val="73542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5FE2BD-6590-D3F9-7B66-1F40E39C77D5}"/>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AD8D036-930A-28BE-5F02-6700EAE28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41155A05-D32A-3EF6-2E30-E3EAE7DD5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727A403B-99B1-660B-44D3-D061DF99CE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D48153D1-798D-4A96-565E-1E53A5104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7B0392ED-B954-BCF6-19DE-E5E9C3599B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A071C452-91F2-EA3F-8072-222E54933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B1CE15D7-9EAA-EE76-F8A9-CBC93F8F9A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48288A5A-EBC0-03A2-84E4-835DB2D14A72}"/>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34920CC8-D209-2DEF-76A0-64E52926F23F}"/>
              </a:ext>
            </a:extLst>
          </p:cNvPr>
          <p:cNvSpPr>
            <a:spLocks noGrp="1"/>
          </p:cNvSpPr>
          <p:nvPr>
            <p:ph idx="1"/>
          </p:nvPr>
        </p:nvSpPr>
        <p:spPr>
          <a:xfrm>
            <a:off x="5193949" y="804672"/>
            <a:ext cx="6199475" cy="5230368"/>
          </a:xfrm>
        </p:spPr>
        <p:txBody>
          <a:bodyPr anchor="ctr">
            <a:noAutofit/>
          </a:bodyPr>
          <a:lstStyle/>
          <a:p>
            <a:pPr marL="0" indent="0">
              <a:buNone/>
            </a:pPr>
            <a:r>
              <a:rPr lang="en-US" sz="2400" u="sng" dirty="0">
                <a:solidFill>
                  <a:schemeClr val="tx2"/>
                </a:solidFill>
              </a:rPr>
              <a:t>Rules of Note at OMB</a:t>
            </a:r>
          </a:p>
          <a:p>
            <a:pPr lvl="1">
              <a:buFont typeface="Wingdings" panose="05000000000000000000" pitchFamily="2" charset="2"/>
              <a:buChar char="§"/>
            </a:pPr>
            <a:r>
              <a:rPr lang="en-US" sz="2400" dirty="0">
                <a:solidFill>
                  <a:schemeClr val="tx2"/>
                </a:solidFill>
              </a:rPr>
              <a:t>“</a:t>
            </a:r>
            <a:r>
              <a:rPr lang="en-US" dirty="0"/>
              <a:t>Reconsideration of the Greenhouse Gas Reporting Program</a:t>
            </a:r>
            <a:r>
              <a:rPr lang="en-US" sz="2400" dirty="0">
                <a:solidFill>
                  <a:schemeClr val="tx2"/>
                </a:solidFill>
              </a:rPr>
              <a:t>”</a:t>
            </a:r>
          </a:p>
          <a:p>
            <a:pPr lvl="1">
              <a:buFont typeface="Wingdings" panose="05000000000000000000" pitchFamily="2" charset="2"/>
              <a:buChar char="§"/>
            </a:pPr>
            <a:r>
              <a:rPr lang="en-US" dirty="0"/>
              <a:t>“Greenhouse Gas Endangerment Finding and Motor Vehicle Reconsideration Rule”</a:t>
            </a:r>
            <a:endParaRPr lang="en-US" sz="2400" dirty="0">
              <a:solidFill>
                <a:schemeClr val="tx2"/>
              </a:solidFill>
            </a:endParaRPr>
          </a:p>
          <a:p>
            <a:pPr lvl="1">
              <a:buFont typeface="Wingdings" panose="05000000000000000000" pitchFamily="2" charset="2"/>
              <a:buChar char="§"/>
            </a:pPr>
            <a:endParaRPr lang="en-US" sz="2400" dirty="0">
              <a:solidFill>
                <a:schemeClr val="tx2"/>
              </a:solidFill>
            </a:endParaRPr>
          </a:p>
        </p:txBody>
      </p:sp>
    </p:spTree>
    <p:extLst>
      <p:ext uri="{BB962C8B-B14F-4D97-AF65-F5344CB8AC3E}">
        <p14:creationId xmlns:p14="http://schemas.microsoft.com/office/powerpoint/2010/main" val="396347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oup 109">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11"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13" name="Freeform: Shape 11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4" name="Freeform: Shape 11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3" name="Freeform: Shape 9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4" name="Freeform: Shape 9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5" name="Freeform: Shape 11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6" name="Freeform: Shape 11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7" name="Freeform: Shape 9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5" y="841248"/>
            <a:ext cx="3515244" cy="5340097"/>
          </a:xfrm>
        </p:spPr>
        <p:txBody>
          <a:bodyPr anchor="ctr">
            <a:normAutofit/>
          </a:bodyPr>
          <a:lstStyle/>
          <a:p>
            <a:pPr algn="l"/>
            <a:r>
              <a:rPr lang="en-US" sz="4800"/>
              <a:t>Topics	</a:t>
            </a:r>
          </a:p>
        </p:txBody>
      </p:sp>
      <p:graphicFrame>
        <p:nvGraphicFramePr>
          <p:cNvPr id="77" name="Content Placeholder 2">
            <a:extLst>
              <a:ext uri="{FF2B5EF4-FFF2-40B4-BE49-F238E27FC236}">
                <a16:creationId xmlns:a16="http://schemas.microsoft.com/office/drawing/2014/main" id="{F57DDC77-4C5D-EAD5-08BF-5DBAC74AD60D}"/>
              </a:ext>
            </a:extLst>
          </p:cNvPr>
          <p:cNvGraphicFramePr>
            <a:graphicFrameLocks noGrp="1"/>
          </p:cNvGraphicFramePr>
          <p:nvPr>
            <p:ph idx="1"/>
            <p:extLst>
              <p:ext uri="{D42A27DB-BD31-4B8C-83A1-F6EECF244321}">
                <p14:modId xmlns:p14="http://schemas.microsoft.com/office/powerpoint/2010/main" val="227199444"/>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71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a:solidFill>
                  <a:srgbClr val="FFFFFF"/>
                </a:solidFill>
              </a:rPr>
              <a:t>Other Issues</a:t>
            </a:r>
          </a:p>
        </p:txBody>
      </p:sp>
      <p:sp>
        <p:nvSpPr>
          <p:cNvPr id="3" name="Content Placeholder 2"/>
          <p:cNvSpPr>
            <a:spLocks noGrp="1"/>
          </p:cNvSpPr>
          <p:nvPr>
            <p:ph idx="1"/>
          </p:nvPr>
        </p:nvSpPr>
        <p:spPr>
          <a:xfrm>
            <a:off x="1371599" y="2318197"/>
            <a:ext cx="9724031" cy="3683358"/>
          </a:xfrm>
        </p:spPr>
        <p:txBody>
          <a:bodyPr anchor="ctr">
            <a:noAutofit/>
          </a:bodyPr>
          <a:lstStyle/>
          <a:p>
            <a:pPr marL="0" indent="0">
              <a:buNone/>
            </a:pPr>
            <a:r>
              <a:rPr lang="en-US" sz="2800" u="sng" dirty="0"/>
              <a:t>Fees</a:t>
            </a:r>
          </a:p>
          <a:p>
            <a:pPr lvl="1">
              <a:buFont typeface="Wingdings" panose="05000000000000000000" pitchFamily="2" charset="2"/>
              <a:buChar char="§"/>
            </a:pPr>
            <a:r>
              <a:rPr lang="en-US" dirty="0"/>
              <a:t>Title V</a:t>
            </a:r>
          </a:p>
          <a:p>
            <a:pPr lvl="2">
              <a:buFont typeface="Wingdings" panose="05000000000000000000" pitchFamily="2" charset="2"/>
              <a:buChar char="§"/>
            </a:pPr>
            <a:r>
              <a:rPr lang="en-US" sz="2800" dirty="0"/>
              <a:t>$92 for emission year 2023</a:t>
            </a:r>
          </a:p>
          <a:p>
            <a:pPr lvl="2">
              <a:buFont typeface="Wingdings" panose="05000000000000000000" pitchFamily="2" charset="2"/>
              <a:buChar char="§"/>
            </a:pPr>
            <a:r>
              <a:rPr lang="en-US" sz="2800" dirty="0"/>
              <a:t>$95-101 estimate for 2024</a:t>
            </a:r>
          </a:p>
          <a:p>
            <a:pPr lvl="2">
              <a:buFont typeface="Wingdings" panose="05000000000000000000" pitchFamily="2" charset="2"/>
              <a:buChar char="§"/>
            </a:pPr>
            <a:r>
              <a:rPr lang="en-US" sz="2800" dirty="0"/>
              <a:t>Tonnage is 42% of 2003 levels</a:t>
            </a:r>
          </a:p>
          <a:p>
            <a:pPr lvl="2">
              <a:buFont typeface="Wingdings" panose="05000000000000000000" pitchFamily="2" charset="2"/>
              <a:buChar char="§"/>
            </a:pPr>
            <a:r>
              <a:rPr lang="en-US" sz="2800" dirty="0"/>
              <a:t>Total fees collected have not Increased when factored for inflation</a:t>
            </a:r>
          </a:p>
          <a:p>
            <a:pPr lvl="1">
              <a:buFont typeface="Wingdings" panose="05000000000000000000" pitchFamily="2" charset="2"/>
              <a:buChar char="§"/>
            </a:pPr>
            <a:r>
              <a:rPr lang="en-US" dirty="0"/>
              <a:t>Air construction permit fees unchanged</a:t>
            </a:r>
          </a:p>
        </p:txBody>
      </p:sp>
    </p:spTree>
    <p:extLst>
      <p:ext uri="{BB962C8B-B14F-4D97-AF65-F5344CB8AC3E}">
        <p14:creationId xmlns:p14="http://schemas.microsoft.com/office/powerpoint/2010/main" val="81393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a:solidFill>
                  <a:srgbClr val="FFFFFF"/>
                </a:solidFill>
              </a:rPr>
              <a:t>Other Issues</a:t>
            </a:r>
          </a:p>
        </p:txBody>
      </p:sp>
      <p:sp>
        <p:nvSpPr>
          <p:cNvPr id="3" name="Content Placeholder 2"/>
          <p:cNvSpPr>
            <a:spLocks noGrp="1"/>
          </p:cNvSpPr>
          <p:nvPr>
            <p:ph idx="1"/>
          </p:nvPr>
        </p:nvSpPr>
        <p:spPr>
          <a:xfrm>
            <a:off x="1371599" y="2318197"/>
            <a:ext cx="9724031" cy="3683358"/>
          </a:xfrm>
        </p:spPr>
        <p:txBody>
          <a:bodyPr anchor="ctr">
            <a:normAutofit fontScale="92500" lnSpcReduction="10000"/>
          </a:bodyPr>
          <a:lstStyle/>
          <a:p>
            <a:pPr marL="0" indent="0">
              <a:buNone/>
            </a:pPr>
            <a:r>
              <a:rPr lang="en-US" sz="2800" u="sng" dirty="0"/>
              <a:t>Public Comments</a:t>
            </a:r>
          </a:p>
          <a:p>
            <a:pPr lvl="1">
              <a:buFont typeface="Wingdings" panose="05000000000000000000" pitchFamily="2" charset="2"/>
              <a:buChar char="§"/>
            </a:pPr>
            <a:r>
              <a:rPr lang="en-US" dirty="0"/>
              <a:t>Increased public scrutiny</a:t>
            </a:r>
          </a:p>
          <a:p>
            <a:pPr lvl="2">
              <a:buFont typeface="Wingdings" panose="05000000000000000000" pitchFamily="2" charset="2"/>
              <a:buChar char="§"/>
            </a:pPr>
            <a:r>
              <a:rPr lang="en-US" sz="2800" dirty="0"/>
              <a:t>Title V</a:t>
            </a:r>
          </a:p>
          <a:p>
            <a:pPr lvl="2">
              <a:buFont typeface="Wingdings" panose="05000000000000000000" pitchFamily="2" charset="2"/>
              <a:buChar char="§"/>
            </a:pPr>
            <a:r>
              <a:rPr lang="en-US" sz="2800" dirty="0"/>
              <a:t>Construction permits</a:t>
            </a:r>
          </a:p>
          <a:p>
            <a:pPr lvl="2">
              <a:buFont typeface="Wingdings" panose="05000000000000000000" pitchFamily="2" charset="2"/>
              <a:buChar char="§"/>
            </a:pPr>
            <a:r>
              <a:rPr lang="en-US" sz="2800" dirty="0"/>
              <a:t>Orders</a:t>
            </a:r>
          </a:p>
          <a:p>
            <a:pPr marL="0" indent="0">
              <a:buNone/>
            </a:pPr>
            <a:r>
              <a:rPr lang="en-US" sz="2800" u="sng" dirty="0"/>
              <a:t>Title V petitions since 2021</a:t>
            </a:r>
          </a:p>
          <a:p>
            <a:pPr lvl="1">
              <a:buFont typeface="Wingdings" panose="05000000000000000000" pitchFamily="2" charset="2"/>
              <a:buChar char="§"/>
            </a:pPr>
            <a:r>
              <a:rPr lang="en-US" dirty="0"/>
              <a:t>9 total petitions</a:t>
            </a:r>
          </a:p>
          <a:p>
            <a:pPr lvl="1">
              <a:buFont typeface="Wingdings" panose="05000000000000000000" pitchFamily="2" charset="2"/>
              <a:buChar char="§"/>
            </a:pPr>
            <a:r>
              <a:rPr lang="en-US" dirty="0"/>
              <a:t>EPA has granted 7 in part</a:t>
            </a:r>
          </a:p>
          <a:p>
            <a:pPr marL="342900" lvl="1" indent="0">
              <a:buNone/>
            </a:pPr>
            <a:endParaRPr lang="en-US" sz="2000" dirty="0"/>
          </a:p>
        </p:txBody>
      </p:sp>
    </p:spTree>
    <p:extLst>
      <p:ext uri="{BB962C8B-B14F-4D97-AF65-F5344CB8AC3E}">
        <p14:creationId xmlns:p14="http://schemas.microsoft.com/office/powerpoint/2010/main" val="394432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21B98-6251-4433-25A4-06C64ECFA6B9}"/>
              </a:ext>
            </a:extLst>
          </p:cNvPr>
          <p:cNvSpPr>
            <a:spLocks noGrp="1"/>
          </p:cNvSpPr>
          <p:nvPr>
            <p:ph type="title"/>
          </p:nvPr>
        </p:nvSpPr>
        <p:spPr>
          <a:xfrm>
            <a:off x="1371599" y="294538"/>
            <a:ext cx="9895951" cy="1033669"/>
          </a:xfrm>
        </p:spPr>
        <p:txBody>
          <a:bodyPr>
            <a:normAutofit/>
          </a:bodyPr>
          <a:lstStyle/>
          <a:p>
            <a:r>
              <a:rPr lang="en-US">
                <a:solidFill>
                  <a:srgbClr val="FFFFFF"/>
                </a:solidFill>
              </a:rPr>
              <a:t>Other Issues</a:t>
            </a:r>
          </a:p>
        </p:txBody>
      </p:sp>
      <p:sp>
        <p:nvSpPr>
          <p:cNvPr id="3" name="Content Placeholder 2">
            <a:extLst>
              <a:ext uri="{FF2B5EF4-FFF2-40B4-BE49-F238E27FC236}">
                <a16:creationId xmlns:a16="http://schemas.microsoft.com/office/drawing/2014/main" id="{F5A37588-8A9B-BE5D-F4BD-CD39F7796EFB}"/>
              </a:ext>
            </a:extLst>
          </p:cNvPr>
          <p:cNvSpPr>
            <a:spLocks noGrp="1"/>
          </p:cNvSpPr>
          <p:nvPr>
            <p:ph idx="1"/>
          </p:nvPr>
        </p:nvSpPr>
        <p:spPr>
          <a:xfrm>
            <a:off x="1371599" y="2318197"/>
            <a:ext cx="9724031" cy="3683358"/>
          </a:xfrm>
        </p:spPr>
        <p:txBody>
          <a:bodyPr anchor="ctr">
            <a:normAutofit/>
          </a:bodyPr>
          <a:lstStyle/>
          <a:p>
            <a:pPr marL="0" indent="0">
              <a:buNone/>
            </a:pPr>
            <a:r>
              <a:rPr lang="en-US" sz="2400" u="sng" dirty="0"/>
              <a:t>AEPACS</a:t>
            </a:r>
          </a:p>
          <a:p>
            <a:pPr lvl="1">
              <a:buFont typeface="Wingdings" panose="05000000000000000000" pitchFamily="2" charset="2"/>
              <a:buChar char="§"/>
            </a:pPr>
            <a:r>
              <a:rPr lang="en-US" sz="2400" dirty="0"/>
              <a:t>Alabama Environmental Permitting and Compliance System </a:t>
            </a:r>
          </a:p>
          <a:p>
            <a:pPr lvl="1">
              <a:buFont typeface="Wingdings" panose="05000000000000000000" pitchFamily="2" charset="2"/>
              <a:buChar char="§"/>
            </a:pPr>
            <a:r>
              <a:rPr lang="en-US" sz="2400" dirty="0"/>
              <a:t>For E Permitting and Compliance</a:t>
            </a:r>
          </a:p>
          <a:p>
            <a:endParaRPr lang="en-US" sz="2000" dirty="0"/>
          </a:p>
        </p:txBody>
      </p:sp>
    </p:spTree>
    <p:extLst>
      <p:ext uri="{BB962C8B-B14F-4D97-AF65-F5344CB8AC3E}">
        <p14:creationId xmlns:p14="http://schemas.microsoft.com/office/powerpoint/2010/main" val="25564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CA26D4-528C-8582-BDE2-8C23E1BDCB30}"/>
              </a:ext>
            </a:extLst>
          </p:cNvPr>
          <p:cNvSpPr>
            <a:spLocks noGrp="1"/>
          </p:cNvSpPr>
          <p:nvPr>
            <p:ph type="title"/>
          </p:nvPr>
        </p:nvSpPr>
        <p:spPr>
          <a:xfrm>
            <a:off x="1371597" y="348865"/>
            <a:ext cx="10044023" cy="877729"/>
          </a:xfrm>
        </p:spPr>
        <p:txBody>
          <a:bodyPr anchor="ctr">
            <a:normAutofit/>
          </a:bodyPr>
          <a:lstStyle/>
          <a:p>
            <a:r>
              <a:rPr lang="en-US">
                <a:solidFill>
                  <a:srgbClr val="FFFFFF"/>
                </a:solidFill>
              </a:rPr>
              <a:t>Reminders</a:t>
            </a:r>
          </a:p>
        </p:txBody>
      </p:sp>
      <p:graphicFrame>
        <p:nvGraphicFramePr>
          <p:cNvPr id="35" name="Content Placeholder 2">
            <a:extLst>
              <a:ext uri="{FF2B5EF4-FFF2-40B4-BE49-F238E27FC236}">
                <a16:creationId xmlns:a16="http://schemas.microsoft.com/office/drawing/2014/main" id="{69FD7A4C-D53B-80D1-F375-2C16B5175365}"/>
              </a:ext>
            </a:extLst>
          </p:cNvPr>
          <p:cNvGraphicFramePr>
            <a:graphicFrameLocks noGrp="1"/>
          </p:cNvGraphicFramePr>
          <p:nvPr>
            <p:ph idx="1"/>
            <p:extLst>
              <p:ext uri="{D42A27DB-BD31-4B8C-83A1-F6EECF244321}">
                <p14:modId xmlns:p14="http://schemas.microsoft.com/office/powerpoint/2010/main" val="84828073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877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50" name="Rectangle 5224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51" name="Rectangle 5225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52" name="Rectangle 522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53" name="Rectangle 5225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226" name="Title 1"/>
          <p:cNvSpPr>
            <a:spLocks noGrp="1"/>
          </p:cNvSpPr>
          <p:nvPr>
            <p:ph type="title"/>
          </p:nvPr>
        </p:nvSpPr>
        <p:spPr>
          <a:xfrm>
            <a:off x="1383564" y="348865"/>
            <a:ext cx="9718111" cy="1576446"/>
          </a:xfrm>
        </p:spPr>
        <p:txBody>
          <a:bodyPr anchor="ctr">
            <a:normAutofit/>
          </a:bodyPr>
          <a:lstStyle/>
          <a:p>
            <a:r>
              <a:rPr lang="en-US" altLang="en-US">
                <a:solidFill>
                  <a:srgbClr val="FFFFFF"/>
                </a:solidFill>
              </a:rPr>
              <a:t>Air Division Contact Info</a:t>
            </a:r>
          </a:p>
        </p:txBody>
      </p:sp>
      <p:graphicFrame>
        <p:nvGraphicFramePr>
          <p:cNvPr id="52254" name="Content Placeholder 2">
            <a:extLst>
              <a:ext uri="{FF2B5EF4-FFF2-40B4-BE49-F238E27FC236}">
                <a16:creationId xmlns:a16="http://schemas.microsoft.com/office/drawing/2014/main" id="{9CA6BDBB-2928-6549-A638-F55B2C681F2E}"/>
              </a:ext>
            </a:extLst>
          </p:cNvPr>
          <p:cNvGraphicFramePr>
            <a:graphicFrameLocks noGrp="1"/>
          </p:cNvGraphicFramePr>
          <p:nvPr>
            <p:ph idx="1"/>
            <p:extLst>
              <p:ext uri="{D42A27DB-BD31-4B8C-83A1-F6EECF244321}">
                <p14:modId xmlns:p14="http://schemas.microsoft.com/office/powerpoint/2010/main" val="307109026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3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96112" y="3419469"/>
            <a:ext cx="4805996" cy="1297115"/>
          </a:xfrm>
        </p:spPr>
        <p:txBody>
          <a:bodyPr anchor="t">
            <a:normAutofit/>
          </a:bodyPr>
          <a:lstStyle/>
          <a:p>
            <a:pPr algn="l">
              <a:lnSpc>
                <a:spcPct val="90000"/>
              </a:lnSpc>
            </a:pPr>
            <a:r>
              <a:rPr lang="en-US" dirty="0">
                <a:solidFill>
                  <a:schemeClr val="tx2"/>
                </a:solidFill>
              </a:rPr>
              <a:t>Questions</a:t>
            </a:r>
            <a:br>
              <a:rPr lang="en-US" dirty="0">
                <a:solidFill>
                  <a:schemeClr val="tx2"/>
                </a:solidFill>
              </a:rPr>
            </a:br>
            <a:endParaRPr lang="en-US" dirty="0">
              <a:solidFill>
                <a:schemeClr val="tx2"/>
              </a:solidFill>
            </a:endParaRPr>
          </a:p>
        </p:txBody>
      </p:sp>
      <p:grpSp>
        <p:nvGrpSpPr>
          <p:cNvPr id="15" name="Group 14">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6" name="Freeform: Shape 15">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Graphic 7" descr="Help">
            <a:extLst>
              <a:ext uri="{FF2B5EF4-FFF2-40B4-BE49-F238E27FC236}">
                <a16:creationId xmlns:a16="http://schemas.microsoft.com/office/drawing/2014/main" id="{F0CA2D88-363B-5A50-F96C-36241767DC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149530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6"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1" name="Freeform: Shape 4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1014984" y="891712"/>
            <a:ext cx="5309616" cy="5160789"/>
          </a:xfrm>
        </p:spPr>
        <p:txBody>
          <a:bodyPr anchor="ctr">
            <a:normAutofit/>
          </a:bodyPr>
          <a:lstStyle/>
          <a:p>
            <a:pPr algn="l"/>
            <a:r>
              <a:rPr lang="en-US" altLang="en-US" sz="4800" dirty="0"/>
              <a:t>Air Division Staffing</a:t>
            </a:r>
            <a:endParaRPr lang="en-US" sz="4800" dirty="0"/>
          </a:p>
        </p:txBody>
      </p:sp>
      <p:sp>
        <p:nvSpPr>
          <p:cNvPr id="46" name="Content Placeholder 2"/>
          <p:cNvSpPr>
            <a:spLocks noGrp="1"/>
          </p:cNvSpPr>
          <p:nvPr>
            <p:ph idx="1"/>
          </p:nvPr>
        </p:nvSpPr>
        <p:spPr>
          <a:xfrm>
            <a:off x="6412302" y="891713"/>
            <a:ext cx="4584882" cy="5160790"/>
          </a:xfrm>
        </p:spPr>
        <p:txBody>
          <a:bodyPr anchor="ctr">
            <a:normAutofit/>
          </a:bodyPr>
          <a:lstStyle/>
          <a:p>
            <a:pPr lvl="1">
              <a:buFont typeface="Wingdings" panose="05000000000000000000" pitchFamily="2" charset="2"/>
              <a:buChar char="§"/>
            </a:pPr>
            <a:endParaRPr lang="en-US" altLang="en-US" sz="2400" dirty="0">
              <a:solidFill>
                <a:schemeClr val="bg1"/>
              </a:solidFill>
            </a:endParaRPr>
          </a:p>
          <a:p>
            <a:pPr lvl="1">
              <a:buFont typeface="Wingdings" panose="05000000000000000000" pitchFamily="2" charset="2"/>
              <a:buChar char="§"/>
            </a:pPr>
            <a:r>
              <a:rPr lang="en-US" altLang="en-US" sz="2400" dirty="0">
                <a:solidFill>
                  <a:schemeClr val="bg1"/>
                </a:solidFill>
              </a:rPr>
              <a:t>89 current employees</a:t>
            </a:r>
          </a:p>
          <a:p>
            <a:pPr lvl="1">
              <a:buFont typeface="Wingdings" panose="05000000000000000000" pitchFamily="2" charset="2"/>
              <a:buChar char="§"/>
            </a:pPr>
            <a:r>
              <a:rPr lang="en-US" altLang="en-US" sz="2400" dirty="0">
                <a:solidFill>
                  <a:schemeClr val="bg1"/>
                </a:solidFill>
              </a:rPr>
              <a:t>1 vacant positions</a:t>
            </a:r>
          </a:p>
          <a:p>
            <a:pPr lvl="1">
              <a:buFont typeface="Wingdings" panose="05000000000000000000" pitchFamily="2" charset="2"/>
              <a:buChar char="§"/>
            </a:pPr>
            <a:r>
              <a:rPr lang="en-US" altLang="en-US" sz="2400" dirty="0">
                <a:solidFill>
                  <a:schemeClr val="bg1"/>
                </a:solidFill>
              </a:rPr>
              <a:t>Management changes</a:t>
            </a:r>
          </a:p>
          <a:p>
            <a:pPr lvl="2">
              <a:buFont typeface="Wingdings" panose="05000000000000000000" pitchFamily="2" charset="2"/>
              <a:buChar char="§"/>
            </a:pPr>
            <a:r>
              <a:rPr lang="en-US" altLang="en-US" dirty="0">
                <a:solidFill>
                  <a:schemeClr val="bg1"/>
                </a:solidFill>
              </a:rPr>
              <a:t>Scott Southwick, Meteorological Section Chief</a:t>
            </a:r>
          </a:p>
          <a:p>
            <a:pPr lvl="1">
              <a:buFont typeface="Wingdings" panose="05000000000000000000" pitchFamily="2" charset="2"/>
              <a:buChar char="§"/>
            </a:pPr>
            <a:r>
              <a:rPr lang="en-US" altLang="en-US" sz="2400" dirty="0">
                <a:solidFill>
                  <a:schemeClr val="bg1"/>
                </a:solidFill>
              </a:rPr>
              <a:t>No growth of staff numbers since late 1900’s</a:t>
            </a:r>
          </a:p>
          <a:p>
            <a:endParaRPr lang="en-US" sz="2400" dirty="0">
              <a:solidFill>
                <a:schemeClr val="bg1"/>
              </a:solidFill>
            </a:endParaRPr>
          </a:p>
        </p:txBody>
      </p:sp>
    </p:spTree>
    <p:extLst>
      <p:ext uri="{BB962C8B-B14F-4D97-AF65-F5344CB8AC3E}">
        <p14:creationId xmlns:p14="http://schemas.microsoft.com/office/powerpoint/2010/main" val="157867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61AF83A6-2572-456B-A36D-BC29F9A2B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10515600" cy="5571899"/>
          </a:xfrm>
        </p:spPr>
        <p:txBody>
          <a:bodyPr vert="horz" lIns="91440" tIns="45720" rIns="91440" bIns="45720" rtlCol="0" anchor="ctr">
            <a:normAutofit/>
          </a:bodyPr>
          <a:lstStyle/>
          <a:p>
            <a:pPr>
              <a:lnSpc>
                <a:spcPct val="90000"/>
              </a:lnSpc>
            </a:pPr>
            <a:r>
              <a:rPr lang="en-US" sz="6600" dirty="0">
                <a:solidFill>
                  <a:schemeClr val="tx1"/>
                </a:solidFill>
              </a:rPr>
              <a:t>Regulatory Issues</a:t>
            </a:r>
          </a:p>
        </p:txBody>
      </p:sp>
    </p:spTree>
    <p:extLst>
      <p:ext uri="{BB962C8B-B14F-4D97-AF65-F5344CB8AC3E}">
        <p14:creationId xmlns:p14="http://schemas.microsoft.com/office/powerpoint/2010/main" val="391273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44DFC6-7B34-9EDE-E831-5C99963A695E}"/>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F915BC89-4D0E-7D92-D017-FBD027558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690FDD1-9ED7-993B-A96C-CFDD54EBE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7" name="Group 46">
            <a:extLst>
              <a:ext uri="{FF2B5EF4-FFF2-40B4-BE49-F238E27FC236}">
                <a16:creationId xmlns:a16="http://schemas.microsoft.com/office/drawing/2014/main" id="{2C7D9B3F-B789-D65E-53A4-21068212A7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48" name="Freeform: Shape 47">
              <a:extLst>
                <a:ext uri="{FF2B5EF4-FFF2-40B4-BE49-F238E27FC236}">
                  <a16:creationId xmlns:a16="http://schemas.microsoft.com/office/drawing/2014/main" id="{1559B19C-FF2D-4AA6-2AF1-035260C48A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1A2A762F-B92B-A9AB-C1AC-667C5A3D8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63141F4B-AEFC-F546-383E-0B608AB5E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90857CF1-8A63-6391-AD11-7E891B743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54962441-2DF9-246D-D0DE-642C252F2E36}"/>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92CAD41A-3435-8C92-852F-59B84F83570F}"/>
              </a:ext>
            </a:extLst>
          </p:cNvPr>
          <p:cNvSpPr>
            <a:spLocks noGrp="1"/>
          </p:cNvSpPr>
          <p:nvPr>
            <p:ph idx="1"/>
          </p:nvPr>
        </p:nvSpPr>
        <p:spPr>
          <a:xfrm>
            <a:off x="5165335" y="804672"/>
            <a:ext cx="6228089" cy="5230368"/>
          </a:xfrm>
        </p:spPr>
        <p:txBody>
          <a:bodyPr anchor="ctr">
            <a:normAutofit/>
          </a:bodyPr>
          <a:lstStyle/>
          <a:p>
            <a:pPr marL="0" indent="0">
              <a:buNone/>
            </a:pPr>
            <a:r>
              <a:rPr lang="en-US" altLang="en-US" sz="2400" u="sng" dirty="0">
                <a:solidFill>
                  <a:schemeClr val="tx2"/>
                </a:solidFill>
              </a:rPr>
              <a:t>Affirmative Defense Provisions in Title V</a:t>
            </a:r>
            <a:endParaRPr lang="en-US" sz="2400" u="sng" dirty="0">
              <a:solidFill>
                <a:schemeClr val="tx2"/>
              </a:solidFill>
            </a:endParaRPr>
          </a:p>
          <a:p>
            <a:pPr lvl="2">
              <a:buFont typeface="Wingdings" panose="05000000000000000000" pitchFamily="2" charset="2"/>
              <a:buChar char="§"/>
              <a:defRPr/>
            </a:pPr>
            <a:r>
              <a:rPr lang="en-US" dirty="0">
                <a:solidFill>
                  <a:schemeClr val="tx2"/>
                </a:solidFill>
              </a:rPr>
              <a:t>In place since original 1992 EPA rules for state programs</a:t>
            </a:r>
          </a:p>
          <a:p>
            <a:pPr lvl="2">
              <a:buFont typeface="Wingdings" panose="05000000000000000000" pitchFamily="2" charset="2"/>
              <a:buChar char="§"/>
              <a:defRPr/>
            </a:pPr>
            <a:r>
              <a:rPr lang="en-US" dirty="0">
                <a:solidFill>
                  <a:schemeClr val="tx2"/>
                </a:solidFill>
              </a:rPr>
              <a:t>For qualifying emergencies</a:t>
            </a:r>
          </a:p>
          <a:p>
            <a:pPr lvl="2">
              <a:buFont typeface="Wingdings" panose="05000000000000000000" pitchFamily="2" charset="2"/>
              <a:buChar char="§"/>
              <a:defRPr/>
            </a:pPr>
            <a:r>
              <a:rPr lang="en-US" dirty="0">
                <a:solidFill>
                  <a:schemeClr val="tx2"/>
                </a:solidFill>
              </a:rPr>
              <a:t>Removed by EPA in 2023</a:t>
            </a:r>
          </a:p>
          <a:p>
            <a:pPr lvl="2">
              <a:buFont typeface="Wingdings" panose="05000000000000000000" pitchFamily="2" charset="2"/>
              <a:buChar char="§"/>
              <a:defRPr/>
            </a:pPr>
            <a:r>
              <a:rPr lang="en-US" dirty="0">
                <a:solidFill>
                  <a:schemeClr val="tx2"/>
                </a:solidFill>
              </a:rPr>
              <a:t>ADEM had until August 2024 to revise its rules</a:t>
            </a:r>
          </a:p>
          <a:p>
            <a:pPr lvl="2">
              <a:buFont typeface="Wingdings" panose="05000000000000000000" pitchFamily="2" charset="2"/>
              <a:buChar char="§"/>
              <a:defRPr/>
            </a:pPr>
            <a:r>
              <a:rPr lang="en-US" dirty="0">
                <a:solidFill>
                  <a:schemeClr val="tx2"/>
                </a:solidFill>
              </a:rPr>
              <a:t>EPA granted one-year extension</a:t>
            </a:r>
          </a:p>
          <a:p>
            <a:pPr lvl="2">
              <a:buFont typeface="Wingdings" panose="05000000000000000000" pitchFamily="2" charset="2"/>
              <a:buChar char="§"/>
              <a:defRPr/>
            </a:pPr>
            <a:r>
              <a:rPr lang="en-US" i="1" dirty="0">
                <a:solidFill>
                  <a:schemeClr val="tx2"/>
                </a:solidFill>
              </a:rPr>
              <a:t>SSM Litigation Group v. EPA</a:t>
            </a:r>
          </a:p>
          <a:p>
            <a:pPr lvl="2">
              <a:buFont typeface="Wingdings" panose="05000000000000000000" pitchFamily="2" charset="2"/>
              <a:buChar char="§"/>
              <a:defRPr/>
            </a:pPr>
            <a:r>
              <a:rPr lang="en-US" dirty="0">
                <a:solidFill>
                  <a:schemeClr val="tx2"/>
                </a:solidFill>
              </a:rPr>
              <a:t>Rulemaking to EMC in August</a:t>
            </a:r>
          </a:p>
        </p:txBody>
      </p:sp>
    </p:spTree>
    <p:extLst>
      <p:ext uri="{BB962C8B-B14F-4D97-AF65-F5344CB8AC3E}">
        <p14:creationId xmlns:p14="http://schemas.microsoft.com/office/powerpoint/2010/main" val="89515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47" name="Group 4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48" name="Freeform: Shape 4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p:cNvSpPr>
            <a:spLocks noGrp="1"/>
          </p:cNvSpPr>
          <p:nvPr>
            <p:ph idx="1"/>
          </p:nvPr>
        </p:nvSpPr>
        <p:spPr>
          <a:xfrm>
            <a:off x="5215811" y="804672"/>
            <a:ext cx="6177613" cy="5230368"/>
          </a:xfrm>
        </p:spPr>
        <p:txBody>
          <a:bodyPr anchor="ctr">
            <a:noAutofit/>
          </a:bodyPr>
          <a:lstStyle/>
          <a:p>
            <a:pPr marL="0" indent="0">
              <a:buNone/>
            </a:pPr>
            <a:r>
              <a:rPr lang="en-US" sz="2400" u="sng" dirty="0">
                <a:solidFill>
                  <a:schemeClr val="tx2"/>
                </a:solidFill>
              </a:rPr>
              <a:t>2015 Ozone NAAQS “Good Neighbor Plan”</a:t>
            </a:r>
          </a:p>
          <a:p>
            <a:pPr lvl="1">
              <a:buFont typeface="Wingdings" panose="05000000000000000000" pitchFamily="2" charset="2"/>
              <a:buChar char="§"/>
            </a:pPr>
            <a:r>
              <a:rPr lang="en-US" sz="2400" dirty="0">
                <a:solidFill>
                  <a:schemeClr val="tx2"/>
                </a:solidFill>
              </a:rPr>
              <a:t>2022: EPA disapproved ADEM’s SIP</a:t>
            </a:r>
          </a:p>
          <a:p>
            <a:pPr lvl="1">
              <a:buFont typeface="Wingdings" panose="05000000000000000000" pitchFamily="2" charset="2"/>
              <a:buChar char="§"/>
            </a:pPr>
            <a:r>
              <a:rPr lang="en-US" sz="2400" dirty="0">
                <a:solidFill>
                  <a:schemeClr val="tx2"/>
                </a:solidFill>
              </a:rPr>
              <a:t>2023: EPA Issued FIP for 23 states </a:t>
            </a:r>
          </a:p>
          <a:p>
            <a:pPr lvl="1">
              <a:buFont typeface="Wingdings" panose="05000000000000000000" pitchFamily="2" charset="2"/>
              <a:buChar char="§"/>
            </a:pPr>
            <a:r>
              <a:rPr lang="en-US" sz="2400" i="1" dirty="0">
                <a:solidFill>
                  <a:schemeClr val="tx2"/>
                </a:solidFill>
              </a:rPr>
              <a:t>Utah v. EPA</a:t>
            </a:r>
          </a:p>
          <a:p>
            <a:pPr lvl="1">
              <a:buFont typeface="Wingdings" panose="05000000000000000000" pitchFamily="2" charset="2"/>
              <a:buChar char="§"/>
            </a:pPr>
            <a:r>
              <a:rPr lang="en-US" sz="2400" dirty="0">
                <a:solidFill>
                  <a:schemeClr val="tx2"/>
                </a:solidFill>
              </a:rPr>
              <a:t>SCOTUS issued stay September 2024</a:t>
            </a:r>
          </a:p>
          <a:p>
            <a:pPr lvl="2">
              <a:buFont typeface="Wingdings" panose="05000000000000000000" pitchFamily="2" charset="2"/>
              <a:buChar char="§"/>
            </a:pPr>
            <a:r>
              <a:rPr lang="en-US" dirty="0">
                <a:solidFill>
                  <a:schemeClr val="tx2"/>
                </a:solidFill>
              </a:rPr>
              <a:t>States and industry were likely to succeed on the merits of the case</a:t>
            </a:r>
          </a:p>
          <a:p>
            <a:pPr lvl="1">
              <a:buFont typeface="Wingdings" panose="05000000000000000000" pitchFamily="2" charset="2"/>
              <a:buChar char="§"/>
            </a:pPr>
            <a:r>
              <a:rPr lang="en-US" sz="2400" dirty="0">
                <a:solidFill>
                  <a:schemeClr val="tx2"/>
                </a:solidFill>
              </a:rPr>
              <a:t>6/18/25: SCOTUS sends cases to district courts</a:t>
            </a:r>
          </a:p>
          <a:p>
            <a:pPr lvl="1">
              <a:buFont typeface="Wingdings" panose="05000000000000000000" pitchFamily="2" charset="2"/>
              <a:buChar char="§"/>
            </a:pPr>
            <a:r>
              <a:rPr lang="en-US" sz="2400" dirty="0">
                <a:solidFill>
                  <a:schemeClr val="tx2"/>
                </a:solidFill>
              </a:rPr>
              <a:t>Part of the “31”</a:t>
            </a:r>
          </a:p>
        </p:txBody>
      </p:sp>
    </p:spTree>
    <p:extLst>
      <p:ext uri="{BB962C8B-B14F-4D97-AF65-F5344CB8AC3E}">
        <p14:creationId xmlns:p14="http://schemas.microsoft.com/office/powerpoint/2010/main" val="181118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A5A9AC4-53D0-CCF2-0E49-4EABEDEBAAAE}"/>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717E8C87-9C4F-E59E-4FEC-6CE2B3BBAA9C}"/>
              </a:ext>
            </a:extLst>
          </p:cNvPr>
          <p:cNvSpPr>
            <a:spLocks noGrp="1"/>
          </p:cNvSpPr>
          <p:nvPr>
            <p:ph idx="1"/>
          </p:nvPr>
        </p:nvSpPr>
        <p:spPr>
          <a:xfrm>
            <a:off x="5193949" y="804672"/>
            <a:ext cx="6199475" cy="5230368"/>
          </a:xfrm>
        </p:spPr>
        <p:txBody>
          <a:bodyPr anchor="ctr">
            <a:normAutofit fontScale="92500"/>
          </a:bodyPr>
          <a:lstStyle/>
          <a:p>
            <a:pPr marL="0" indent="0">
              <a:buNone/>
            </a:pPr>
            <a:r>
              <a:rPr lang="en-US" sz="2400" u="sng" dirty="0">
                <a:solidFill>
                  <a:schemeClr val="tx2"/>
                </a:solidFill>
              </a:rPr>
              <a:t>GHG Rules - EGU</a:t>
            </a:r>
          </a:p>
          <a:p>
            <a:pPr marL="457200" lvl="1" indent="0">
              <a:buNone/>
            </a:pPr>
            <a:r>
              <a:rPr lang="en-US" sz="2400" dirty="0">
                <a:solidFill>
                  <a:schemeClr val="tx2"/>
                </a:solidFill>
              </a:rPr>
              <a:t>New and Existing Power Plants</a:t>
            </a:r>
          </a:p>
          <a:p>
            <a:pPr lvl="2">
              <a:buFont typeface="Wingdings" panose="05000000000000000000" pitchFamily="2" charset="2"/>
              <a:buChar char="§"/>
            </a:pPr>
            <a:r>
              <a:rPr lang="en-US" dirty="0">
                <a:solidFill>
                  <a:schemeClr val="tx2"/>
                </a:solidFill>
              </a:rPr>
              <a:t>NSPS TTTT &amp; NSPS </a:t>
            </a:r>
            <a:r>
              <a:rPr lang="en-US" dirty="0" err="1">
                <a:solidFill>
                  <a:schemeClr val="tx2"/>
                </a:solidFill>
              </a:rPr>
              <a:t>TTTTa</a:t>
            </a:r>
            <a:r>
              <a:rPr lang="en-US" dirty="0">
                <a:solidFill>
                  <a:schemeClr val="tx2"/>
                </a:solidFill>
              </a:rPr>
              <a:t> </a:t>
            </a:r>
          </a:p>
          <a:p>
            <a:pPr lvl="2">
              <a:buFont typeface="Wingdings" panose="05000000000000000000" pitchFamily="2" charset="2"/>
              <a:buChar char="§"/>
            </a:pPr>
            <a:r>
              <a:rPr lang="en-US" dirty="0">
                <a:solidFill>
                  <a:schemeClr val="tx2"/>
                </a:solidFill>
              </a:rPr>
              <a:t>Requires sequestration or shutdown of coal units</a:t>
            </a:r>
          </a:p>
          <a:p>
            <a:pPr lvl="2">
              <a:buFont typeface="Wingdings" panose="05000000000000000000" pitchFamily="2" charset="2"/>
              <a:buChar char="§"/>
            </a:pPr>
            <a:r>
              <a:rPr lang="en-US" dirty="0">
                <a:solidFill>
                  <a:schemeClr val="tx2"/>
                </a:solidFill>
              </a:rPr>
              <a:t>111(d) </a:t>
            </a:r>
            <a:r>
              <a:rPr lang="en-US" dirty="0" err="1">
                <a:solidFill>
                  <a:schemeClr val="tx2"/>
                </a:solidFill>
              </a:rPr>
              <a:t>UUUUb</a:t>
            </a:r>
            <a:r>
              <a:rPr lang="en-US" dirty="0">
                <a:solidFill>
                  <a:schemeClr val="tx2"/>
                </a:solidFill>
              </a:rPr>
              <a:t> </a:t>
            </a:r>
          </a:p>
          <a:p>
            <a:pPr lvl="3">
              <a:buFont typeface="Wingdings" panose="05000000000000000000" pitchFamily="2" charset="2"/>
              <a:buChar char="§"/>
            </a:pPr>
            <a:r>
              <a:rPr lang="en-US" sz="2400" dirty="0">
                <a:solidFill>
                  <a:schemeClr val="tx2"/>
                </a:solidFill>
              </a:rPr>
              <a:t>Existing sources</a:t>
            </a:r>
          </a:p>
          <a:p>
            <a:pPr lvl="2">
              <a:buFont typeface="Wingdings" panose="05000000000000000000" pitchFamily="2" charset="2"/>
              <a:buChar char="§"/>
            </a:pPr>
            <a:r>
              <a:rPr lang="en-US" dirty="0">
                <a:solidFill>
                  <a:schemeClr val="tx2"/>
                </a:solidFill>
              </a:rPr>
              <a:t>ADEM will develop its own rule</a:t>
            </a:r>
          </a:p>
          <a:p>
            <a:pPr lvl="2">
              <a:buFont typeface="Wingdings" panose="05000000000000000000" pitchFamily="2" charset="2"/>
              <a:buChar char="§"/>
            </a:pPr>
            <a:r>
              <a:rPr lang="en-US" i="1" dirty="0">
                <a:solidFill>
                  <a:schemeClr val="tx2"/>
                </a:solidFill>
              </a:rPr>
              <a:t>West Virginia v. EPA</a:t>
            </a:r>
          </a:p>
          <a:p>
            <a:pPr lvl="2">
              <a:buFont typeface="Wingdings" panose="05000000000000000000" pitchFamily="2" charset="2"/>
              <a:buChar char="§"/>
            </a:pPr>
            <a:r>
              <a:rPr lang="en-US" dirty="0">
                <a:solidFill>
                  <a:schemeClr val="tx2"/>
                </a:solidFill>
              </a:rPr>
              <a:t>Part of the “31”</a:t>
            </a:r>
          </a:p>
          <a:p>
            <a:pPr lvl="2">
              <a:buFont typeface="Wingdings" panose="05000000000000000000" pitchFamily="2" charset="2"/>
              <a:buChar char="§"/>
            </a:pPr>
            <a:r>
              <a:rPr lang="en-US" dirty="0"/>
              <a:t>Reconsideration rule proposed June 11, 2025, with public hearing July 8, 2025. Comments due August 7, 2025.</a:t>
            </a:r>
          </a:p>
          <a:p>
            <a:pPr marL="914400" lvl="2" indent="0">
              <a:buNone/>
            </a:pPr>
            <a:endParaRPr lang="en-US" i="1"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19303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FB3E63-E0E9-5D7E-CDE9-50F657FF3936}"/>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51DDC86-70D6-2841-FB26-2A9C5A2D1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AFD2273-FB50-6BAC-7E43-EE56C7DEF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D157643E-5C45-FB1B-7A96-75CC086BCB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AC5FBFD3-62BC-2CE3-7E8F-9549330501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DD1855C3-768E-2BCA-6855-23A7F04CC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BEF9C119-BC01-2C27-7001-57717D18F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7760AB5A-5B01-0E1C-D003-EF2E405B4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01BD5F9-503A-193A-C359-7F7AA0F3E4D9}"/>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96B02FE8-79A3-C422-8E9D-AE1756AA40C4}"/>
              </a:ext>
            </a:extLst>
          </p:cNvPr>
          <p:cNvSpPr>
            <a:spLocks noGrp="1"/>
          </p:cNvSpPr>
          <p:nvPr>
            <p:ph idx="1"/>
          </p:nvPr>
        </p:nvSpPr>
        <p:spPr>
          <a:xfrm>
            <a:off x="5193949" y="804672"/>
            <a:ext cx="6199475" cy="5230368"/>
          </a:xfrm>
        </p:spPr>
        <p:txBody>
          <a:bodyPr anchor="ctr">
            <a:normAutofit/>
          </a:bodyPr>
          <a:lstStyle/>
          <a:p>
            <a:pPr marL="0" indent="0">
              <a:buNone/>
            </a:pPr>
            <a:r>
              <a:rPr lang="en-US" sz="2400" u="sng" dirty="0">
                <a:solidFill>
                  <a:schemeClr val="tx2"/>
                </a:solidFill>
              </a:rPr>
              <a:t>GHG Rules - EGU</a:t>
            </a:r>
          </a:p>
          <a:p>
            <a:pPr marL="457200" lvl="1" indent="0">
              <a:buNone/>
            </a:pPr>
            <a:r>
              <a:rPr lang="en-US" sz="2400" dirty="0">
                <a:solidFill>
                  <a:schemeClr val="tx2"/>
                </a:solidFill>
              </a:rPr>
              <a:t>“Repeal of Greenhouse Gas Emissions Standards for Fossil Fuel-Fired Electric Generating Units, aka Power Plant Carbon Dioxide Rule”</a:t>
            </a:r>
          </a:p>
          <a:p>
            <a:pPr lvl="1"/>
            <a:r>
              <a:rPr lang="en-US" sz="2400" dirty="0">
                <a:solidFill>
                  <a:schemeClr val="tx2"/>
                </a:solidFill>
              </a:rPr>
              <a:t>Repeals all GHG standards, including TTTT, </a:t>
            </a:r>
            <a:r>
              <a:rPr lang="en-US" sz="2400" dirty="0" err="1">
                <a:solidFill>
                  <a:schemeClr val="tx2"/>
                </a:solidFill>
              </a:rPr>
              <a:t>TTTTa</a:t>
            </a:r>
            <a:r>
              <a:rPr lang="en-US" sz="2400" dirty="0">
                <a:solidFill>
                  <a:schemeClr val="tx2"/>
                </a:solidFill>
              </a:rPr>
              <a:t>, and </a:t>
            </a:r>
            <a:r>
              <a:rPr lang="en-US" sz="2400" dirty="0" err="1">
                <a:solidFill>
                  <a:schemeClr val="tx2"/>
                </a:solidFill>
              </a:rPr>
              <a:t>UUUUb</a:t>
            </a:r>
            <a:r>
              <a:rPr lang="en-US" sz="2400" dirty="0">
                <a:solidFill>
                  <a:schemeClr val="tx2"/>
                </a:solidFill>
              </a:rPr>
              <a:t>. Based on “does not significantly contribute”.</a:t>
            </a:r>
          </a:p>
          <a:p>
            <a:pPr lvl="1"/>
            <a:r>
              <a:rPr lang="en-US" sz="2400" dirty="0">
                <a:solidFill>
                  <a:schemeClr val="tx2"/>
                </a:solidFill>
              </a:rPr>
              <a:t>Alternatively, repeals </a:t>
            </a:r>
            <a:r>
              <a:rPr lang="en-US" sz="2400" dirty="0" err="1">
                <a:solidFill>
                  <a:schemeClr val="tx2"/>
                </a:solidFill>
              </a:rPr>
              <a:t>UUUUb</a:t>
            </a:r>
            <a:r>
              <a:rPr lang="en-US" sz="2400" dirty="0">
                <a:solidFill>
                  <a:schemeClr val="tx2"/>
                </a:solidFill>
              </a:rPr>
              <a:t> only. Based on inadequate demonstration and cost effectiveness of carbon capture and sequestration (CCS).</a:t>
            </a:r>
          </a:p>
          <a:p>
            <a:pPr lvl="1"/>
            <a:r>
              <a:rPr lang="en-US" sz="2400" dirty="0">
                <a:solidFill>
                  <a:schemeClr val="tx2"/>
                </a:solidFill>
              </a:rPr>
              <a:t>Comment period closes 8/7/25.</a:t>
            </a:r>
          </a:p>
          <a:p>
            <a:pPr lvl="1"/>
            <a:endParaRPr lang="en-US" dirty="0"/>
          </a:p>
          <a:p>
            <a:pPr marL="914400" lvl="2" indent="0">
              <a:buNone/>
            </a:pPr>
            <a:endParaRPr lang="en-US" i="1"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280763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5" name="Freeform: Shape 3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22640352-0282-2908-D00B-1D424715A54E}"/>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Regulatory Issues</a:t>
            </a:r>
          </a:p>
        </p:txBody>
      </p:sp>
      <p:sp>
        <p:nvSpPr>
          <p:cNvPr id="3" name="Content Placeholder 2">
            <a:extLst>
              <a:ext uri="{FF2B5EF4-FFF2-40B4-BE49-F238E27FC236}">
                <a16:creationId xmlns:a16="http://schemas.microsoft.com/office/drawing/2014/main" id="{F0834FF1-9F69-B3EC-B159-E92EA647E7C9}"/>
              </a:ext>
            </a:extLst>
          </p:cNvPr>
          <p:cNvSpPr>
            <a:spLocks noGrp="1"/>
          </p:cNvSpPr>
          <p:nvPr>
            <p:ph idx="1"/>
          </p:nvPr>
        </p:nvSpPr>
        <p:spPr>
          <a:xfrm>
            <a:off x="5215811" y="813816"/>
            <a:ext cx="6187446" cy="5230368"/>
          </a:xfrm>
        </p:spPr>
        <p:txBody>
          <a:bodyPr anchor="ctr">
            <a:noAutofit/>
          </a:bodyPr>
          <a:lstStyle/>
          <a:p>
            <a:pPr marL="0" indent="0">
              <a:buNone/>
            </a:pPr>
            <a:r>
              <a:rPr lang="en-US" sz="2400" u="sng" dirty="0">
                <a:solidFill>
                  <a:schemeClr val="tx2"/>
                </a:solidFill>
              </a:rPr>
              <a:t>GHG Rules – Oil and Gas</a:t>
            </a:r>
          </a:p>
          <a:p>
            <a:pPr lvl="2">
              <a:buFont typeface="Wingdings" panose="05000000000000000000" pitchFamily="2" charset="2"/>
              <a:buChar char="§"/>
            </a:pPr>
            <a:r>
              <a:rPr lang="en-US" dirty="0">
                <a:solidFill>
                  <a:schemeClr val="tx2"/>
                </a:solidFill>
              </a:rPr>
              <a:t>3 new or modified NSPS</a:t>
            </a:r>
          </a:p>
          <a:p>
            <a:pPr lvl="3">
              <a:buFont typeface="Wingdings" panose="05000000000000000000" pitchFamily="2" charset="2"/>
              <a:buChar char="§"/>
            </a:pPr>
            <a:r>
              <a:rPr lang="en-US" sz="2400" dirty="0">
                <a:solidFill>
                  <a:schemeClr val="tx2"/>
                </a:solidFill>
              </a:rPr>
              <a:t>OOOO – </a:t>
            </a:r>
            <a:r>
              <a:rPr lang="en-US" sz="2400" dirty="0" err="1">
                <a:solidFill>
                  <a:schemeClr val="tx2"/>
                </a:solidFill>
              </a:rPr>
              <a:t>OOOOb</a:t>
            </a:r>
            <a:endParaRPr lang="en-US" sz="2400" dirty="0">
              <a:solidFill>
                <a:schemeClr val="tx2"/>
              </a:solidFill>
            </a:endParaRPr>
          </a:p>
          <a:p>
            <a:pPr lvl="2">
              <a:buFont typeface="Wingdings" panose="05000000000000000000" pitchFamily="2" charset="2"/>
              <a:buChar char="§"/>
            </a:pPr>
            <a:r>
              <a:rPr lang="en-US" dirty="0">
                <a:solidFill>
                  <a:schemeClr val="tx2"/>
                </a:solidFill>
              </a:rPr>
              <a:t>111(d) </a:t>
            </a:r>
            <a:r>
              <a:rPr lang="en-US" dirty="0" err="1">
                <a:solidFill>
                  <a:schemeClr val="tx2"/>
                </a:solidFill>
              </a:rPr>
              <a:t>OOOOc</a:t>
            </a:r>
            <a:endParaRPr lang="en-US" dirty="0">
              <a:solidFill>
                <a:schemeClr val="tx2"/>
              </a:solidFill>
            </a:endParaRPr>
          </a:p>
          <a:p>
            <a:pPr lvl="3">
              <a:buFont typeface="Wingdings" panose="05000000000000000000" pitchFamily="2" charset="2"/>
              <a:buChar char="§"/>
            </a:pPr>
            <a:r>
              <a:rPr lang="en-US" sz="2400" dirty="0">
                <a:solidFill>
                  <a:schemeClr val="tx2"/>
                </a:solidFill>
              </a:rPr>
              <a:t>Existing Sources</a:t>
            </a:r>
          </a:p>
          <a:p>
            <a:pPr lvl="3">
              <a:buFont typeface="Wingdings" panose="05000000000000000000" pitchFamily="2" charset="2"/>
              <a:buChar char="§"/>
            </a:pPr>
            <a:r>
              <a:rPr lang="en-US" sz="2400" dirty="0">
                <a:solidFill>
                  <a:schemeClr val="tx2"/>
                </a:solidFill>
              </a:rPr>
              <a:t>States are required to develop rules</a:t>
            </a:r>
          </a:p>
          <a:p>
            <a:pPr lvl="2">
              <a:buFont typeface="Wingdings" panose="05000000000000000000" pitchFamily="2" charset="2"/>
              <a:buChar char="§"/>
            </a:pPr>
            <a:r>
              <a:rPr lang="en-US" dirty="0">
                <a:solidFill>
                  <a:schemeClr val="tx2"/>
                </a:solidFill>
              </a:rPr>
              <a:t>Very large number of sources</a:t>
            </a:r>
          </a:p>
          <a:p>
            <a:pPr lvl="2">
              <a:buFont typeface="Wingdings" panose="05000000000000000000" pitchFamily="2" charset="2"/>
              <a:buChar char="§"/>
            </a:pPr>
            <a:r>
              <a:rPr lang="en-US" dirty="0">
                <a:solidFill>
                  <a:schemeClr val="tx2"/>
                </a:solidFill>
              </a:rPr>
              <a:t>Covers wellhead to end storage  </a:t>
            </a:r>
          </a:p>
          <a:p>
            <a:pPr lvl="2">
              <a:buFont typeface="Wingdings" panose="05000000000000000000" pitchFamily="2" charset="2"/>
              <a:buChar char="§"/>
            </a:pPr>
            <a:r>
              <a:rPr lang="en-US" dirty="0">
                <a:solidFill>
                  <a:schemeClr val="tx2"/>
                </a:solidFill>
              </a:rPr>
              <a:t>ADEM resources are an issue</a:t>
            </a:r>
          </a:p>
          <a:p>
            <a:pPr lvl="2">
              <a:buFont typeface="Wingdings" panose="05000000000000000000" pitchFamily="2" charset="2"/>
              <a:buChar char="§"/>
            </a:pPr>
            <a:r>
              <a:rPr lang="en-US" dirty="0">
                <a:solidFill>
                  <a:schemeClr val="tx2"/>
                </a:solidFill>
              </a:rPr>
              <a:t>Part of the “31”</a:t>
            </a:r>
          </a:p>
          <a:p>
            <a:pPr lvl="2">
              <a:buFont typeface="Wingdings" panose="05000000000000000000" pitchFamily="2" charset="2"/>
              <a:buChar char="§"/>
            </a:pPr>
            <a:r>
              <a:rPr lang="en-US" i="1" dirty="0">
                <a:solidFill>
                  <a:schemeClr val="tx2"/>
                </a:solidFill>
              </a:rPr>
              <a:t>Oklahoma v. EPA, others</a:t>
            </a:r>
          </a:p>
        </p:txBody>
      </p:sp>
    </p:spTree>
    <p:extLst>
      <p:ext uri="{BB962C8B-B14F-4D97-AF65-F5344CB8AC3E}">
        <p14:creationId xmlns:p14="http://schemas.microsoft.com/office/powerpoint/2010/main" val="1021342329"/>
      </p:ext>
    </p:extLst>
  </p:cSld>
  <p:clrMapOvr>
    <a:masterClrMapping/>
  </p:clrMapOvr>
</p:sld>
</file>

<file path=ppt/theme/theme1.xml><?xml version="1.0" encoding="utf-8"?>
<a:theme xmlns:a="http://schemas.openxmlformats.org/drawingml/2006/main" name="Master Slide - ADEM sky blu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4E22019999ED40A0514CB24F6BC581" ma:contentTypeVersion="11" ma:contentTypeDescription="Create a new document." ma:contentTypeScope="" ma:versionID="7c67d35a902c3c90c70be742c9d31a9e">
  <xsd:schema xmlns:xsd="http://www.w3.org/2001/XMLSchema" xmlns:xs="http://www.w3.org/2001/XMLSchema" xmlns:p="http://schemas.microsoft.com/office/2006/metadata/properties" xmlns:ns3="fa1ad29c-e029-4bb9-af2f-ed95e1d78b78" xmlns:ns4="5bb90823-0e13-471d-acf2-2e89cfded27d" targetNamespace="http://schemas.microsoft.com/office/2006/metadata/properties" ma:root="true" ma:fieldsID="2e4a10427f05c71c064a1eb09bd3e4ed" ns3:_="" ns4:_="">
    <xsd:import namespace="fa1ad29c-e029-4bb9-af2f-ed95e1d78b78"/>
    <xsd:import namespace="5bb90823-0e13-471d-acf2-2e89cfded2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1ad29c-e029-4bb9-af2f-ed95e1d78b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90823-0e13-471d-acf2-2e89cfded2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E30B9-E4B6-4401-B22D-0265BF2CA3BC}">
  <ds:schemaRefs>
    <ds:schemaRef ds:uri="http://www.w3.org/XML/1998/namespace"/>
    <ds:schemaRef ds:uri="5bb90823-0e13-471d-acf2-2e89cfded27d"/>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terms/"/>
    <ds:schemaRef ds:uri="fa1ad29c-e029-4bb9-af2f-ed95e1d78b78"/>
    <ds:schemaRef ds:uri="http://purl.org/dc/dcmitype/"/>
    <ds:schemaRef ds:uri="http://purl.org/dc/elements/1.1/"/>
  </ds:schemaRefs>
</ds:datastoreItem>
</file>

<file path=customXml/itemProps2.xml><?xml version="1.0" encoding="utf-8"?>
<ds:datastoreItem xmlns:ds="http://schemas.openxmlformats.org/officeDocument/2006/customXml" ds:itemID="{7B94A3AB-B8D1-421B-B775-B7C29B5976A5}">
  <ds:schemaRefs>
    <ds:schemaRef ds:uri="http://schemas.microsoft.com/sharepoint/v3/contenttype/forms"/>
  </ds:schemaRefs>
</ds:datastoreItem>
</file>

<file path=customXml/itemProps3.xml><?xml version="1.0" encoding="utf-8"?>
<ds:datastoreItem xmlns:ds="http://schemas.openxmlformats.org/officeDocument/2006/customXml" ds:itemID="{8A52C33F-0121-4834-97C0-22E6B7A80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1ad29c-e029-4bb9-af2f-ed95e1d78b78"/>
    <ds:schemaRef ds:uri="5bb90823-0e13-471d-acf2-2e89cfded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65153</TotalTime>
  <Words>1047</Words>
  <Application>Microsoft Office PowerPoint</Application>
  <PresentationFormat>Widescreen</PresentationFormat>
  <Paragraphs>184</Paragraphs>
  <Slides>25</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Aptos</vt:lpstr>
      <vt:lpstr>Arial</vt:lpstr>
      <vt:lpstr>Google Sans</vt:lpstr>
      <vt:lpstr>Myriad Pro</vt:lpstr>
      <vt:lpstr>Wingdings</vt:lpstr>
      <vt:lpstr>Master Slide - ADEM sky blue</vt:lpstr>
      <vt:lpstr>Macro-Enabled Worksheet</vt:lpstr>
      <vt:lpstr>ADEM Air Division Update</vt:lpstr>
      <vt:lpstr>Topics </vt:lpstr>
      <vt:lpstr>Air Division Staffing</vt:lpstr>
      <vt:lpstr>Regulatory Issues</vt:lpstr>
      <vt:lpstr>Regulatory Issues</vt:lpstr>
      <vt:lpstr>Regulatory Issues</vt:lpstr>
      <vt:lpstr>Regulatory Issues</vt:lpstr>
      <vt:lpstr>Regulatory Issues</vt:lpstr>
      <vt:lpstr>Regulatory Issues</vt:lpstr>
      <vt:lpstr>Regulatory Issues</vt:lpstr>
      <vt:lpstr>Regulatory Issues</vt:lpstr>
      <vt:lpstr>Regulatory Issues</vt:lpstr>
      <vt:lpstr>Regulatory Issues</vt:lpstr>
      <vt:lpstr>Regulatory Issues</vt:lpstr>
      <vt:lpstr>Regulatory Issues</vt:lpstr>
      <vt:lpstr>Regulatory Issues</vt:lpstr>
      <vt:lpstr>Regional Haze</vt:lpstr>
      <vt:lpstr>PowerPoint Presentation</vt:lpstr>
      <vt:lpstr>Regulatory Issues</vt:lpstr>
      <vt:lpstr>Other Issues</vt:lpstr>
      <vt:lpstr>Other Issues</vt:lpstr>
      <vt:lpstr>Other Issues</vt:lpstr>
      <vt:lpstr>Reminders</vt:lpstr>
      <vt:lpstr>Air Division Contact Info</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ADEM Air Program Overview</dc:title>
  <dc:creator>Carr, Doug</dc:creator>
  <cp:lastModifiedBy>White, Aubrey</cp:lastModifiedBy>
  <cp:revision>110</cp:revision>
  <cp:lastPrinted>2024-11-07T22:30:50Z</cp:lastPrinted>
  <dcterms:created xsi:type="dcterms:W3CDTF">2019-07-31T15:15:46Z</dcterms:created>
  <dcterms:modified xsi:type="dcterms:W3CDTF">2025-07-24T12:48:14Z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0x010100564E22019999ED40A0514CB24F6BC581</vt:lpwstr>
  </property>
</Properties>
</file>