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3.xml" ContentType="application/vnd.openxmlformats-officedocument.presentationml.notesSlide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5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4"/>
  </p:notesMasterIdLst>
  <p:sldIdLst>
    <p:sldId id="1024" r:id="rId2"/>
    <p:sldId id="738" r:id="rId3"/>
    <p:sldId id="862" r:id="rId4"/>
    <p:sldId id="740" r:id="rId5"/>
    <p:sldId id="1026" r:id="rId6"/>
    <p:sldId id="741" r:id="rId7"/>
    <p:sldId id="937" r:id="rId8"/>
    <p:sldId id="744" r:id="rId9"/>
    <p:sldId id="800" r:id="rId10"/>
    <p:sldId id="916" r:id="rId11"/>
    <p:sldId id="747" r:id="rId12"/>
    <p:sldId id="809" r:id="rId13"/>
    <p:sldId id="749" r:id="rId14"/>
    <p:sldId id="900" r:id="rId15"/>
    <p:sldId id="985" r:id="rId16"/>
    <p:sldId id="805" r:id="rId17"/>
    <p:sldId id="1033" r:id="rId18"/>
    <p:sldId id="1034" r:id="rId19"/>
    <p:sldId id="901" r:id="rId20"/>
    <p:sldId id="758" r:id="rId21"/>
    <p:sldId id="759" r:id="rId22"/>
    <p:sldId id="760" r:id="rId23"/>
    <p:sldId id="761" r:id="rId24"/>
    <p:sldId id="788" r:id="rId25"/>
    <p:sldId id="826" r:id="rId26"/>
    <p:sldId id="763" r:id="rId27"/>
    <p:sldId id="961" r:id="rId28"/>
    <p:sldId id="766" r:id="rId29"/>
    <p:sldId id="767" r:id="rId30"/>
    <p:sldId id="817" r:id="rId31"/>
    <p:sldId id="938" r:id="rId32"/>
    <p:sldId id="769" r:id="rId33"/>
    <p:sldId id="770" r:id="rId34"/>
    <p:sldId id="1019" r:id="rId35"/>
    <p:sldId id="950" r:id="rId36"/>
    <p:sldId id="1020" r:id="rId37"/>
    <p:sldId id="775" r:id="rId38"/>
    <p:sldId id="792" r:id="rId39"/>
    <p:sldId id="776" r:id="rId40"/>
    <p:sldId id="882" r:id="rId41"/>
    <p:sldId id="889" r:id="rId42"/>
    <p:sldId id="943" r:id="rId43"/>
    <p:sldId id="981" r:id="rId44"/>
    <p:sldId id="880" r:id="rId45"/>
    <p:sldId id="881" r:id="rId46"/>
    <p:sldId id="1035" r:id="rId47"/>
    <p:sldId id="1036" r:id="rId48"/>
    <p:sldId id="966" r:id="rId49"/>
    <p:sldId id="1006" r:id="rId50"/>
    <p:sldId id="1037" r:id="rId51"/>
    <p:sldId id="1038" r:id="rId52"/>
    <p:sldId id="783" r:id="rId53"/>
    <p:sldId id="920" r:id="rId54"/>
    <p:sldId id="784" r:id="rId55"/>
    <p:sldId id="965" r:id="rId56"/>
    <p:sldId id="786" r:id="rId57"/>
    <p:sldId id="927" r:id="rId58"/>
    <p:sldId id="928" r:id="rId59"/>
    <p:sldId id="972" r:id="rId60"/>
    <p:sldId id="939" r:id="rId61"/>
    <p:sldId id="924" r:id="rId62"/>
    <p:sldId id="103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7A"/>
    <a:srgbClr val="066330"/>
    <a:srgbClr val="43207F"/>
    <a:srgbClr val="58AE35"/>
    <a:srgbClr val="313759"/>
    <a:srgbClr val="1EB222"/>
    <a:srgbClr val="342BA5"/>
    <a:srgbClr val="1895AE"/>
    <a:srgbClr val="003876"/>
    <a:srgbClr val="004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5" autoAdjust="0"/>
    <p:restoredTop sz="86410" autoAdjust="0"/>
  </p:normalViewPr>
  <p:slideViewPr>
    <p:cSldViewPr>
      <p:cViewPr varScale="1">
        <p:scale>
          <a:sx n="79" d="100"/>
          <a:sy n="79" d="100"/>
        </p:scale>
        <p:origin x="72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12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4114724209094"/>
          <c:y val="2.8885925012642935E-2"/>
          <c:w val="0.87622464805535683"/>
          <c:h val="0.7493694403064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</c:v>
                </c:pt>
              </c:strCache>
            </c:strRef>
          </c:tx>
          <c:spPr>
            <a:ln w="44450">
              <a:solidFill>
                <a:schemeClr val="accent4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Sheet1!$B$2:$B$55</c:f>
              <c:numCache>
                <c:formatCode>0.00%</c:formatCode>
                <c:ptCount val="54"/>
                <c:pt idx="0">
                  <c:v>0</c:v>
                </c:pt>
                <c:pt idx="1">
                  <c:v>-3.9989456270076995E-2</c:v>
                </c:pt>
                <c:pt idx="2">
                  <c:v>-0.16711221794047115</c:v>
                </c:pt>
                <c:pt idx="3">
                  <c:v>-0.15403484545370494</c:v>
                </c:pt>
                <c:pt idx="4">
                  <c:v>-9.8329133545388303E-2</c:v>
                </c:pt>
                <c:pt idx="5">
                  <c:v>-6.5584557369890217E-2</c:v>
                </c:pt>
                <c:pt idx="6">
                  <c:v>-5.6479771185323768E-2</c:v>
                </c:pt>
                <c:pt idx="7">
                  <c:v>-5.6853522805733747E-2</c:v>
                </c:pt>
                <c:pt idx="8">
                  <c:v>-5.0615804972470313E-2</c:v>
                </c:pt>
                <c:pt idx="9">
                  <c:v>-4.6413066356649546E-2</c:v>
                </c:pt>
                <c:pt idx="10">
                  <c:v>-3.4108769589994425E-2</c:v>
                </c:pt>
                <c:pt idx="11">
                  <c:v>-2.8113006753101688E-2</c:v>
                </c:pt>
                <c:pt idx="12">
                  <c:v>-6.0632348399457969E-2</c:v>
                </c:pt>
                <c:pt idx="13">
                  <c:v>-3.4216960848534317E-2</c:v>
                </c:pt>
                <c:pt idx="14">
                  <c:v>-3.2851783877142049E-2</c:v>
                </c:pt>
                <c:pt idx="15">
                  <c:v>-2.4442372417917246E-2</c:v>
                </c:pt>
                <c:pt idx="16">
                  <c:v>-1.9902273786831737E-2</c:v>
                </c:pt>
                <c:pt idx="17">
                  <c:v>-1.5786088177842883E-2</c:v>
                </c:pt>
                <c:pt idx="18">
                  <c:v>-1.6037878743171641E-2</c:v>
                </c:pt>
                <c:pt idx="19">
                  <c:v>-2.6322933202716947E-2</c:v>
                </c:pt>
                <c:pt idx="20">
                  <c:v>-1.2959345659268373E-2</c:v>
                </c:pt>
                <c:pt idx="21">
                  <c:v>-3.9676685177207904E-3</c:v>
                </c:pt>
                <c:pt idx="22">
                  <c:v>-4.6915663930411355E-3</c:v>
                </c:pt>
                <c:pt idx="23">
                  <c:v>-4.496822127669664E-3</c:v>
                </c:pt>
                <c:pt idx="24">
                  <c:v>1.7113889987192543E-3</c:v>
                </c:pt>
                <c:pt idx="25">
                  <c:v>9.8493387546987332E-3</c:v>
                </c:pt>
                <c:pt idx="26">
                  <c:v>1.2103651159908635E-2</c:v>
                </c:pt>
                <c:pt idx="27">
                  <c:v>1.2728209788751554E-2</c:v>
                </c:pt>
                <c:pt idx="28">
                  <c:v>1.1316805643255989E-2</c:v>
                </c:pt>
                <c:pt idx="29">
                  <c:v>1.3560298922611791E-2</c:v>
                </c:pt>
                <c:pt idx="30">
                  <c:v>1.4738600083799014E-2</c:v>
                </c:pt>
                <c:pt idx="31">
                  <c:v>1.8302026717339492E-2</c:v>
                </c:pt>
                <c:pt idx="32">
                  <c:v>1.7432562421438202E-2</c:v>
                </c:pt>
                <c:pt idx="33">
                  <c:v>1.4104205885997922E-2</c:v>
                </c:pt>
                <c:pt idx="34">
                  <c:v>1.522546074722797E-3</c:v>
                </c:pt>
                <c:pt idx="35">
                  <c:v>1.0581105085185838E-2</c:v>
                </c:pt>
                <c:pt idx="36">
                  <c:v>1.1099439569280722E-2</c:v>
                </c:pt>
                <c:pt idx="37">
                  <c:v>1.1237137534694908E-2</c:v>
                </c:pt>
                <c:pt idx="38">
                  <c:v>1.5267753693747999E-2</c:v>
                </c:pt>
                <c:pt idx="39">
                  <c:v>1.2875743323123912E-2</c:v>
                </c:pt>
                <c:pt idx="40">
                  <c:v>6.9744019482294028E-3</c:v>
                </c:pt>
                <c:pt idx="41">
                  <c:v>1.3773730769003789E-2</c:v>
                </c:pt>
                <c:pt idx="42">
                  <c:v>1.3998965298145594E-2</c:v>
                </c:pt>
                <c:pt idx="43">
                  <c:v>1.609394148623311E-2</c:v>
                </c:pt>
                <c:pt idx="44">
                  <c:v>8.9139761467782463E-3</c:v>
                </c:pt>
                <c:pt idx="45">
                  <c:v>1.1950216284161375E-2</c:v>
                </c:pt>
                <c:pt idx="46">
                  <c:v>9.433294187768837E-3</c:v>
                </c:pt>
                <c:pt idx="47">
                  <c:v>-1.8569554193001991E-3</c:v>
                </c:pt>
                <c:pt idx="48">
                  <c:v>1.0375541693960155E-2</c:v>
                </c:pt>
                <c:pt idx="49">
                  <c:v>8.1468017680419447E-3</c:v>
                </c:pt>
                <c:pt idx="50">
                  <c:v>8.1015581508343537E-3</c:v>
                </c:pt>
                <c:pt idx="51">
                  <c:v>1.5752647243385098E-2</c:v>
                </c:pt>
                <c:pt idx="52">
                  <c:v>1.8467264275836559E-2</c:v>
                </c:pt>
                <c:pt idx="53">
                  <c:v>1.196890386518179E-2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5-48D5-B428-A8E394114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MFG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Sheet1!$C$2:$C$55</c:f>
              <c:numCache>
                <c:formatCode>0.00%</c:formatCode>
                <c:ptCount val="54"/>
                <c:pt idx="0">
                  <c:v>0</c:v>
                </c:pt>
                <c:pt idx="1">
                  <c:v>-4.5569213903046912E-2</c:v>
                </c:pt>
                <c:pt idx="2">
                  <c:v>-0.19285122294198576</c:v>
                </c:pt>
                <c:pt idx="3">
                  <c:v>-0.15700638903778807</c:v>
                </c:pt>
                <c:pt idx="4">
                  <c:v>-9.0655893430567125E-2</c:v>
                </c:pt>
                <c:pt idx="5">
                  <c:v>-5.8547167735207739E-2</c:v>
                </c:pt>
                <c:pt idx="6">
                  <c:v>-4.5212865295178761E-2</c:v>
                </c:pt>
                <c:pt idx="7">
                  <c:v>-4.5805433660103922E-2</c:v>
                </c:pt>
                <c:pt idx="8">
                  <c:v>-3.7570045719627299E-2</c:v>
                </c:pt>
                <c:pt idx="9">
                  <c:v>-3.1479815829348334E-2</c:v>
                </c:pt>
                <c:pt idx="10">
                  <c:v>-2.415599387443812E-2</c:v>
                </c:pt>
                <c:pt idx="11">
                  <c:v>-1.4622406756288786E-2</c:v>
                </c:pt>
                <c:pt idx="12">
                  <c:v>-5.5463187573629336E-2</c:v>
                </c:pt>
                <c:pt idx="13">
                  <c:v>-2.5503657873032881E-2</c:v>
                </c:pt>
                <c:pt idx="14">
                  <c:v>-2.4806102949415654E-2</c:v>
                </c:pt>
                <c:pt idx="15">
                  <c:v>-1.3703774367733623E-2</c:v>
                </c:pt>
                <c:pt idx="16">
                  <c:v>-1.274274356124494E-2</c:v>
                </c:pt>
                <c:pt idx="17">
                  <c:v>-4.4296251878905846E-3</c:v>
                </c:pt>
                <c:pt idx="18">
                  <c:v>-8.0264243092339482E-3</c:v>
                </c:pt>
                <c:pt idx="19">
                  <c:v>-1.7673073875205225E-2</c:v>
                </c:pt>
                <c:pt idx="20">
                  <c:v>-3.5725714539527331E-3</c:v>
                </c:pt>
                <c:pt idx="21">
                  <c:v>5.7540710052361721E-3</c:v>
                </c:pt>
                <c:pt idx="22">
                  <c:v>6.655542129389902E-3</c:v>
                </c:pt>
                <c:pt idx="23">
                  <c:v>3.0082687009835851E-4</c:v>
                </c:pt>
                <c:pt idx="24">
                  <c:v>9.4598946298365405E-3</c:v>
                </c:pt>
                <c:pt idx="25">
                  <c:v>1.8823888076252571E-2</c:v>
                </c:pt>
                <c:pt idx="26">
                  <c:v>1.8759280963211333E-2</c:v>
                </c:pt>
                <c:pt idx="27">
                  <c:v>1.6689834373608825E-2</c:v>
                </c:pt>
                <c:pt idx="28">
                  <c:v>1.3337330898452793E-2</c:v>
                </c:pt>
                <c:pt idx="29">
                  <c:v>1.4564866046236524E-2</c:v>
                </c:pt>
                <c:pt idx="30">
                  <c:v>1.6996718160554813E-2</c:v>
                </c:pt>
                <c:pt idx="31">
                  <c:v>1.9008624040104838E-2</c:v>
                </c:pt>
                <c:pt idx="32">
                  <c:v>1.9763719673774549E-2</c:v>
                </c:pt>
                <c:pt idx="33">
                  <c:v>1.2566083486522883E-2</c:v>
                </c:pt>
                <c:pt idx="34">
                  <c:v>-6.2517476728820576E-3</c:v>
                </c:pt>
                <c:pt idx="35">
                  <c:v>1.2017932511813489E-2</c:v>
                </c:pt>
                <c:pt idx="36">
                  <c:v>1.1831177575678531E-2</c:v>
                </c:pt>
                <c:pt idx="37">
                  <c:v>5.8600670500694729E-3</c:v>
                </c:pt>
                <c:pt idx="38">
                  <c:v>1.3378719830244856E-2</c:v>
                </c:pt>
                <c:pt idx="39">
                  <c:v>1.2400527759354629E-2</c:v>
                </c:pt>
                <c:pt idx="40">
                  <c:v>5.9519302889250447E-3</c:v>
                </c:pt>
                <c:pt idx="41">
                  <c:v>8.8471365420861314E-3</c:v>
                </c:pt>
                <c:pt idx="42">
                  <c:v>9.4084108366319086E-3</c:v>
                </c:pt>
                <c:pt idx="43">
                  <c:v>1.0497646383061721E-2</c:v>
                </c:pt>
                <c:pt idx="44">
                  <c:v>2.5873129800737527E-3</c:v>
                </c:pt>
                <c:pt idx="45">
                  <c:v>8.1677523690115716E-3</c:v>
                </c:pt>
                <c:pt idx="46">
                  <c:v>7.7205500084291945E-3</c:v>
                </c:pt>
                <c:pt idx="47">
                  <c:v>-6.1719982677218566E-3</c:v>
                </c:pt>
                <c:pt idx="48">
                  <c:v>7.9476843902148708E-3</c:v>
                </c:pt>
                <c:pt idx="49">
                  <c:v>9.7758637920539737E-3</c:v>
                </c:pt>
                <c:pt idx="50">
                  <c:v>4.3892457422398667E-3</c:v>
                </c:pt>
                <c:pt idx="51">
                  <c:v>1.2860853439773612E-2</c:v>
                </c:pt>
                <c:pt idx="52">
                  <c:v>1.2478258192232472E-2</c:v>
                </c:pt>
                <c:pt idx="53">
                  <c:v>9.8041294040094318E-3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B5-48D5-B428-A8E394114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Mining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Sheet1!$D$2:$D$55</c:f>
              <c:numCache>
                <c:formatCode>0.00%</c:formatCode>
                <c:ptCount val="54"/>
                <c:pt idx="0">
                  <c:v>0</c:v>
                </c:pt>
                <c:pt idx="1">
                  <c:v>-4.9790525163327937E-3</c:v>
                </c:pt>
                <c:pt idx="2">
                  <c:v>-0.13463515246205071</c:v>
                </c:pt>
                <c:pt idx="3">
                  <c:v>-0.24850180953806811</c:v>
                </c:pt>
                <c:pt idx="4">
                  <c:v>-0.22797586836499228</c:v>
                </c:pt>
                <c:pt idx="5">
                  <c:v>-0.18940556653554796</c:v>
                </c:pt>
                <c:pt idx="6">
                  <c:v>-0.18573797955686189</c:v>
                </c:pt>
                <c:pt idx="7">
                  <c:v>-0.17698093607525545</c:v>
                </c:pt>
                <c:pt idx="8">
                  <c:v>-0.18813926626514188</c:v>
                </c:pt>
                <c:pt idx="9">
                  <c:v>-0.15598828714069568</c:v>
                </c:pt>
                <c:pt idx="10">
                  <c:v>-0.15070562366124718</c:v>
                </c:pt>
                <c:pt idx="11">
                  <c:v>-0.13028255893021889</c:v>
                </c:pt>
                <c:pt idx="12">
                  <c:v>-0.20370371919247854</c:v>
                </c:pt>
                <c:pt idx="13">
                  <c:v>-0.11514968522317925</c:v>
                </c:pt>
                <c:pt idx="14">
                  <c:v>-0.11440947667673962</c:v>
                </c:pt>
                <c:pt idx="15">
                  <c:v>-0.10598949991176043</c:v>
                </c:pt>
                <c:pt idx="16">
                  <c:v>-0.10368272570715009</c:v>
                </c:pt>
                <c:pt idx="17">
                  <c:v>-9.934016890137165E-2</c:v>
                </c:pt>
                <c:pt idx="18">
                  <c:v>-9.7726765188284825E-2</c:v>
                </c:pt>
                <c:pt idx="19">
                  <c:v>-0.11455919117370317</c:v>
                </c:pt>
                <c:pt idx="20">
                  <c:v>-8.4572799301443902E-2</c:v>
                </c:pt>
                <c:pt idx="21">
                  <c:v>-7.8054782123587296E-2</c:v>
                </c:pt>
                <c:pt idx="22">
                  <c:v>-7.2335521060814978E-2</c:v>
                </c:pt>
                <c:pt idx="23">
                  <c:v>-8.2562944909247094E-2</c:v>
                </c:pt>
                <c:pt idx="24">
                  <c:v>-8.9597853478854739E-2</c:v>
                </c:pt>
                <c:pt idx="25">
                  <c:v>-6.0814195945329996E-2</c:v>
                </c:pt>
                <c:pt idx="26">
                  <c:v>-5.7948710657079405E-2</c:v>
                </c:pt>
                <c:pt idx="27">
                  <c:v>-5.032999918869796E-2</c:v>
                </c:pt>
                <c:pt idx="28">
                  <c:v>-4.2939623238031799E-2</c:v>
                </c:pt>
                <c:pt idx="29">
                  <c:v>-2.9890206580914014E-2</c:v>
                </c:pt>
                <c:pt idx="30">
                  <c:v>-2.7033085231041309E-2</c:v>
                </c:pt>
                <c:pt idx="31">
                  <c:v>-1.4217858848503129E-2</c:v>
                </c:pt>
                <c:pt idx="32">
                  <c:v>-1.1296335173121008E-2</c:v>
                </c:pt>
                <c:pt idx="33">
                  <c:v>-1.6400010371283691E-2</c:v>
                </c:pt>
                <c:pt idx="34">
                  <c:v>-3.6241781385051519E-2</c:v>
                </c:pt>
                <c:pt idx="35">
                  <c:v>8.8908664956521832E-4</c:v>
                </c:pt>
                <c:pt idx="36">
                  <c:v>-6.280481327925802E-3</c:v>
                </c:pt>
                <c:pt idx="37">
                  <c:v>-2.066729173166193E-3</c:v>
                </c:pt>
                <c:pt idx="38">
                  <c:v>5.1279306194584873E-3</c:v>
                </c:pt>
                <c:pt idx="39">
                  <c:v>-1.2545907566774428E-4</c:v>
                </c:pt>
                <c:pt idx="40">
                  <c:v>4.1710960690326537E-3</c:v>
                </c:pt>
                <c:pt idx="41">
                  <c:v>7.3519018341279274E-3</c:v>
                </c:pt>
                <c:pt idx="42">
                  <c:v>2.9750528810004173E-3</c:v>
                </c:pt>
                <c:pt idx="43">
                  <c:v>1.1116510497997334E-2</c:v>
                </c:pt>
                <c:pt idx="44">
                  <c:v>3.4509609746999903E-3</c:v>
                </c:pt>
                <c:pt idx="45">
                  <c:v>1.7806824806436694E-3</c:v>
                </c:pt>
                <c:pt idx="46">
                  <c:v>7.801045325018352E-3</c:v>
                </c:pt>
                <c:pt idx="47">
                  <c:v>-3.5622849945090795E-2</c:v>
                </c:pt>
                <c:pt idx="48">
                  <c:v>6.1859688242560384E-3</c:v>
                </c:pt>
                <c:pt idx="49">
                  <c:v>-5.018363026798589E-6</c:v>
                </c:pt>
                <c:pt idx="50">
                  <c:v>4.7758088137506149E-4</c:v>
                </c:pt>
                <c:pt idx="51">
                  <c:v>-7.0257082373920143E-3</c:v>
                </c:pt>
                <c:pt idx="52">
                  <c:v>-7.8938850410126271E-3</c:v>
                </c:pt>
                <c:pt idx="53">
                  <c:v>-8.1891320657505595E-3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B5-48D5-B428-A8E3941146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Util</c:v>
                </c:pt>
              </c:strCache>
            </c:strRef>
          </c:tx>
          <c:spPr>
            <a:ln>
              <a:solidFill>
                <a:srgbClr val="1EB222"/>
              </a:solidFill>
              <a:prstDash val="solid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Sheet1!$E$2:$E$55</c:f>
              <c:numCache>
                <c:formatCode>0.00%</c:formatCode>
                <c:ptCount val="54"/>
                <c:pt idx="0">
                  <c:v>0</c:v>
                </c:pt>
                <c:pt idx="1">
                  <c:v>-3.0045776682936065E-2</c:v>
                </c:pt>
                <c:pt idx="2">
                  <c:v>-1.6386116199039069E-2</c:v>
                </c:pt>
                <c:pt idx="3">
                  <c:v>-3.8031514620472051E-2</c:v>
                </c:pt>
                <c:pt idx="4">
                  <c:v>-1.5885418449342881E-2</c:v>
                </c:pt>
                <c:pt idx="5">
                  <c:v>1.9633806095017192E-2</c:v>
                </c:pt>
                <c:pt idx="6">
                  <c:v>-2.1455680914712616E-3</c:v>
                </c:pt>
                <c:pt idx="7">
                  <c:v>-1.4097771014881078E-2</c:v>
                </c:pt>
                <c:pt idx="8">
                  <c:v>-3.5430233342754747E-3</c:v>
                </c:pt>
                <c:pt idx="9">
                  <c:v>-3.7343055214639986E-2</c:v>
                </c:pt>
                <c:pt idx="10">
                  <c:v>2.3634498466124088E-2</c:v>
                </c:pt>
                <c:pt idx="11">
                  <c:v>-9.5103234683489024E-3</c:v>
                </c:pt>
                <c:pt idx="12">
                  <c:v>6.228308394608506E-2</c:v>
                </c:pt>
                <c:pt idx="13">
                  <c:v>-1.2270028643431852E-2</c:v>
                </c:pt>
                <c:pt idx="14">
                  <c:v>1.3299783976306045E-4</c:v>
                </c:pt>
                <c:pt idx="15">
                  <c:v>-6.4963577172485465E-3</c:v>
                </c:pt>
                <c:pt idx="16">
                  <c:v>3.0600260323712769E-2</c:v>
                </c:pt>
                <c:pt idx="17">
                  <c:v>3.5263986043050366E-3</c:v>
                </c:pt>
                <c:pt idx="18">
                  <c:v>1.9885132895157698E-2</c:v>
                </c:pt>
                <c:pt idx="19">
                  <c:v>1.3128647050137277E-2</c:v>
                </c:pt>
                <c:pt idx="20">
                  <c:v>-5.0226243016390226E-3</c:v>
                </c:pt>
                <c:pt idx="21">
                  <c:v>8.3074753587275563E-3</c:v>
                </c:pt>
                <c:pt idx="22">
                  <c:v>-1.3695843719714773E-2</c:v>
                </c:pt>
                <c:pt idx="23">
                  <c:v>4.9560275892283512E-2</c:v>
                </c:pt>
                <c:pt idx="24">
                  <c:v>5.8814382934030185E-2</c:v>
                </c:pt>
                <c:pt idx="25">
                  <c:v>1.7947862890962396E-2</c:v>
                </c:pt>
                <c:pt idx="26">
                  <c:v>3.8811899003787564E-2</c:v>
                </c:pt>
                <c:pt idx="27">
                  <c:v>4.7707107463232479E-2</c:v>
                </c:pt>
                <c:pt idx="28">
                  <c:v>4.4199289439482481E-2</c:v>
                </c:pt>
                <c:pt idx="29">
                  <c:v>3.840899378332896E-2</c:v>
                </c:pt>
                <c:pt idx="30">
                  <c:v>2.716480877159877E-2</c:v>
                </c:pt>
                <c:pt idx="31">
                  <c:v>2.3070235572423714E-2</c:v>
                </c:pt>
                <c:pt idx="32">
                  <c:v>3.143051889693993E-3</c:v>
                </c:pt>
                <c:pt idx="33">
                  <c:v>3.2511126345013963E-2</c:v>
                </c:pt>
                <c:pt idx="34">
                  <c:v>7.642975122558493E-2</c:v>
                </c:pt>
                <c:pt idx="35">
                  <c:v>-2.4914602673843378E-2</c:v>
                </c:pt>
                <c:pt idx="36">
                  <c:v>-4.5141031496039874E-3</c:v>
                </c:pt>
                <c:pt idx="37">
                  <c:v>3.6710337550473149E-2</c:v>
                </c:pt>
                <c:pt idx="38">
                  <c:v>1.7283851617439394E-2</c:v>
                </c:pt>
                <c:pt idx="39">
                  <c:v>1.0038403126231499E-2</c:v>
                </c:pt>
                <c:pt idx="40">
                  <c:v>-5.3521851251696617E-3</c:v>
                </c:pt>
                <c:pt idx="41">
                  <c:v>3.5600392343627218E-2</c:v>
                </c:pt>
                <c:pt idx="42">
                  <c:v>3.8956631947058895E-2</c:v>
                </c:pt>
                <c:pt idx="43">
                  <c:v>3.8407037932744137E-2</c:v>
                </c:pt>
                <c:pt idx="44">
                  <c:v>3.4613665723620679E-2</c:v>
                </c:pt>
                <c:pt idx="45">
                  <c:v>3.2492545764458702E-2</c:v>
                </c:pt>
                <c:pt idx="46">
                  <c:v>8.0004068169217124E-3</c:v>
                </c:pt>
                <c:pt idx="47">
                  <c:v>5.101053910087594E-2</c:v>
                </c:pt>
                <c:pt idx="48">
                  <c:v>1.2790284898975379E-2</c:v>
                </c:pt>
                <c:pt idx="49">
                  <c:v>-1.1999143337443896E-2</c:v>
                </c:pt>
                <c:pt idx="50">
                  <c:v>2.3595381454429187E-2</c:v>
                </c:pt>
                <c:pt idx="51">
                  <c:v>4.6113089236660798E-2</c:v>
                </c:pt>
                <c:pt idx="52">
                  <c:v>7.371698646453595E-2</c:v>
                </c:pt>
                <c:pt idx="53">
                  <c:v>3.4267480170119935E-2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3A-4821-B1E7-A6BEB42E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22400"/>
        <c:axId val="67187072"/>
      </c:lineChart>
      <c:dateAx>
        <c:axId val="95222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3666369438995"/>
          <c:y val="0.43035041476901881"/>
          <c:w val="8.7468202146641236E-2"/>
          <c:h val="0.1787636137217067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83551367102721E-2"/>
          <c:y val="4.6594998164089588E-2"/>
          <c:w val="0.91596978527290385"/>
          <c:h val="0.711928949070475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L3M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[$-409]mmm\-yy;@</c:formatCode>
                <c:ptCount val="3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  <c:pt idx="13">
                  <c:v>44774</c:v>
                </c:pt>
                <c:pt idx="14">
                  <c:v>44805</c:v>
                </c:pt>
                <c:pt idx="15">
                  <c:v>44835</c:v>
                </c:pt>
                <c:pt idx="16">
                  <c:v>44866</c:v>
                </c:pt>
                <c:pt idx="17">
                  <c:v>44896</c:v>
                </c:pt>
                <c:pt idx="18">
                  <c:v>44927</c:v>
                </c:pt>
                <c:pt idx="19">
                  <c:v>44958</c:v>
                </c:pt>
                <c:pt idx="20">
                  <c:v>44986</c:v>
                </c:pt>
                <c:pt idx="21">
                  <c:v>45017</c:v>
                </c:pt>
                <c:pt idx="22">
                  <c:v>45047</c:v>
                </c:pt>
                <c:pt idx="23">
                  <c:v>45078</c:v>
                </c:pt>
                <c:pt idx="24">
                  <c:v>45108</c:v>
                </c:pt>
                <c:pt idx="25">
                  <c:v>45139</c:v>
                </c:pt>
                <c:pt idx="26">
                  <c:v>45170</c:v>
                </c:pt>
                <c:pt idx="27">
                  <c:v>45200</c:v>
                </c:pt>
                <c:pt idx="28">
                  <c:v>45231</c:v>
                </c:pt>
                <c:pt idx="29">
                  <c:v>45261</c:v>
                </c:pt>
                <c:pt idx="30">
                  <c:v>45292</c:v>
                </c:pt>
                <c:pt idx="31">
                  <c:v>45323</c:v>
                </c:pt>
                <c:pt idx="32">
                  <c:v>45352</c:v>
                </c:pt>
                <c:pt idx="33" formatCode="mmm\-yy">
                  <c:v>45383</c:v>
                </c:pt>
                <c:pt idx="34" formatCode="mmm\-yy">
                  <c:v>45413</c:v>
                </c:pt>
                <c:pt idx="35" formatCode="mmm\-yy">
                  <c:v>45444</c:v>
                </c:pt>
              </c:numCache>
            </c:numRef>
          </c:cat>
          <c:val>
            <c:numRef>
              <c:f>Sheet1!$B$2:$B$37</c:f>
              <c:numCache>
                <c:formatCode>0.0%</c:formatCode>
                <c:ptCount val="36"/>
                <c:pt idx="0">
                  <c:v>6.1337660752468937E-2</c:v>
                </c:pt>
                <c:pt idx="1">
                  <c:v>6.1546392498209146E-2</c:v>
                </c:pt>
                <c:pt idx="2">
                  <c:v>5.2689636024779496E-2</c:v>
                </c:pt>
                <c:pt idx="3">
                  <c:v>5.0110674148392542E-2</c:v>
                </c:pt>
                <c:pt idx="4">
                  <c:v>5.4635317745296508E-2</c:v>
                </c:pt>
                <c:pt idx="5">
                  <c:v>5.6879746714353363E-2</c:v>
                </c:pt>
                <c:pt idx="6">
                  <c:v>3.9559719095564772E-2</c:v>
                </c:pt>
                <c:pt idx="7">
                  <c:v>4.5779884762430223E-2</c:v>
                </c:pt>
                <c:pt idx="8">
                  <c:v>4.3616938284918527E-2</c:v>
                </c:pt>
                <c:pt idx="9">
                  <c:v>4.4121045260952396E-2</c:v>
                </c:pt>
                <c:pt idx="10">
                  <c:v>2.8183515425504346E-2</c:v>
                </c:pt>
                <c:pt idx="11">
                  <c:v>2.6095505416897202E-2</c:v>
                </c:pt>
                <c:pt idx="12">
                  <c:v>3.7335190005866492E-2</c:v>
                </c:pt>
                <c:pt idx="13">
                  <c:v>3.6100819467495215E-2</c:v>
                </c:pt>
                <c:pt idx="14">
                  <c:v>3.1558492477809841E-2</c:v>
                </c:pt>
                <c:pt idx="15">
                  <c:v>2.2641681999849173E-2</c:v>
                </c:pt>
                <c:pt idx="16">
                  <c:v>2.3003600119920309E-2</c:v>
                </c:pt>
                <c:pt idx="17">
                  <c:v>1.9815215971770606E-2</c:v>
                </c:pt>
                <c:pt idx="18">
                  <c:v>2.2963615067796317E-2</c:v>
                </c:pt>
                <c:pt idx="19">
                  <c:v>2.3690460428894333E-2</c:v>
                </c:pt>
                <c:pt idx="20">
                  <c:v>2.3933259517841421E-2</c:v>
                </c:pt>
                <c:pt idx="21">
                  <c:v>1.8502305581920675E-2</c:v>
                </c:pt>
                <c:pt idx="22">
                  <c:v>1.8886336059344311E-2</c:v>
                </c:pt>
                <c:pt idx="23">
                  <c:v>2.1327456999868266E-2</c:v>
                </c:pt>
                <c:pt idx="24">
                  <c:v>1.8834472682812908E-2</c:v>
                </c:pt>
                <c:pt idx="25">
                  <c:v>1.637827949659254E-2</c:v>
                </c:pt>
                <c:pt idx="26">
                  <c:v>1.6508644251951532E-2</c:v>
                </c:pt>
                <c:pt idx="27">
                  <c:v>1.5996643047333725E-2</c:v>
                </c:pt>
                <c:pt idx="28">
                  <c:v>1.525065485181587E-2</c:v>
                </c:pt>
                <c:pt idx="29">
                  <c:v>1.6363255966462598E-2</c:v>
                </c:pt>
                <c:pt idx="30">
                  <c:v>1.869732376491684E-2</c:v>
                </c:pt>
                <c:pt idx="31">
                  <c:v>2.007111433604436E-2</c:v>
                </c:pt>
                <c:pt idx="32">
                  <c:v>2.0550126089859289E-2</c:v>
                </c:pt>
                <c:pt idx="33">
                  <c:v>1.6706859965730736E-2</c:v>
                </c:pt>
                <c:pt idx="34">
                  <c:v>1.6168501517835665E-2</c:v>
                </c:pt>
                <c:pt idx="35">
                  <c:v>1.12293508112431E-2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L12M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Sheet1!$A$2:$A$37</c:f>
              <c:numCache>
                <c:formatCode>[$-409]mmm\-yy;@</c:formatCode>
                <c:ptCount val="3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  <c:pt idx="13">
                  <c:v>44774</c:v>
                </c:pt>
                <c:pt idx="14">
                  <c:v>44805</c:v>
                </c:pt>
                <c:pt idx="15">
                  <c:v>44835</c:v>
                </c:pt>
                <c:pt idx="16">
                  <c:v>44866</c:v>
                </c:pt>
                <c:pt idx="17">
                  <c:v>44896</c:v>
                </c:pt>
                <c:pt idx="18">
                  <c:v>44927</c:v>
                </c:pt>
                <c:pt idx="19">
                  <c:v>44958</c:v>
                </c:pt>
                <c:pt idx="20">
                  <c:v>44986</c:v>
                </c:pt>
                <c:pt idx="21">
                  <c:v>45017</c:v>
                </c:pt>
                <c:pt idx="22">
                  <c:v>45047</c:v>
                </c:pt>
                <c:pt idx="23">
                  <c:v>45078</c:v>
                </c:pt>
                <c:pt idx="24">
                  <c:v>45108</c:v>
                </c:pt>
                <c:pt idx="25">
                  <c:v>45139</c:v>
                </c:pt>
                <c:pt idx="26">
                  <c:v>45170</c:v>
                </c:pt>
                <c:pt idx="27">
                  <c:v>45200</c:v>
                </c:pt>
                <c:pt idx="28">
                  <c:v>45231</c:v>
                </c:pt>
                <c:pt idx="29">
                  <c:v>45261</c:v>
                </c:pt>
                <c:pt idx="30">
                  <c:v>45292</c:v>
                </c:pt>
                <c:pt idx="31">
                  <c:v>45323</c:v>
                </c:pt>
                <c:pt idx="32">
                  <c:v>45352</c:v>
                </c:pt>
                <c:pt idx="33" formatCode="mmm\-yy">
                  <c:v>45383</c:v>
                </c:pt>
                <c:pt idx="34" formatCode="mmm\-yy">
                  <c:v>45413</c:v>
                </c:pt>
                <c:pt idx="35" formatCode="mmm\-yy">
                  <c:v>45444</c:v>
                </c:pt>
              </c:numCache>
            </c:numRef>
          </c:cat>
          <c:val>
            <c:numRef>
              <c:f>Sheet1!$C$2:$C$37</c:f>
              <c:numCache>
                <c:formatCode>0.0%</c:formatCode>
                <c:ptCount val="36"/>
                <c:pt idx="0">
                  <c:v>5.4014650962367128E-2</c:v>
                </c:pt>
                <c:pt idx="1">
                  <c:v>4.5832326992200301E-2</c:v>
                </c:pt>
                <c:pt idx="2">
                  <c:v>4.1503314060076235E-2</c:v>
                </c:pt>
                <c:pt idx="3">
                  <c:v>4.2619637455874937E-2</c:v>
                </c:pt>
                <c:pt idx="4">
                  <c:v>4.5082340415099287E-2</c:v>
                </c:pt>
                <c:pt idx="5">
                  <c:v>5.0835683913610819E-2</c:v>
                </c:pt>
                <c:pt idx="6">
                  <c:v>4.9665537798426973E-2</c:v>
                </c:pt>
                <c:pt idx="7">
                  <c:v>5.181849236281999E-2</c:v>
                </c:pt>
                <c:pt idx="8">
                  <c:v>4.9184191191760096E-2</c:v>
                </c:pt>
                <c:pt idx="9">
                  <c:v>4.8750631081725837E-2</c:v>
                </c:pt>
                <c:pt idx="10">
                  <c:v>4.746145997076745E-2</c:v>
                </c:pt>
                <c:pt idx="11">
                  <c:v>4.4753192248083273E-2</c:v>
                </c:pt>
                <c:pt idx="12">
                  <c:v>4.2770218245991698E-2</c:v>
                </c:pt>
                <c:pt idx="13">
                  <c:v>4.1127246546126317E-2</c:v>
                </c:pt>
                <c:pt idx="14">
                  <c:v>3.9470299107686957E-2</c:v>
                </c:pt>
                <c:pt idx="15">
                  <c:v>3.5883041880376387E-2</c:v>
                </c:pt>
                <c:pt idx="16">
                  <c:v>3.3231231190975707E-2</c:v>
                </c:pt>
                <c:pt idx="17">
                  <c:v>3.023443707724871E-2</c:v>
                </c:pt>
                <c:pt idx="18">
                  <c:v>3.1723705787459755E-2</c:v>
                </c:pt>
                <c:pt idx="19">
                  <c:v>2.7731382062090804E-2</c:v>
                </c:pt>
                <c:pt idx="20">
                  <c:v>2.5341877518662903E-2</c:v>
                </c:pt>
                <c:pt idx="21">
                  <c:v>2.5335988710251778E-2</c:v>
                </c:pt>
                <c:pt idx="22">
                  <c:v>2.5400189563477449E-2</c:v>
                </c:pt>
                <c:pt idx="23">
                  <c:v>2.4148659647648785E-2</c:v>
                </c:pt>
                <c:pt idx="24">
                  <c:v>2.0733412616474434E-2</c:v>
                </c:pt>
                <c:pt idx="25">
                  <c:v>2.04852525753354E-2</c:v>
                </c:pt>
                <c:pt idx="26">
                  <c:v>2.0392611504793656E-2</c:v>
                </c:pt>
                <c:pt idx="27">
                  <c:v>1.9071196969401516E-2</c:v>
                </c:pt>
                <c:pt idx="28">
                  <c:v>1.8546268366254726E-2</c:v>
                </c:pt>
                <c:pt idx="29">
                  <c:v>1.952803468770048E-2</c:v>
                </c:pt>
                <c:pt idx="30">
                  <c:v>1.8007016727723757E-2</c:v>
                </c:pt>
                <c:pt idx="31">
                  <c:v>1.7644782664774983E-2</c:v>
                </c:pt>
                <c:pt idx="32">
                  <c:v>1.8684844658067412E-2</c:v>
                </c:pt>
                <c:pt idx="33">
                  <c:v>1.7558076715288973E-2</c:v>
                </c:pt>
                <c:pt idx="34">
                  <c:v>1.6965472086887923E-2</c:v>
                </c:pt>
                <c:pt idx="35">
                  <c:v>1.6157459926807505E-2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5D-488B-B465-EE4F06E47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8032"/>
        <c:crosses val="autoZero"/>
        <c:auto val="1"/>
        <c:lblOffset val="100"/>
        <c:baseTimeUnit val="months"/>
        <c:majorUnit val="1"/>
        <c:major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6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6803480273634"/>
          <c:y val="0.23202619503954014"/>
          <c:w val="0.10183747700828735"/>
          <c:h val="0.143005063198860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9695166056999E-2"/>
          <c:y val="1.9690966048598765E-2"/>
          <c:w val="0.91018476036952078"/>
          <c:h val="0.729450288713910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-0.14370785705375255</c:v>
                </c:pt>
                <c:pt idx="1">
                  <c:v>-9.6491228070175405E-2</c:v>
                </c:pt>
                <c:pt idx="2">
                  <c:v>-0.14274458305975046</c:v>
                </c:pt>
                <c:pt idx="3">
                  <c:v>-0.10649452269170578</c:v>
                </c:pt>
                <c:pt idx="4">
                  <c:v>-0.11453712719535503</c:v>
                </c:pt>
                <c:pt idx="5">
                  <c:v>-9.1503267973856217E-2</c:v>
                </c:pt>
                <c:pt idx="6">
                  <c:v>-3.2007212893046311E-2</c:v>
                </c:pt>
                <c:pt idx="7">
                  <c:v>-0.10528525446657644</c:v>
                </c:pt>
                <c:pt idx="8">
                  <c:v>-0.11498555560076495</c:v>
                </c:pt>
                <c:pt idx="9">
                  <c:v>-0.48428901118409373</c:v>
                </c:pt>
                <c:pt idx="10">
                  <c:v>-0.24053189698703925</c:v>
                </c:pt>
                <c:pt idx="11">
                  <c:v>-4.163204618008487E-2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3-4A90-81B3-EDE0EA5B87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0.21700493018762312</c:v>
                </c:pt>
                <c:pt idx="1">
                  <c:v>2.4271844660194164E-2</c:v>
                </c:pt>
                <c:pt idx="2">
                  <c:v>0.26531862745098045</c:v>
                </c:pt>
                <c:pt idx="3">
                  <c:v>0.13433750766266739</c:v>
                </c:pt>
                <c:pt idx="4">
                  <c:v>0.18433592636337726</c:v>
                </c:pt>
                <c:pt idx="5">
                  <c:v>0.1344187807648618</c:v>
                </c:pt>
                <c:pt idx="6">
                  <c:v>7.5911049016183396E-2</c:v>
                </c:pt>
                <c:pt idx="7">
                  <c:v>0.19874869655891558</c:v>
                </c:pt>
                <c:pt idx="8">
                  <c:v>0.21327755045745023</c:v>
                </c:pt>
                <c:pt idx="9">
                  <c:v>0.94216867469879517</c:v>
                </c:pt>
                <c:pt idx="10">
                  <c:v>0.31072695035460995</c:v>
                </c:pt>
                <c:pt idx="11">
                  <c:v>6.497832534793524E-2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3-4A90-81B3-EDE0EA5B87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Total</c:v>
                </c:pt>
                <c:pt idx="1">
                  <c:v>Mining</c:v>
                </c:pt>
                <c:pt idx="2">
                  <c:v>Const</c:v>
                </c:pt>
                <c:pt idx="3">
                  <c:v>Manuf</c:v>
                </c:pt>
                <c:pt idx="4">
                  <c:v>T T &amp; Util</c:v>
                </c:pt>
                <c:pt idx="5">
                  <c:v>Info</c:v>
                </c:pt>
                <c:pt idx="6">
                  <c:v>Fin</c:v>
                </c:pt>
                <c:pt idx="7">
                  <c:v>Prof &amp; Biz Ser</c:v>
                </c:pt>
                <c:pt idx="8">
                  <c:v>Educ &amp; HC</c:v>
                </c:pt>
                <c:pt idx="9">
                  <c:v>Leis &amp; Hosp</c:v>
                </c:pt>
                <c:pt idx="10">
                  <c:v>Other Serv</c:v>
                </c:pt>
                <c:pt idx="11">
                  <c:v>Govt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4.2111759646508151E-2</c:v>
                </c:pt>
                <c:pt idx="1">
                  <c:v>-7.456140350877194E-2</c:v>
                </c:pt>
                <c:pt idx="2">
                  <c:v>8.4701247537754432E-2</c:v>
                </c:pt>
                <c:pt idx="3">
                  <c:v>1.3536776212832446E-2</c:v>
                </c:pt>
                <c:pt idx="4">
                  <c:v>4.8685491723466479E-2</c:v>
                </c:pt>
                <c:pt idx="5">
                  <c:v>3.0615755073959416E-2</c:v>
                </c:pt>
                <c:pt idx="6">
                  <c:v>4.1474135016341673E-2</c:v>
                </c:pt>
                <c:pt idx="7">
                  <c:v>7.2538135000233206E-2</c:v>
                </c:pt>
                <c:pt idx="8">
                  <c:v>7.3768157220165165E-2</c:v>
                </c:pt>
                <c:pt idx="9">
                  <c:v>1.5977276761938164E-3</c:v>
                </c:pt>
                <c:pt idx="10">
                  <c:v>-4.5446894462212173E-3</c:v>
                </c:pt>
                <c:pt idx="11">
                  <c:v>2.0641098526260615E-2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6-4F47-A1BD-9CC84691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118664"/>
        <c:axId val="363119056"/>
      </c:barChart>
      <c:catAx>
        <c:axId val="363118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363119056"/>
        <c:crosses val="autoZero"/>
        <c:auto val="1"/>
        <c:lblAlgn val="ctr"/>
        <c:lblOffset val="100"/>
        <c:noMultiLvlLbl val="0"/>
      </c:catAx>
      <c:valAx>
        <c:axId val="363119056"/>
        <c:scaling>
          <c:orientation val="minMax"/>
          <c:max val="0.27"/>
          <c:min val="-0.18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363118664"/>
        <c:crosses val="autoZero"/>
        <c:crossBetween val="between"/>
        <c:majorUnit val="3.0000000000000006E-2"/>
      </c:valAx>
    </c:plotArea>
    <c:legend>
      <c:legendPos val="r"/>
      <c:layout>
        <c:manualLayout>
          <c:xMode val="edge"/>
          <c:yMode val="edge"/>
          <c:x val="0.48401029678982427"/>
          <c:y val="3.4783135687742037E-2"/>
          <c:w val="0.11393225453117573"/>
          <c:h val="0.1617365862054128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Gain</c:v>
                </c:pt>
              </c:strCache>
            </c:strRef>
          </c:tx>
          <c:spPr>
            <a:solidFill>
              <a:srgbClr val="FF0000"/>
            </a:solidFill>
            <a:ln w="41275">
              <a:solidFill>
                <a:srgbClr val="FF0000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D0-48BE-850A-89B72AABEB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D0-48BE-850A-89B72AABEB5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D0-48BE-850A-89B72AABEB5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FD0-48BE-850A-89B72AABEB5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FD0-48BE-850A-89B72AABEB5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D0-48BE-850A-89B72AABEB5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FFE-43DB-B10A-4FB86629052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FD0-48BE-850A-89B72AABEB5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000-4B77-9F88-2A6BB61EEB1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D0-48BE-850A-89B72AABEB5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219-43AF-AC56-ECD79E91BD38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FFE-43DB-B10A-4FB866290528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FD0-48BE-850A-89B72AABEB58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FFE-43DB-B10A-4FB866290528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FFE-43DB-B10A-4FB866290528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FFE-43DB-B10A-4FB866290528}"/>
              </c:ext>
            </c:extLst>
          </c:dPt>
          <c:dPt>
            <c:idx val="3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FD0-48BE-850A-89B72AABEB58}"/>
              </c:ext>
            </c:extLst>
          </c:dPt>
          <c:dPt>
            <c:idx val="4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FFE-43DB-B10A-4FB866290528}"/>
              </c:ext>
            </c:extLst>
          </c:dPt>
          <c:dPt>
            <c:idx val="4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FFE-43DB-B10A-4FB866290528}"/>
              </c:ext>
            </c:extLst>
          </c:dPt>
          <c:dPt>
            <c:idx val="4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FFE-43DB-B10A-4FB866290528}"/>
              </c:ext>
            </c:extLst>
          </c:dPt>
          <c:cat>
            <c:strRef>
              <c:f>Sheet1!$A$2:$A$52</c:f>
              <c:strCache>
                <c:ptCount val="51"/>
                <c:pt idx="0">
                  <c:v>Idaho</c:v>
                </c:pt>
                <c:pt idx="1">
                  <c:v>Utah</c:v>
                </c:pt>
                <c:pt idx="2">
                  <c:v>Nevada</c:v>
                </c:pt>
                <c:pt idx="3">
                  <c:v>Florida</c:v>
                </c:pt>
                <c:pt idx="4">
                  <c:v>Texas</c:v>
                </c:pt>
                <c:pt idx="5">
                  <c:v>Montana</c:v>
                </c:pt>
                <c:pt idx="6">
                  <c:v>North Carolina</c:v>
                </c:pt>
                <c:pt idx="7">
                  <c:v>Arizona</c:v>
                </c:pt>
                <c:pt idx="8">
                  <c:v>South Dakota</c:v>
                </c:pt>
                <c:pt idx="9">
                  <c:v>Georgia</c:v>
                </c:pt>
                <c:pt idx="10">
                  <c:v>South Carolina</c:v>
                </c:pt>
                <c:pt idx="11">
                  <c:v>Arkansas</c:v>
                </c:pt>
                <c:pt idx="12">
                  <c:v>Tennessee</c:v>
                </c:pt>
                <c:pt idx="13">
                  <c:v>Washington</c:v>
                </c:pt>
                <c:pt idx="14">
                  <c:v>Alabama</c:v>
                </c:pt>
                <c:pt idx="15">
                  <c:v>Delaware</c:v>
                </c:pt>
                <c:pt idx="16">
                  <c:v>Indiana</c:v>
                </c:pt>
                <c:pt idx="17">
                  <c:v>Kentucky</c:v>
                </c:pt>
                <c:pt idx="18">
                  <c:v>Colorado</c:v>
                </c:pt>
                <c:pt idx="19">
                  <c:v>New Jersey</c:v>
                </c:pt>
                <c:pt idx="20">
                  <c:v>California</c:v>
                </c:pt>
                <c:pt idx="21">
                  <c:v>Missouri</c:v>
                </c:pt>
                <c:pt idx="22">
                  <c:v>Maine</c:v>
                </c:pt>
                <c:pt idx="23">
                  <c:v>Wyoming</c:v>
                </c:pt>
                <c:pt idx="24">
                  <c:v>New Hampshire</c:v>
                </c:pt>
                <c:pt idx="25">
                  <c:v>Oklahoma</c:v>
                </c:pt>
                <c:pt idx="26">
                  <c:v>Kansas</c:v>
                </c:pt>
                <c:pt idx="27">
                  <c:v>Nebraska</c:v>
                </c:pt>
                <c:pt idx="28">
                  <c:v>Virginia</c:v>
                </c:pt>
                <c:pt idx="29">
                  <c:v>New Mexico</c:v>
                </c:pt>
                <c:pt idx="30">
                  <c:v>Pennsylvania</c:v>
                </c:pt>
                <c:pt idx="31">
                  <c:v>Oregon</c:v>
                </c:pt>
                <c:pt idx="32">
                  <c:v>Massachusetts</c:v>
                </c:pt>
                <c:pt idx="33">
                  <c:v>Wisconsin</c:v>
                </c:pt>
                <c:pt idx="34">
                  <c:v>Ohio</c:v>
                </c:pt>
                <c:pt idx="35">
                  <c:v>Minnesota</c:v>
                </c:pt>
                <c:pt idx="36">
                  <c:v>Mississippi</c:v>
                </c:pt>
                <c:pt idx="37">
                  <c:v>Iowa</c:v>
                </c:pt>
                <c:pt idx="38">
                  <c:v>Illinois</c:v>
                </c:pt>
                <c:pt idx="39">
                  <c:v>Alaska</c:v>
                </c:pt>
                <c:pt idx="40">
                  <c:v>Connecticut</c:v>
                </c:pt>
                <c:pt idx="41">
                  <c:v>West Virginia</c:v>
                </c:pt>
                <c:pt idx="42">
                  <c:v>North Dakota</c:v>
                </c:pt>
                <c:pt idx="43">
                  <c:v>Michigan</c:v>
                </c:pt>
                <c:pt idx="44">
                  <c:v>Maryland</c:v>
                </c:pt>
                <c:pt idx="45">
                  <c:v>Louisiana</c:v>
                </c:pt>
                <c:pt idx="46">
                  <c:v>New York</c:v>
                </c:pt>
                <c:pt idx="47">
                  <c:v>Rhode Island</c:v>
                </c:pt>
                <c:pt idx="48">
                  <c:v>Vermont</c:v>
                </c:pt>
                <c:pt idx="49">
                  <c:v>District of Col</c:v>
                </c:pt>
                <c:pt idx="50">
                  <c:v>Hawaii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0.11565329883570508</c:v>
                </c:pt>
                <c:pt idx="1">
                  <c:v>9.7902097902097918E-2</c:v>
                </c:pt>
                <c:pt idx="2">
                  <c:v>9.6524027143054969E-2</c:v>
                </c:pt>
                <c:pt idx="3">
                  <c:v>8.7465260929022071E-2</c:v>
                </c:pt>
                <c:pt idx="4">
                  <c:v>8.7269587473884691E-2</c:v>
                </c:pt>
                <c:pt idx="5">
                  <c:v>7.3360655737704894E-2</c:v>
                </c:pt>
                <c:pt idx="6">
                  <c:v>7.0472772865820765E-2</c:v>
                </c:pt>
                <c:pt idx="7">
                  <c:v>6.5337208137087988E-2</c:v>
                </c:pt>
                <c:pt idx="8">
                  <c:v>6.2768119214269724E-2</c:v>
                </c:pt>
                <c:pt idx="9">
                  <c:v>5.9388160848280247E-2</c:v>
                </c:pt>
                <c:pt idx="10">
                  <c:v>5.9029993618379129E-2</c:v>
                </c:pt>
                <c:pt idx="11">
                  <c:v>5.2932539989181571E-2</c:v>
                </c:pt>
                <c:pt idx="12">
                  <c:v>5.1049239658401691E-2</c:v>
                </c:pt>
                <c:pt idx="13">
                  <c:v>4.0407779707833935E-2</c:v>
                </c:pt>
                <c:pt idx="14">
                  <c:v>3.9336878922907381E-2</c:v>
                </c:pt>
                <c:pt idx="15">
                  <c:v>3.8207043756670167E-2</c:v>
                </c:pt>
                <c:pt idx="16">
                  <c:v>3.7295522010989623E-2</c:v>
                </c:pt>
                <c:pt idx="17">
                  <c:v>3.4054302807178916E-2</c:v>
                </c:pt>
                <c:pt idx="18">
                  <c:v>3.2930417213143937E-2</c:v>
                </c:pt>
                <c:pt idx="19">
                  <c:v>3.2436521821362696E-2</c:v>
                </c:pt>
                <c:pt idx="20">
                  <c:v>2.8750721455813144E-2</c:v>
                </c:pt>
                <c:pt idx="21">
                  <c:v>2.7525131641934042E-2</c:v>
                </c:pt>
                <c:pt idx="22">
                  <c:v>2.6105987181491264E-2</c:v>
                </c:pt>
                <c:pt idx="23">
                  <c:v>2.3472557818432938E-2</c:v>
                </c:pt>
                <c:pt idx="24">
                  <c:v>2.2908510946788363E-2</c:v>
                </c:pt>
                <c:pt idx="25">
                  <c:v>2.184893692000478E-2</c:v>
                </c:pt>
                <c:pt idx="26">
                  <c:v>1.805332027149964E-2</c:v>
                </c:pt>
                <c:pt idx="27">
                  <c:v>1.7154487303741028E-2</c:v>
                </c:pt>
                <c:pt idx="28">
                  <c:v>1.6704576026610019E-2</c:v>
                </c:pt>
                <c:pt idx="29">
                  <c:v>1.6480965645310874E-2</c:v>
                </c:pt>
                <c:pt idx="30">
                  <c:v>1.5571872074114257E-2</c:v>
                </c:pt>
                <c:pt idx="31">
                  <c:v>1.429730277834107E-2</c:v>
                </c:pt>
                <c:pt idx="32">
                  <c:v>1.3355771028661589E-2</c:v>
                </c:pt>
                <c:pt idx="33">
                  <c:v>1.0888807241390852E-2</c:v>
                </c:pt>
                <c:pt idx="34">
                  <c:v>8.9109087344727556E-3</c:v>
                </c:pt>
                <c:pt idx="35">
                  <c:v>5.2119875714142783E-3</c:v>
                </c:pt>
                <c:pt idx="36">
                  <c:v>4.7372954349698126E-3</c:v>
                </c:pt>
                <c:pt idx="37">
                  <c:v>2.6431718061674658E-3</c:v>
                </c:pt>
                <c:pt idx="38">
                  <c:v>1.8572825024436579E-3</c:v>
                </c:pt>
                <c:pt idx="39">
                  <c:v>1.822046765866947E-3</c:v>
                </c:pt>
                <c:pt idx="40">
                  <c:v>-1.0014727540500479E-3</c:v>
                </c:pt>
                <c:pt idx="41">
                  <c:v>-1.540616246498594E-3</c:v>
                </c:pt>
                <c:pt idx="42">
                  <c:v>-1.8161180476731209E-3</c:v>
                </c:pt>
                <c:pt idx="43">
                  <c:v>-3.1464209461736781E-3</c:v>
                </c:pt>
                <c:pt idx="44">
                  <c:v>-7.7094891562793366E-3</c:v>
                </c:pt>
                <c:pt idx="45">
                  <c:v>-9.384723476864254E-3</c:v>
                </c:pt>
                <c:pt idx="46">
                  <c:v>-1.0753453200118002E-2</c:v>
                </c:pt>
                <c:pt idx="47">
                  <c:v>-1.5769761482357536E-2</c:v>
                </c:pt>
                <c:pt idx="48">
                  <c:v>-3.0110935023771823E-2</c:v>
                </c:pt>
                <c:pt idx="49">
                  <c:v>-3.0446128992171029E-2</c:v>
                </c:pt>
                <c:pt idx="50">
                  <c:v>-4.478962449102708E-2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D0-48BE-850A-89B72AAB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026240"/>
        <c:axId val="124028032"/>
      </c:barChart>
      <c:catAx>
        <c:axId val="1240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800" b="1" i="0" baseline="0"/>
            </a:pPr>
            <a:endParaRPr lang="en-US"/>
          </a:p>
        </c:txPr>
        <c:crossAx val="124028032"/>
        <c:crosses val="autoZero"/>
        <c:auto val="1"/>
        <c:lblAlgn val="ctr"/>
        <c:lblOffset val="100"/>
        <c:noMultiLvlLbl val="1"/>
      </c:catAx>
      <c:valAx>
        <c:axId val="124028032"/>
        <c:scaling>
          <c:orientation val="minMax"/>
          <c:max val="0.1200000000000000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6060443900823"/>
          <c:y val="4.0608465608465608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Recess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-7.5193149943408311E-2</c:v>
                </c:pt>
                <c:pt idx="1">
                  <c:v>-0.14869888475836435</c:v>
                </c:pt>
                <c:pt idx="2">
                  <c:v>-6.7272727272727373E-2</c:v>
                </c:pt>
                <c:pt idx="3">
                  <c:v>-8.5264133456904534E-2</c:v>
                </c:pt>
                <c:pt idx="4">
                  <c:v>-9.8068350668647719E-2</c:v>
                </c:pt>
                <c:pt idx="5">
                  <c:v>-0.11298482293423262</c:v>
                </c:pt>
                <c:pt idx="6">
                  <c:v>-0.11792452830188682</c:v>
                </c:pt>
                <c:pt idx="7">
                  <c:v>-7.3756432246998238E-2</c:v>
                </c:pt>
                <c:pt idx="8">
                  <c:v>-9.5854922279792865E-2</c:v>
                </c:pt>
                <c:pt idx="9">
                  <c:v>-3.9686202122750314E-2</c:v>
                </c:pt>
                <c:pt idx="10">
                  <c:v>-7.0110701107011009E-2</c:v>
                </c:pt>
                <c:pt idx="11">
                  <c:v>-8.3242059145673508E-2</c:v>
                </c:pt>
                <c:pt idx="12">
                  <c:v>-8.2272282076395586E-2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0.10945564837971578</c:v>
                </c:pt>
                <c:pt idx="1">
                  <c:v>3.9301310043668325E-2</c:v>
                </c:pt>
                <c:pt idx="2">
                  <c:v>0.32358674463937631</c:v>
                </c:pt>
                <c:pt idx="3">
                  <c:v>0.11023302938196555</c:v>
                </c:pt>
                <c:pt idx="4">
                  <c:v>0.3459637561779243</c:v>
                </c:pt>
                <c:pt idx="5">
                  <c:v>9.1254752851710919E-2</c:v>
                </c:pt>
                <c:pt idx="6">
                  <c:v>7.4866310160427663E-2</c:v>
                </c:pt>
                <c:pt idx="7">
                  <c:v>6.8518518518518645E-2</c:v>
                </c:pt>
                <c:pt idx="8">
                  <c:v>8.3094555873925557E-2</c:v>
                </c:pt>
                <c:pt idx="9">
                  <c:v>0.18885151369533881</c:v>
                </c:pt>
                <c:pt idx="10">
                  <c:v>5.7256235827664259E-2</c:v>
                </c:pt>
                <c:pt idx="11">
                  <c:v>5.3166069295101481E-2</c:v>
                </c:pt>
                <c:pt idx="12">
                  <c:v>0.22625400213447167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2.6032183455538593E-2</c:v>
                </c:pt>
                <c:pt idx="1">
                  <c:v>-0.11524163568773227</c:v>
                </c:pt>
                <c:pt idx="2">
                  <c:v>0.23454545454545461</c:v>
                </c:pt>
                <c:pt idx="3">
                  <c:v>1.5569972196478155E-2</c:v>
                </c:pt>
                <c:pt idx="4">
                  <c:v>0.21396731054977725</c:v>
                </c:pt>
                <c:pt idx="5">
                  <c:v>-3.204047217537942E-2</c:v>
                </c:pt>
                <c:pt idx="6">
                  <c:v>-5.1886792452830233E-2</c:v>
                </c:pt>
                <c:pt idx="7">
                  <c:v>-1.0291595197255532E-2</c:v>
                </c:pt>
                <c:pt idx="8">
                  <c:v>-2.0725388601036343E-2</c:v>
                </c:pt>
                <c:pt idx="9">
                  <c:v>0.14167051222888793</c:v>
                </c:pt>
                <c:pt idx="10">
                  <c:v>-1.6868740115972503E-2</c:v>
                </c:pt>
                <c:pt idx="11">
                  <c:v>-3.450164293537783E-2</c:v>
                </c:pt>
                <c:pt idx="12">
                  <c:v>0.12536728697355537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274418367606966"/>
          <c:y val="4.7860059159271759E-2"/>
          <c:w val="0.13611497591927221"/>
          <c:h val="0.2056261717285339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89878449659816E-2"/>
          <c:y val="2.7480106653335001E-2"/>
          <c:w val="0.8590036439619807"/>
          <c:h val="0.91878306878306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COVID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-0.11622113634186071</c:v>
                </c:pt>
                <c:pt idx="1">
                  <c:v>-0.13025210084033623</c:v>
                </c:pt>
                <c:pt idx="2">
                  <c:v>-0.16148148148148145</c:v>
                </c:pt>
                <c:pt idx="3">
                  <c:v>-0.10974061309631766</c:v>
                </c:pt>
                <c:pt idx="4">
                  <c:v>-0.16093366093366102</c:v>
                </c:pt>
                <c:pt idx="5">
                  <c:v>-7.2041166380788946E-2</c:v>
                </c:pt>
                <c:pt idx="6">
                  <c:v>-9.6185737976782759E-2</c:v>
                </c:pt>
                <c:pt idx="7">
                  <c:v>-0.12521739130434784</c:v>
                </c:pt>
                <c:pt idx="8">
                  <c:v>-0.15890410958904111</c:v>
                </c:pt>
                <c:pt idx="9">
                  <c:v>-0.10475809676129544</c:v>
                </c:pt>
                <c:pt idx="10">
                  <c:v>-0.10021436227224001</c:v>
                </c:pt>
                <c:pt idx="11">
                  <c:v>-0.1116751269035533</c:v>
                </c:pt>
                <c:pt idx="12">
                  <c:v>-0.19332161687170479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628-8791-0252C5A318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0.20278620988725082</c:v>
                </c:pt>
                <c:pt idx="1">
                  <c:v>0.15458937198067635</c:v>
                </c:pt>
                <c:pt idx="2">
                  <c:v>0.34805653710247331</c:v>
                </c:pt>
                <c:pt idx="3">
                  <c:v>0.17339038304808474</c:v>
                </c:pt>
                <c:pt idx="4">
                  <c:v>0.30746705710102495</c:v>
                </c:pt>
                <c:pt idx="5">
                  <c:v>0.13678373382624764</c:v>
                </c:pt>
                <c:pt idx="6">
                  <c:v>0.18165137614678906</c:v>
                </c:pt>
                <c:pt idx="7">
                  <c:v>0.19284294234592458</c:v>
                </c:pt>
                <c:pt idx="8">
                  <c:v>0.14657980456026065</c:v>
                </c:pt>
                <c:pt idx="9">
                  <c:v>0.26306386779812407</c:v>
                </c:pt>
                <c:pt idx="10">
                  <c:v>0.13639070875521142</c:v>
                </c:pt>
                <c:pt idx="11">
                  <c:v>0.1765079365079365</c:v>
                </c:pt>
                <c:pt idx="12">
                  <c:v>0.27777777777777768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628-8791-0252C5A318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ALABAMA</c:v>
                </c:pt>
                <c:pt idx="1">
                  <c:v>Anniston</c:v>
                </c:pt>
                <c:pt idx="2">
                  <c:v>Auburn</c:v>
                </c:pt>
                <c:pt idx="3">
                  <c:v>Birmingham</c:v>
                </c:pt>
                <c:pt idx="4">
                  <c:v>Daphne</c:v>
                </c:pt>
                <c:pt idx="5">
                  <c:v>Decatur</c:v>
                </c:pt>
                <c:pt idx="6">
                  <c:v>Dothan</c:v>
                </c:pt>
                <c:pt idx="7">
                  <c:v>Florence</c:v>
                </c:pt>
                <c:pt idx="8">
                  <c:v>Gadsden</c:v>
                </c:pt>
                <c:pt idx="9">
                  <c:v>Huntsville</c:v>
                </c:pt>
                <c:pt idx="10">
                  <c:v>Mobile</c:v>
                </c:pt>
                <c:pt idx="11">
                  <c:v>Montgomery</c:v>
                </c:pt>
                <c:pt idx="12">
                  <c:v>Tuscaloosa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6.2997029797834614E-2</c:v>
                </c:pt>
                <c:pt idx="1">
                  <c:v>4.2016806722688926E-3</c:v>
                </c:pt>
                <c:pt idx="2">
                  <c:v>0.13037037037037025</c:v>
                </c:pt>
                <c:pt idx="3">
                  <c:v>4.4621803011064776E-2</c:v>
                </c:pt>
                <c:pt idx="4">
                  <c:v>9.7051597051597049E-2</c:v>
                </c:pt>
                <c:pt idx="5">
                  <c:v>5.4888507718696466E-2</c:v>
                </c:pt>
                <c:pt idx="6">
                  <c:v>6.7993366500829433E-2</c:v>
                </c:pt>
                <c:pt idx="7">
                  <c:v>4.3478260869565188E-2</c:v>
                </c:pt>
                <c:pt idx="8">
                  <c:v>-3.5616438356164348E-2</c:v>
                </c:pt>
                <c:pt idx="9">
                  <c:v>0.13074770091963228</c:v>
                </c:pt>
                <c:pt idx="10">
                  <c:v>2.2508038585209E-2</c:v>
                </c:pt>
                <c:pt idx="11">
                  <c:v>4.5121263395375033E-2</c:v>
                </c:pt>
                <c:pt idx="12">
                  <c:v>3.0755711775043881E-2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113-8FDE-426E14CC0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53952"/>
        <c:axId val="121055488"/>
      </c:barChart>
      <c:catAx>
        <c:axId val="121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1055488"/>
        <c:crosses val="autoZero"/>
        <c:auto val="1"/>
        <c:lblAlgn val="ctr"/>
        <c:lblOffset val="100"/>
        <c:noMultiLvlLbl val="0"/>
      </c:catAx>
      <c:valAx>
        <c:axId val="121055488"/>
        <c:scaling>
          <c:orientation val="minMax"/>
          <c:max val="0.30000000000000004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105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795314764758881"/>
          <c:y val="2.9887016076115484E-2"/>
          <c:w val="0.13277000822658361"/>
          <c:h val="0.1566283218503936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154638927015E-2"/>
          <c:y val="4.1168731573943622E-2"/>
          <c:w val="0.8816342816018965"/>
          <c:h val="0.81123006830587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Sheet1!$A$2:$A$284</c:f>
              <c:numCache>
                <c:formatCode>[$-409]mmm\-yy;@</c:formatCode>
                <c:ptCount val="28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</c:numCache>
            </c:numRef>
          </c:cat>
          <c:val>
            <c:numRef>
              <c:f>Sheet1!$B$2:$B$284</c:f>
              <c:numCache>
                <c:formatCode>0</c:formatCode>
                <c:ptCount val="283"/>
                <c:pt idx="0">
                  <c:v>5234</c:v>
                </c:pt>
                <c:pt idx="1">
                  <c:v>5097</c:v>
                </c:pt>
                <c:pt idx="2">
                  <c:v>4762</c:v>
                </c:pt>
                <c:pt idx="3">
                  <c:v>4615</c:v>
                </c:pt>
                <c:pt idx="4">
                  <c:v>4425</c:v>
                </c:pt>
                <c:pt idx="5">
                  <c:v>4361</c:v>
                </c:pt>
                <c:pt idx="6">
                  <c:v>4447</c:v>
                </c:pt>
                <c:pt idx="7">
                  <c:v>4024</c:v>
                </c:pt>
                <c:pt idx="8">
                  <c:v>4071</c:v>
                </c:pt>
                <c:pt idx="9">
                  <c:v>3707</c:v>
                </c:pt>
                <c:pt idx="10">
                  <c:v>3775</c:v>
                </c:pt>
                <c:pt idx="11">
                  <c:v>3677</c:v>
                </c:pt>
                <c:pt idx="12">
                  <c:v>3699</c:v>
                </c:pt>
                <c:pt idx="13">
                  <c:v>3436</c:v>
                </c:pt>
                <c:pt idx="14">
                  <c:v>3612</c:v>
                </c:pt>
                <c:pt idx="15">
                  <c:v>3471</c:v>
                </c:pt>
                <c:pt idx="16">
                  <c:v>3457</c:v>
                </c:pt>
                <c:pt idx="17">
                  <c:v>3412</c:v>
                </c:pt>
                <c:pt idx="18">
                  <c:v>3367</c:v>
                </c:pt>
                <c:pt idx="19">
                  <c:v>3517</c:v>
                </c:pt>
                <c:pt idx="20">
                  <c:v>3301</c:v>
                </c:pt>
                <c:pt idx="21">
                  <c:v>3479</c:v>
                </c:pt>
                <c:pt idx="22">
                  <c:v>3514</c:v>
                </c:pt>
                <c:pt idx="23">
                  <c:v>3169</c:v>
                </c:pt>
                <c:pt idx="24">
                  <c:v>3441</c:v>
                </c:pt>
                <c:pt idx="25">
                  <c:v>3229</c:v>
                </c:pt>
                <c:pt idx="26">
                  <c:v>3099</c:v>
                </c:pt>
                <c:pt idx="27">
                  <c:v>3108</c:v>
                </c:pt>
                <c:pt idx="28">
                  <c:v>3289</c:v>
                </c:pt>
                <c:pt idx="29">
                  <c:v>3390</c:v>
                </c:pt>
                <c:pt idx="30">
                  <c:v>2981</c:v>
                </c:pt>
                <c:pt idx="31">
                  <c:v>3190</c:v>
                </c:pt>
                <c:pt idx="32">
                  <c:v>3091</c:v>
                </c:pt>
                <c:pt idx="33">
                  <c:v>3305</c:v>
                </c:pt>
                <c:pt idx="34">
                  <c:v>3324</c:v>
                </c:pt>
                <c:pt idx="35">
                  <c:v>3414</c:v>
                </c:pt>
                <c:pt idx="36">
                  <c:v>3424</c:v>
                </c:pt>
                <c:pt idx="37">
                  <c:v>3532</c:v>
                </c:pt>
                <c:pt idx="38">
                  <c:v>3525</c:v>
                </c:pt>
                <c:pt idx="39">
                  <c:v>3511</c:v>
                </c:pt>
                <c:pt idx="40">
                  <c:v>3710</c:v>
                </c:pt>
                <c:pt idx="41">
                  <c:v>3337</c:v>
                </c:pt>
                <c:pt idx="42">
                  <c:v>3814</c:v>
                </c:pt>
                <c:pt idx="43">
                  <c:v>3541</c:v>
                </c:pt>
                <c:pt idx="44">
                  <c:v>3821</c:v>
                </c:pt>
                <c:pt idx="45">
                  <c:v>3943</c:v>
                </c:pt>
                <c:pt idx="46">
                  <c:v>3472</c:v>
                </c:pt>
                <c:pt idx="47">
                  <c:v>4074</c:v>
                </c:pt>
                <c:pt idx="48">
                  <c:v>3804</c:v>
                </c:pt>
                <c:pt idx="49">
                  <c:v>3965</c:v>
                </c:pt>
                <c:pt idx="50">
                  <c:v>4044</c:v>
                </c:pt>
                <c:pt idx="51">
                  <c:v>4159</c:v>
                </c:pt>
                <c:pt idx="52">
                  <c:v>3797</c:v>
                </c:pt>
                <c:pt idx="53">
                  <c:v>4062</c:v>
                </c:pt>
                <c:pt idx="54">
                  <c:v>4256</c:v>
                </c:pt>
                <c:pt idx="55">
                  <c:v>4142</c:v>
                </c:pt>
                <c:pt idx="56">
                  <c:v>4352</c:v>
                </c:pt>
                <c:pt idx="57">
                  <c:v>4184</c:v>
                </c:pt>
                <c:pt idx="58">
                  <c:v>4248</c:v>
                </c:pt>
                <c:pt idx="59">
                  <c:v>4282</c:v>
                </c:pt>
                <c:pt idx="60">
                  <c:v>4397</c:v>
                </c:pt>
                <c:pt idx="61">
                  <c:v>4325</c:v>
                </c:pt>
                <c:pt idx="62">
                  <c:v>4732</c:v>
                </c:pt>
                <c:pt idx="63">
                  <c:v>4790</c:v>
                </c:pt>
                <c:pt idx="64">
                  <c:v>4463</c:v>
                </c:pt>
                <c:pt idx="65">
                  <c:v>4614</c:v>
                </c:pt>
                <c:pt idx="66">
                  <c:v>4394</c:v>
                </c:pt>
                <c:pt idx="67">
                  <c:v>4710</c:v>
                </c:pt>
                <c:pt idx="68">
                  <c:v>4737</c:v>
                </c:pt>
                <c:pt idx="69">
                  <c:v>4591</c:v>
                </c:pt>
                <c:pt idx="70">
                  <c:v>4645</c:v>
                </c:pt>
                <c:pt idx="71">
                  <c:v>4620</c:v>
                </c:pt>
                <c:pt idx="72">
                  <c:v>4763</c:v>
                </c:pt>
                <c:pt idx="73">
                  <c:v>4699</c:v>
                </c:pt>
                <c:pt idx="74">
                  <c:v>4962</c:v>
                </c:pt>
                <c:pt idx="75">
                  <c:v>4689</c:v>
                </c:pt>
                <c:pt idx="76">
                  <c:v>4657</c:v>
                </c:pt>
                <c:pt idx="77">
                  <c:v>4859</c:v>
                </c:pt>
                <c:pt idx="78">
                  <c:v>4598</c:v>
                </c:pt>
                <c:pt idx="79">
                  <c:v>4546</c:v>
                </c:pt>
                <c:pt idx="80">
                  <c:v>4652</c:v>
                </c:pt>
                <c:pt idx="81">
                  <c:v>4636</c:v>
                </c:pt>
                <c:pt idx="82">
                  <c:v>4646</c:v>
                </c:pt>
                <c:pt idx="83">
                  <c:v>4545</c:v>
                </c:pt>
                <c:pt idx="84">
                  <c:v>4624</c:v>
                </c:pt>
                <c:pt idx="85">
                  <c:v>4279</c:v>
                </c:pt>
                <c:pt idx="86">
                  <c:v>4225</c:v>
                </c:pt>
                <c:pt idx="87">
                  <c:v>4035</c:v>
                </c:pt>
                <c:pt idx="88">
                  <c:v>4194</c:v>
                </c:pt>
                <c:pt idx="89">
                  <c:v>3830</c:v>
                </c:pt>
                <c:pt idx="90">
                  <c:v>3749</c:v>
                </c:pt>
                <c:pt idx="91">
                  <c:v>3674</c:v>
                </c:pt>
                <c:pt idx="92">
                  <c:v>3222</c:v>
                </c:pt>
                <c:pt idx="93">
                  <c:v>3377</c:v>
                </c:pt>
                <c:pt idx="94">
                  <c:v>3231</c:v>
                </c:pt>
                <c:pt idx="95">
                  <c:v>3146</c:v>
                </c:pt>
                <c:pt idx="96">
                  <c:v>2738</c:v>
                </c:pt>
                <c:pt idx="97">
                  <c:v>2864</c:v>
                </c:pt>
                <c:pt idx="98">
                  <c:v>2534</c:v>
                </c:pt>
                <c:pt idx="99">
                  <c:v>2295</c:v>
                </c:pt>
                <c:pt idx="100">
                  <c:v>2549</c:v>
                </c:pt>
                <c:pt idx="101">
                  <c:v>2503</c:v>
                </c:pt>
                <c:pt idx="102">
                  <c:v>2232</c:v>
                </c:pt>
                <c:pt idx="103">
                  <c:v>2338</c:v>
                </c:pt>
                <c:pt idx="104">
                  <c:v>2487</c:v>
                </c:pt>
                <c:pt idx="105">
                  <c:v>2406</c:v>
                </c:pt>
                <c:pt idx="106">
                  <c:v>2503</c:v>
                </c:pt>
                <c:pt idx="107">
                  <c:v>2568</c:v>
                </c:pt>
                <c:pt idx="108">
                  <c:v>2837</c:v>
                </c:pt>
                <c:pt idx="109">
                  <c:v>2666</c:v>
                </c:pt>
                <c:pt idx="110">
                  <c:v>2679</c:v>
                </c:pt>
                <c:pt idx="111">
                  <c:v>3153</c:v>
                </c:pt>
                <c:pt idx="112">
                  <c:v>2988</c:v>
                </c:pt>
                <c:pt idx="113">
                  <c:v>2801</c:v>
                </c:pt>
                <c:pt idx="114">
                  <c:v>3082</c:v>
                </c:pt>
                <c:pt idx="115">
                  <c:v>2999</c:v>
                </c:pt>
                <c:pt idx="116">
                  <c:v>2918</c:v>
                </c:pt>
                <c:pt idx="117">
                  <c:v>3235</c:v>
                </c:pt>
                <c:pt idx="118">
                  <c:v>3211</c:v>
                </c:pt>
                <c:pt idx="119">
                  <c:v>3058</c:v>
                </c:pt>
                <c:pt idx="120">
                  <c:v>3104</c:v>
                </c:pt>
                <c:pt idx="121">
                  <c:v>3226</c:v>
                </c:pt>
                <c:pt idx="122">
                  <c:v>3261</c:v>
                </c:pt>
                <c:pt idx="123">
                  <c:v>3259</c:v>
                </c:pt>
                <c:pt idx="124">
                  <c:v>3179</c:v>
                </c:pt>
                <c:pt idx="125">
                  <c:v>3455</c:v>
                </c:pt>
                <c:pt idx="126">
                  <c:v>3623</c:v>
                </c:pt>
                <c:pt idx="127">
                  <c:v>3329</c:v>
                </c:pt>
                <c:pt idx="128">
                  <c:v>3774</c:v>
                </c:pt>
                <c:pt idx="129">
                  <c:v>3619</c:v>
                </c:pt>
                <c:pt idx="130">
                  <c:v>3565</c:v>
                </c:pt>
                <c:pt idx="131">
                  <c:v>3768</c:v>
                </c:pt>
                <c:pt idx="132">
                  <c:v>3909</c:v>
                </c:pt>
                <c:pt idx="133">
                  <c:v>3616</c:v>
                </c:pt>
                <c:pt idx="134">
                  <c:v>3979</c:v>
                </c:pt>
                <c:pt idx="135">
                  <c:v>3793</c:v>
                </c:pt>
                <c:pt idx="136">
                  <c:v>3835</c:v>
                </c:pt>
                <c:pt idx="137">
                  <c:v>3911</c:v>
                </c:pt>
                <c:pt idx="138">
                  <c:v>3735</c:v>
                </c:pt>
                <c:pt idx="139">
                  <c:v>3809</c:v>
                </c:pt>
                <c:pt idx="140">
                  <c:v>3882</c:v>
                </c:pt>
                <c:pt idx="141">
                  <c:v>3775</c:v>
                </c:pt>
                <c:pt idx="142">
                  <c:v>3878</c:v>
                </c:pt>
                <c:pt idx="143">
                  <c:v>3970</c:v>
                </c:pt>
                <c:pt idx="144">
                  <c:v>3923</c:v>
                </c:pt>
                <c:pt idx="145">
                  <c:v>4004</c:v>
                </c:pt>
                <c:pt idx="146">
                  <c:v>4076</c:v>
                </c:pt>
                <c:pt idx="147">
                  <c:v>3988</c:v>
                </c:pt>
                <c:pt idx="148">
                  <c:v>4145</c:v>
                </c:pt>
                <c:pt idx="149">
                  <c:v>4150</c:v>
                </c:pt>
                <c:pt idx="150">
                  <c:v>3885</c:v>
                </c:pt>
                <c:pt idx="151">
                  <c:v>4085</c:v>
                </c:pt>
                <c:pt idx="152">
                  <c:v>4128</c:v>
                </c:pt>
                <c:pt idx="153">
                  <c:v>4222</c:v>
                </c:pt>
                <c:pt idx="154">
                  <c:v>4119</c:v>
                </c:pt>
                <c:pt idx="155">
                  <c:v>4121</c:v>
                </c:pt>
                <c:pt idx="156">
                  <c:v>4127</c:v>
                </c:pt>
                <c:pt idx="157">
                  <c:v>4373</c:v>
                </c:pt>
                <c:pt idx="158">
                  <c:v>4388</c:v>
                </c:pt>
                <c:pt idx="159">
                  <c:v>4566</c:v>
                </c:pt>
                <c:pt idx="160">
                  <c:v>4747</c:v>
                </c:pt>
                <c:pt idx="161">
                  <c:v>4982</c:v>
                </c:pt>
                <c:pt idx="162">
                  <c:v>4846</c:v>
                </c:pt>
                <c:pt idx="163">
                  <c:v>5349</c:v>
                </c:pt>
                <c:pt idx="164">
                  <c:v>4914</c:v>
                </c:pt>
                <c:pt idx="165">
                  <c:v>5012</c:v>
                </c:pt>
                <c:pt idx="166">
                  <c:v>4843</c:v>
                </c:pt>
                <c:pt idx="167">
                  <c:v>5130</c:v>
                </c:pt>
                <c:pt idx="168">
                  <c:v>5344</c:v>
                </c:pt>
                <c:pt idx="169">
                  <c:v>5466</c:v>
                </c:pt>
                <c:pt idx="170">
                  <c:v>5210</c:v>
                </c:pt>
                <c:pt idx="171">
                  <c:v>5598</c:v>
                </c:pt>
                <c:pt idx="172">
                  <c:v>5563</c:v>
                </c:pt>
                <c:pt idx="173">
                  <c:v>5248</c:v>
                </c:pt>
                <c:pt idx="174">
                  <c:v>6056</c:v>
                </c:pt>
                <c:pt idx="175">
                  <c:v>5467</c:v>
                </c:pt>
                <c:pt idx="176">
                  <c:v>5488</c:v>
                </c:pt>
                <c:pt idx="177">
                  <c:v>5773</c:v>
                </c:pt>
                <c:pt idx="178">
                  <c:v>5708</c:v>
                </c:pt>
                <c:pt idx="179">
                  <c:v>5845</c:v>
                </c:pt>
                <c:pt idx="180">
                  <c:v>6012</c:v>
                </c:pt>
                <c:pt idx="181">
                  <c:v>5770</c:v>
                </c:pt>
                <c:pt idx="182">
                  <c:v>6129</c:v>
                </c:pt>
                <c:pt idx="183">
                  <c:v>5803</c:v>
                </c:pt>
                <c:pt idx="184">
                  <c:v>5777</c:v>
                </c:pt>
                <c:pt idx="185">
                  <c:v>5742</c:v>
                </c:pt>
                <c:pt idx="186">
                  <c:v>5962</c:v>
                </c:pt>
                <c:pt idx="187">
                  <c:v>5677</c:v>
                </c:pt>
                <c:pt idx="188">
                  <c:v>5868</c:v>
                </c:pt>
                <c:pt idx="189">
                  <c:v>5591</c:v>
                </c:pt>
                <c:pt idx="190">
                  <c:v>5971</c:v>
                </c:pt>
                <c:pt idx="191">
                  <c:v>5964</c:v>
                </c:pt>
                <c:pt idx="192">
                  <c:v>5617</c:v>
                </c:pt>
                <c:pt idx="193">
                  <c:v>5923</c:v>
                </c:pt>
                <c:pt idx="194">
                  <c:v>5811</c:v>
                </c:pt>
                <c:pt idx="195">
                  <c:v>6091</c:v>
                </c:pt>
                <c:pt idx="196">
                  <c:v>5826</c:v>
                </c:pt>
                <c:pt idx="197">
                  <c:v>6305</c:v>
                </c:pt>
                <c:pt idx="198">
                  <c:v>6238</c:v>
                </c:pt>
                <c:pt idx="199">
                  <c:v>6276</c:v>
                </c:pt>
                <c:pt idx="200">
                  <c:v>6320</c:v>
                </c:pt>
                <c:pt idx="201">
                  <c:v>6408</c:v>
                </c:pt>
                <c:pt idx="202">
                  <c:v>6271</c:v>
                </c:pt>
                <c:pt idx="203">
                  <c:v>6336</c:v>
                </c:pt>
                <c:pt idx="204">
                  <c:v>6621</c:v>
                </c:pt>
                <c:pt idx="205">
                  <c:v>6552</c:v>
                </c:pt>
                <c:pt idx="206">
                  <c:v>6818</c:v>
                </c:pt>
                <c:pt idx="207">
                  <c:v>6877</c:v>
                </c:pt>
                <c:pt idx="208">
                  <c:v>7016</c:v>
                </c:pt>
                <c:pt idx="209">
                  <c:v>7230</c:v>
                </c:pt>
                <c:pt idx="210">
                  <c:v>7190</c:v>
                </c:pt>
                <c:pt idx="211">
                  <c:v>7208</c:v>
                </c:pt>
                <c:pt idx="212">
                  <c:v>7411</c:v>
                </c:pt>
                <c:pt idx="213">
                  <c:v>7304</c:v>
                </c:pt>
                <c:pt idx="214">
                  <c:v>7594</c:v>
                </c:pt>
                <c:pt idx="215">
                  <c:v>7489</c:v>
                </c:pt>
                <c:pt idx="216">
                  <c:v>7502</c:v>
                </c:pt>
                <c:pt idx="217">
                  <c:v>7066</c:v>
                </c:pt>
                <c:pt idx="218">
                  <c:v>7317</c:v>
                </c:pt>
                <c:pt idx="219">
                  <c:v>7272</c:v>
                </c:pt>
                <c:pt idx="220">
                  <c:v>7275</c:v>
                </c:pt>
                <c:pt idx="221">
                  <c:v>7194</c:v>
                </c:pt>
                <c:pt idx="222">
                  <c:v>7042</c:v>
                </c:pt>
                <c:pt idx="223">
                  <c:v>7178</c:v>
                </c:pt>
                <c:pt idx="224">
                  <c:v>7124</c:v>
                </c:pt>
                <c:pt idx="225">
                  <c:v>7289</c:v>
                </c:pt>
                <c:pt idx="226">
                  <c:v>6888</c:v>
                </c:pt>
                <c:pt idx="227">
                  <c:v>6699</c:v>
                </c:pt>
                <c:pt idx="228">
                  <c:v>7170</c:v>
                </c:pt>
                <c:pt idx="229">
                  <c:v>6974</c:v>
                </c:pt>
                <c:pt idx="230">
                  <c:v>5924</c:v>
                </c:pt>
                <c:pt idx="231">
                  <c:v>4637</c:v>
                </c:pt>
                <c:pt idx="232">
                  <c:v>5593</c:v>
                </c:pt>
                <c:pt idx="233">
                  <c:v>6156</c:v>
                </c:pt>
                <c:pt idx="234">
                  <c:v>6491</c:v>
                </c:pt>
                <c:pt idx="235">
                  <c:v>6369</c:v>
                </c:pt>
                <c:pt idx="236">
                  <c:v>6505</c:v>
                </c:pt>
                <c:pt idx="237">
                  <c:v>6838</c:v>
                </c:pt>
                <c:pt idx="238">
                  <c:v>6857</c:v>
                </c:pt>
                <c:pt idx="239">
                  <c:v>6758</c:v>
                </c:pt>
                <c:pt idx="240">
                  <c:v>7185</c:v>
                </c:pt>
                <c:pt idx="241">
                  <c:v>7818</c:v>
                </c:pt>
                <c:pt idx="242">
                  <c:v>8519</c:v>
                </c:pt>
                <c:pt idx="243">
                  <c:v>9282</c:v>
                </c:pt>
                <c:pt idx="244">
                  <c:v>9905</c:v>
                </c:pt>
                <c:pt idx="245">
                  <c:v>10317</c:v>
                </c:pt>
                <c:pt idx="246">
                  <c:v>10991</c:v>
                </c:pt>
                <c:pt idx="247">
                  <c:v>10884</c:v>
                </c:pt>
                <c:pt idx="248">
                  <c:v>10875</c:v>
                </c:pt>
                <c:pt idx="249">
                  <c:v>11365</c:v>
                </c:pt>
                <c:pt idx="250">
                  <c:v>11178</c:v>
                </c:pt>
                <c:pt idx="251">
                  <c:v>11511</c:v>
                </c:pt>
                <c:pt idx="252">
                  <c:v>11243</c:v>
                </c:pt>
                <c:pt idx="253">
                  <c:v>11700</c:v>
                </c:pt>
                <c:pt idx="254">
                  <c:v>12182</c:v>
                </c:pt>
                <c:pt idx="255">
                  <c:v>11773</c:v>
                </c:pt>
                <c:pt idx="256">
                  <c:v>11473</c:v>
                </c:pt>
                <c:pt idx="257">
                  <c:v>11204</c:v>
                </c:pt>
                <c:pt idx="258">
                  <c:v>11537</c:v>
                </c:pt>
                <c:pt idx="259">
                  <c:v>10119</c:v>
                </c:pt>
                <c:pt idx="260">
                  <c:v>10784</c:v>
                </c:pt>
                <c:pt idx="261">
                  <c:v>10526</c:v>
                </c:pt>
                <c:pt idx="262">
                  <c:v>10702</c:v>
                </c:pt>
                <c:pt idx="263">
                  <c:v>11000</c:v>
                </c:pt>
                <c:pt idx="264">
                  <c:v>10425</c:v>
                </c:pt>
                <c:pt idx="265">
                  <c:v>9849</c:v>
                </c:pt>
                <c:pt idx="266">
                  <c:v>9623</c:v>
                </c:pt>
                <c:pt idx="267">
                  <c:v>9904</c:v>
                </c:pt>
                <c:pt idx="268">
                  <c:v>9311</c:v>
                </c:pt>
                <c:pt idx="269">
                  <c:v>9125</c:v>
                </c:pt>
                <c:pt idx="270">
                  <c:v>8805</c:v>
                </c:pt>
                <c:pt idx="271">
                  <c:v>9358</c:v>
                </c:pt>
                <c:pt idx="272">
                  <c:v>9307</c:v>
                </c:pt>
                <c:pt idx="273">
                  <c:v>8685</c:v>
                </c:pt>
                <c:pt idx="274">
                  <c:v>8931</c:v>
                </c:pt>
                <c:pt idx="275">
                  <c:v>8889</c:v>
                </c:pt>
                <c:pt idx="276">
                  <c:v>8748</c:v>
                </c:pt>
                <c:pt idx="277">
                  <c:v>8813</c:v>
                </c:pt>
                <c:pt idx="278">
                  <c:v>8355</c:v>
                </c:pt>
                <c:pt idx="279" formatCode="General">
                  <c:v>7919</c:v>
                </c:pt>
                <c:pt idx="280" formatCode="General">
                  <c:v>8230</c:v>
                </c:pt>
                <c:pt idx="281" formatCode="General">
                  <c:v>7910</c:v>
                </c:pt>
                <c:pt idx="282" formatCode="General">
                  <c:v>7673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2C-48FA-856F-F18FDB106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9777952"/>
        <c:axId val="509776640"/>
      </c:lineChart>
      <c:dateAx>
        <c:axId val="50977795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6640"/>
        <c:crosses val="autoZero"/>
        <c:auto val="1"/>
        <c:lblOffset val="100"/>
        <c:baseTimeUnit val="months"/>
      </c:dateAx>
      <c:valAx>
        <c:axId val="509776640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77795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17047494414883E-2"/>
          <c:y val="4.4129529057098014E-2"/>
          <c:w val="0.86561099028134614"/>
          <c:h val="0.736055867309494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Shipments</c:v>
                </c:pt>
              </c:strCache>
            </c:strRef>
          </c:tx>
          <c:spPr>
            <a:ln w="4445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Sheet1!$A$2:$A$62</c:f>
              <c:numCache>
                <c:formatCode>mmm\-yy</c:formatCode>
                <c:ptCount val="61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  <c:pt idx="37">
                  <c:v>44774</c:v>
                </c:pt>
                <c:pt idx="38">
                  <c:v>44805</c:v>
                </c:pt>
                <c:pt idx="39">
                  <c:v>44835</c:v>
                </c:pt>
                <c:pt idx="40">
                  <c:v>44866</c:v>
                </c:pt>
                <c:pt idx="41">
                  <c:v>44896</c:v>
                </c:pt>
                <c:pt idx="42">
                  <c:v>44927</c:v>
                </c:pt>
                <c:pt idx="43">
                  <c:v>44958</c:v>
                </c:pt>
                <c:pt idx="44">
                  <c:v>44986</c:v>
                </c:pt>
                <c:pt idx="45" formatCode="[$-409]mmm\-yy;@">
                  <c:v>45017</c:v>
                </c:pt>
                <c:pt idx="46" formatCode="[$-409]mmm\-yy;@">
                  <c:v>45047</c:v>
                </c:pt>
                <c:pt idx="47" formatCode="[$-409]mmm\-yy;@">
                  <c:v>45078</c:v>
                </c:pt>
                <c:pt idx="48" formatCode="[$-409]mmm\-yy;@">
                  <c:v>45108</c:v>
                </c:pt>
                <c:pt idx="49" formatCode="[$-409]mmm\-yy;@">
                  <c:v>45139</c:v>
                </c:pt>
                <c:pt idx="50" formatCode="[$-409]mmm\-yy;@">
                  <c:v>45170</c:v>
                </c:pt>
                <c:pt idx="51" formatCode="[$-409]mmm\-yy;@">
                  <c:v>45200</c:v>
                </c:pt>
                <c:pt idx="52" formatCode="[$-409]mmm\-yy;@">
                  <c:v>45231</c:v>
                </c:pt>
                <c:pt idx="53" formatCode="[$-409]mmm\-yy;@">
                  <c:v>45261</c:v>
                </c:pt>
                <c:pt idx="54" formatCode="[$-409]mmm\-yy;@">
                  <c:v>45292</c:v>
                </c:pt>
                <c:pt idx="55" formatCode="[$-409]mmm\-yy;@">
                  <c:v>45323</c:v>
                </c:pt>
                <c:pt idx="56" formatCode="[$-409]mmm\-yy;@">
                  <c:v>45352</c:v>
                </c:pt>
                <c:pt idx="57" formatCode="[$-409]mmm\-yy;@">
                  <c:v>45383</c:v>
                </c:pt>
                <c:pt idx="58" formatCode="[$-409]mmm\-yy;@">
                  <c:v>45413</c:v>
                </c:pt>
                <c:pt idx="59" formatCode="[$-409]mmm\-yy;@">
                  <c:v>45444</c:v>
                </c:pt>
                <c:pt idx="60" formatCode="[$-409]mmm\-yy;@">
                  <c:v>45474</c:v>
                </c:pt>
              </c:numCache>
            </c:numRef>
          </c:cat>
          <c:val>
            <c:numRef>
              <c:f>Sheet1!$B$2:$B$62</c:f>
              <c:numCache>
                <c:formatCode>0.000</c:formatCode>
                <c:ptCount val="61"/>
                <c:pt idx="0">
                  <c:v>1.171</c:v>
                </c:pt>
                <c:pt idx="1">
                  <c:v>1.19</c:v>
                </c:pt>
                <c:pt idx="2">
                  <c:v>1.1990000000000001</c:v>
                </c:pt>
                <c:pt idx="3">
                  <c:v>1.1519999999999999</c:v>
                </c:pt>
                <c:pt idx="4">
                  <c:v>1.1240000000000001</c:v>
                </c:pt>
                <c:pt idx="5">
                  <c:v>1.052</c:v>
                </c:pt>
                <c:pt idx="6">
                  <c:v>1.022</c:v>
                </c:pt>
                <c:pt idx="7">
                  <c:v>1.085</c:v>
                </c:pt>
                <c:pt idx="8">
                  <c:v>1.087</c:v>
                </c:pt>
                <c:pt idx="9">
                  <c:v>0.92300000000000004</c:v>
                </c:pt>
                <c:pt idx="10">
                  <c:v>0.93799999999999994</c:v>
                </c:pt>
                <c:pt idx="11">
                  <c:v>0.97099999999999997</c:v>
                </c:pt>
                <c:pt idx="12">
                  <c:v>1.018</c:v>
                </c:pt>
                <c:pt idx="13">
                  <c:v>1.099</c:v>
                </c:pt>
                <c:pt idx="14">
                  <c:v>1.177</c:v>
                </c:pt>
                <c:pt idx="15">
                  <c:v>1.18</c:v>
                </c:pt>
                <c:pt idx="16">
                  <c:v>1.1539999999999999</c:v>
                </c:pt>
                <c:pt idx="17">
                  <c:v>1.1220000000000001</c:v>
                </c:pt>
                <c:pt idx="18">
                  <c:v>1.1100000000000001</c:v>
                </c:pt>
                <c:pt idx="19">
                  <c:v>1.1299999999999999</c:v>
                </c:pt>
                <c:pt idx="20">
                  <c:v>1.196</c:v>
                </c:pt>
                <c:pt idx="21">
                  <c:v>1.1779999999999999</c:v>
                </c:pt>
                <c:pt idx="22">
                  <c:v>1.2689999999999999</c:v>
                </c:pt>
                <c:pt idx="23">
                  <c:v>1.2310000000000001</c:v>
                </c:pt>
                <c:pt idx="24">
                  <c:v>1.177</c:v>
                </c:pt>
                <c:pt idx="25">
                  <c:v>1.234</c:v>
                </c:pt>
                <c:pt idx="26" formatCode="General">
                  <c:v>1.1839999999999999</c:v>
                </c:pt>
                <c:pt idx="27">
                  <c:v>1.1890000000000001</c:v>
                </c:pt>
                <c:pt idx="28">
                  <c:v>1.206</c:v>
                </c:pt>
                <c:pt idx="29">
                  <c:v>1.208</c:v>
                </c:pt>
                <c:pt idx="30">
                  <c:v>1.0780000000000001</c:v>
                </c:pt>
                <c:pt idx="31">
                  <c:v>1.171</c:v>
                </c:pt>
                <c:pt idx="32">
                  <c:v>1.2030000000000001</c:v>
                </c:pt>
                <c:pt idx="33">
                  <c:v>1.1719999999999999</c:v>
                </c:pt>
                <c:pt idx="34">
                  <c:v>1.2350000000000001</c:v>
                </c:pt>
                <c:pt idx="35">
                  <c:v>1.2030000000000001</c:v>
                </c:pt>
                <c:pt idx="36">
                  <c:v>1.232</c:v>
                </c:pt>
                <c:pt idx="37">
                  <c:v>1.278</c:v>
                </c:pt>
                <c:pt idx="38">
                  <c:v>1.2410000000000001</c:v>
                </c:pt>
                <c:pt idx="39">
                  <c:v>1.224</c:v>
                </c:pt>
                <c:pt idx="40">
                  <c:v>1.2010000000000001</c:v>
                </c:pt>
                <c:pt idx="41">
                  <c:v>1.161</c:v>
                </c:pt>
                <c:pt idx="42">
                  <c:v>1.1240000000000001</c:v>
                </c:pt>
                <c:pt idx="43">
                  <c:v>1.167</c:v>
                </c:pt>
                <c:pt idx="44">
                  <c:v>1.155</c:v>
                </c:pt>
                <c:pt idx="45">
                  <c:v>1.1439999999999999</c:v>
                </c:pt>
                <c:pt idx="46">
                  <c:v>1.1659999999999999</c:v>
                </c:pt>
                <c:pt idx="47">
                  <c:v>1.147</c:v>
                </c:pt>
                <c:pt idx="48">
                  <c:v>1.1220000000000001</c:v>
                </c:pt>
                <c:pt idx="49">
                  <c:v>1.143</c:v>
                </c:pt>
                <c:pt idx="50">
                  <c:v>1.163</c:v>
                </c:pt>
                <c:pt idx="51">
                  <c:v>1.1080000000000001</c:v>
                </c:pt>
                <c:pt idx="52">
                  <c:v>1.0940000000000001</c:v>
                </c:pt>
                <c:pt idx="53">
                  <c:v>1.077</c:v>
                </c:pt>
                <c:pt idx="54">
                  <c:v>1.0389999999999999</c:v>
                </c:pt>
                <c:pt idx="55">
                  <c:v>1.115</c:v>
                </c:pt>
                <c:pt idx="56">
                  <c:v>1.113</c:v>
                </c:pt>
                <c:pt idx="57">
                  <c:v>1.0980000000000001</c:v>
                </c:pt>
                <c:pt idx="58">
                  <c:v>1.0980000000000001</c:v>
                </c:pt>
                <c:pt idx="59">
                  <c:v>1.0780000000000001</c:v>
                </c:pt>
                <c:pt idx="60">
                  <c:v>1.1100000000000001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13-4A5A-B3A2-C047E8DE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950872"/>
        <c:axId val="35595636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Rates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Sheet1!$A$2:$A$62</c:f>
              <c:numCache>
                <c:formatCode>mmm\-yy</c:formatCode>
                <c:ptCount val="61"/>
                <c:pt idx="0">
                  <c:v>43647</c:v>
                </c:pt>
                <c:pt idx="1">
                  <c:v>43678</c:v>
                </c:pt>
                <c:pt idx="2">
                  <c:v>43709</c:v>
                </c:pt>
                <c:pt idx="3">
                  <c:v>43739</c:v>
                </c:pt>
                <c:pt idx="4">
                  <c:v>43770</c:v>
                </c:pt>
                <c:pt idx="5">
                  <c:v>43800</c:v>
                </c:pt>
                <c:pt idx="6">
                  <c:v>43831</c:v>
                </c:pt>
                <c:pt idx="7">
                  <c:v>43862</c:v>
                </c:pt>
                <c:pt idx="8">
                  <c:v>43891</c:v>
                </c:pt>
                <c:pt idx="9">
                  <c:v>43922</c:v>
                </c:pt>
                <c:pt idx="10">
                  <c:v>43952</c:v>
                </c:pt>
                <c:pt idx="11">
                  <c:v>43983</c:v>
                </c:pt>
                <c:pt idx="12">
                  <c:v>44013</c:v>
                </c:pt>
                <c:pt idx="13">
                  <c:v>44044</c:v>
                </c:pt>
                <c:pt idx="14">
                  <c:v>44075</c:v>
                </c:pt>
                <c:pt idx="15">
                  <c:v>44105</c:v>
                </c:pt>
                <c:pt idx="16">
                  <c:v>44136</c:v>
                </c:pt>
                <c:pt idx="17">
                  <c:v>44166</c:v>
                </c:pt>
                <c:pt idx="18">
                  <c:v>44197</c:v>
                </c:pt>
                <c:pt idx="19">
                  <c:v>44228</c:v>
                </c:pt>
                <c:pt idx="20">
                  <c:v>44256</c:v>
                </c:pt>
                <c:pt idx="21">
                  <c:v>44287</c:v>
                </c:pt>
                <c:pt idx="22">
                  <c:v>44317</c:v>
                </c:pt>
                <c:pt idx="23">
                  <c:v>44348</c:v>
                </c:pt>
                <c:pt idx="24">
                  <c:v>44378</c:v>
                </c:pt>
                <c:pt idx="25">
                  <c:v>44409</c:v>
                </c:pt>
                <c:pt idx="26">
                  <c:v>44440</c:v>
                </c:pt>
                <c:pt idx="27">
                  <c:v>44470</c:v>
                </c:pt>
                <c:pt idx="28">
                  <c:v>44501</c:v>
                </c:pt>
                <c:pt idx="29">
                  <c:v>44531</c:v>
                </c:pt>
                <c:pt idx="30">
                  <c:v>44562</c:v>
                </c:pt>
                <c:pt idx="31">
                  <c:v>44593</c:v>
                </c:pt>
                <c:pt idx="32">
                  <c:v>44621</c:v>
                </c:pt>
                <c:pt idx="33">
                  <c:v>44652</c:v>
                </c:pt>
                <c:pt idx="34">
                  <c:v>44682</c:v>
                </c:pt>
                <c:pt idx="35">
                  <c:v>44713</c:v>
                </c:pt>
                <c:pt idx="36">
                  <c:v>44743</c:v>
                </c:pt>
                <c:pt idx="37">
                  <c:v>44774</c:v>
                </c:pt>
                <c:pt idx="38">
                  <c:v>44805</c:v>
                </c:pt>
                <c:pt idx="39">
                  <c:v>44835</c:v>
                </c:pt>
                <c:pt idx="40">
                  <c:v>44866</c:v>
                </c:pt>
                <c:pt idx="41">
                  <c:v>44896</c:v>
                </c:pt>
                <c:pt idx="42">
                  <c:v>44927</c:v>
                </c:pt>
                <c:pt idx="43">
                  <c:v>44958</c:v>
                </c:pt>
                <c:pt idx="44">
                  <c:v>44986</c:v>
                </c:pt>
                <c:pt idx="45" formatCode="[$-409]mmm\-yy;@">
                  <c:v>45017</c:v>
                </c:pt>
                <c:pt idx="46" formatCode="[$-409]mmm\-yy;@">
                  <c:v>45047</c:v>
                </c:pt>
                <c:pt idx="47" formatCode="[$-409]mmm\-yy;@">
                  <c:v>45078</c:v>
                </c:pt>
                <c:pt idx="48" formatCode="[$-409]mmm\-yy;@">
                  <c:v>45108</c:v>
                </c:pt>
                <c:pt idx="49" formatCode="[$-409]mmm\-yy;@">
                  <c:v>45139</c:v>
                </c:pt>
                <c:pt idx="50" formatCode="[$-409]mmm\-yy;@">
                  <c:v>45170</c:v>
                </c:pt>
                <c:pt idx="51" formatCode="[$-409]mmm\-yy;@">
                  <c:v>45200</c:v>
                </c:pt>
                <c:pt idx="52" formatCode="[$-409]mmm\-yy;@">
                  <c:v>45231</c:v>
                </c:pt>
                <c:pt idx="53" formatCode="[$-409]mmm\-yy;@">
                  <c:v>45261</c:v>
                </c:pt>
                <c:pt idx="54" formatCode="[$-409]mmm\-yy;@">
                  <c:v>45292</c:v>
                </c:pt>
                <c:pt idx="55" formatCode="[$-409]mmm\-yy;@">
                  <c:v>45323</c:v>
                </c:pt>
                <c:pt idx="56" formatCode="[$-409]mmm\-yy;@">
                  <c:v>45352</c:v>
                </c:pt>
                <c:pt idx="57" formatCode="[$-409]mmm\-yy;@">
                  <c:v>45383</c:v>
                </c:pt>
                <c:pt idx="58" formatCode="[$-409]mmm\-yy;@">
                  <c:v>45413</c:v>
                </c:pt>
                <c:pt idx="59" formatCode="[$-409]mmm\-yy;@">
                  <c:v>45444</c:v>
                </c:pt>
                <c:pt idx="60" formatCode="[$-409]mmm\-yy;@">
                  <c:v>45474</c:v>
                </c:pt>
              </c:numCache>
            </c:numRef>
          </c:cat>
          <c:val>
            <c:numRef>
              <c:f>Sheet1!$C$2:$C$62</c:f>
              <c:numCache>
                <c:formatCode>0.000</c:formatCode>
                <c:ptCount val="61"/>
                <c:pt idx="0">
                  <c:v>2.4430000000000001</c:v>
                </c:pt>
                <c:pt idx="1">
                  <c:v>2.387</c:v>
                </c:pt>
                <c:pt idx="2">
                  <c:v>2.38</c:v>
                </c:pt>
                <c:pt idx="3">
                  <c:v>2.431</c:v>
                </c:pt>
                <c:pt idx="4">
                  <c:v>2.5</c:v>
                </c:pt>
                <c:pt idx="5">
                  <c:v>2.5880000000000001</c:v>
                </c:pt>
                <c:pt idx="6">
                  <c:v>2.5129999999999999</c:v>
                </c:pt>
                <c:pt idx="7">
                  <c:v>2.4689999999999999</c:v>
                </c:pt>
                <c:pt idx="8">
                  <c:v>2.4390000000000001</c:v>
                </c:pt>
                <c:pt idx="9">
                  <c:v>2.577</c:v>
                </c:pt>
                <c:pt idx="10">
                  <c:v>2.391</c:v>
                </c:pt>
                <c:pt idx="11">
                  <c:v>2.4569999999999999</c:v>
                </c:pt>
                <c:pt idx="12">
                  <c:v>2.4089999999999998</c:v>
                </c:pt>
                <c:pt idx="13">
                  <c:v>2.452</c:v>
                </c:pt>
                <c:pt idx="14">
                  <c:v>2.4540000000000002</c:v>
                </c:pt>
                <c:pt idx="15">
                  <c:v>2.4460000000000002</c:v>
                </c:pt>
                <c:pt idx="16">
                  <c:v>2.5750000000000002</c:v>
                </c:pt>
                <c:pt idx="17">
                  <c:v>2.742</c:v>
                </c:pt>
                <c:pt idx="18">
                  <c:v>2.766</c:v>
                </c:pt>
                <c:pt idx="19">
                  <c:v>2.7719999999999998</c:v>
                </c:pt>
                <c:pt idx="20">
                  <c:v>2.8250000000000002</c:v>
                </c:pt>
                <c:pt idx="21">
                  <c:v>2.93</c:v>
                </c:pt>
                <c:pt idx="22">
                  <c:v>2.649</c:v>
                </c:pt>
                <c:pt idx="23" formatCode="General">
                  <c:v>3.032</c:v>
                </c:pt>
                <c:pt idx="24" formatCode="General">
                  <c:v>2.9820000000000002</c:v>
                </c:pt>
                <c:pt idx="25" formatCode="General">
                  <c:v>3.105</c:v>
                </c:pt>
                <c:pt idx="26" formatCode="General">
                  <c:v>3.2250000000000001</c:v>
                </c:pt>
                <c:pt idx="27" formatCode="General">
                  <c:v>3.331</c:v>
                </c:pt>
                <c:pt idx="28" formatCode="General">
                  <c:v>3.5449999999999999</c:v>
                </c:pt>
                <c:pt idx="29">
                  <c:v>3.6579999999999999</c:v>
                </c:pt>
                <c:pt idx="30" formatCode="General">
                  <c:v>3.7360000000000002</c:v>
                </c:pt>
                <c:pt idx="31">
                  <c:v>3.8029999999999999</c:v>
                </c:pt>
                <c:pt idx="32">
                  <c:v>3.7410000000000001</c:v>
                </c:pt>
                <c:pt idx="33">
                  <c:v>3.8479999999999999</c:v>
                </c:pt>
                <c:pt idx="34">
                  <c:v>3.4710000000000001</c:v>
                </c:pt>
                <c:pt idx="35">
                  <c:v>3.8780000000000001</c:v>
                </c:pt>
                <c:pt idx="36">
                  <c:v>3.6749999999999998</c:v>
                </c:pt>
                <c:pt idx="37">
                  <c:v>3.61</c:v>
                </c:pt>
                <c:pt idx="38">
                  <c:v>3.7280000000000002</c:v>
                </c:pt>
                <c:pt idx="39">
                  <c:v>3.5939999999999999</c:v>
                </c:pt>
                <c:pt idx="40">
                  <c:v>3.7269999999999999</c:v>
                </c:pt>
                <c:pt idx="41">
                  <c:v>3.6440000000000001</c:v>
                </c:pt>
                <c:pt idx="42">
                  <c:v>3.6440000000000001</c:v>
                </c:pt>
                <c:pt idx="43">
                  <c:v>3.4449999999999998</c:v>
                </c:pt>
                <c:pt idx="44">
                  <c:v>3.4289999999999998</c:v>
                </c:pt>
                <c:pt idx="45">
                  <c:v>3.3889999999999998</c:v>
                </c:pt>
                <c:pt idx="46">
                  <c:v>3.0990000000000002</c:v>
                </c:pt>
                <c:pt idx="47">
                  <c:v>3.069</c:v>
                </c:pt>
                <c:pt idx="48">
                  <c:v>3.0510000000000002</c:v>
                </c:pt>
                <c:pt idx="49">
                  <c:v>3.0259999999999998</c:v>
                </c:pt>
                <c:pt idx="50">
                  <c:v>2.968</c:v>
                </c:pt>
                <c:pt idx="51">
                  <c:v>3.0459999999999998</c:v>
                </c:pt>
                <c:pt idx="52">
                  <c:v>3.044</c:v>
                </c:pt>
                <c:pt idx="53">
                  <c:v>2.9990000000000001</c:v>
                </c:pt>
                <c:pt idx="54">
                  <c:v>2.9860000000000002</c:v>
                </c:pt>
                <c:pt idx="55">
                  <c:v>2.8919999999999999</c:v>
                </c:pt>
                <c:pt idx="56">
                  <c:v>2.899</c:v>
                </c:pt>
                <c:pt idx="57">
                  <c:v>2.9390000000000001</c:v>
                </c:pt>
                <c:pt idx="58">
                  <c:v>2.9950000000000001</c:v>
                </c:pt>
                <c:pt idx="59" formatCode="General">
                  <c:v>2.9580000000000002</c:v>
                </c:pt>
                <c:pt idx="60" formatCode="General">
                  <c:v>2.8929999999999998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7C-45F8-A6A6-56076B693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611776"/>
        <c:axId val="533611448"/>
      </c:lineChart>
      <c:dateAx>
        <c:axId val="355950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5956360"/>
        <c:crosses val="autoZero"/>
        <c:auto val="1"/>
        <c:lblOffset val="100"/>
        <c:baseTimeUnit val="months"/>
      </c:dateAx>
      <c:valAx>
        <c:axId val="355956360"/>
        <c:scaling>
          <c:orientation val="minMax"/>
          <c:min val="0.85000000000000009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355950872"/>
        <c:crosses val="autoZero"/>
        <c:crossBetween val="between"/>
      </c:valAx>
      <c:valAx>
        <c:axId val="53361144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crossAx val="533611776"/>
        <c:crosses val="max"/>
        <c:crossBetween val="between"/>
      </c:valAx>
      <c:dateAx>
        <c:axId val="5336117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3361144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42014004928773219"/>
          <c:y val="0.46559317585301835"/>
          <c:w val="0.21395746685510464"/>
          <c:h val="0.182938757655293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5654518571492E-2"/>
          <c:y val="4.2779715035620634E-2"/>
          <c:w val="0.90210275688840402"/>
          <c:h val="0.7862231876187890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GSCPI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Sheet1!$A$2:$A$69</c:f>
              <c:numCache>
                <c:formatCode>[$-409]mmm\-yy;@</c:formatCode>
                <c:ptCount val="68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 formatCode="mmm\-yy">
                  <c:v>45200</c:v>
                </c:pt>
                <c:pt idx="58" formatCode="mmm\-yy">
                  <c:v>45231</c:v>
                </c:pt>
                <c:pt idx="59" formatCode="mmm\-yy">
                  <c:v>45261</c:v>
                </c:pt>
                <c:pt idx="60" formatCode="mmm\-yy">
                  <c:v>45292</c:v>
                </c:pt>
                <c:pt idx="61" formatCode="mmm\-yy">
                  <c:v>45323</c:v>
                </c:pt>
                <c:pt idx="62" formatCode="mmm\-yy">
                  <c:v>45352</c:v>
                </c:pt>
                <c:pt idx="63" formatCode="mmm\-yy">
                  <c:v>45383</c:v>
                </c:pt>
                <c:pt idx="64" formatCode="mmm\-yy">
                  <c:v>45413</c:v>
                </c:pt>
                <c:pt idx="65" formatCode="mmm\-yy">
                  <c:v>45444</c:v>
                </c:pt>
                <c:pt idx="66" formatCode="mmm\-yy">
                  <c:v>45474</c:v>
                </c:pt>
                <c:pt idx="67" formatCode="mmm\-yy">
                  <c:v>45505</c:v>
                </c:pt>
              </c:numCache>
            </c:numRef>
          </c:cat>
          <c:val>
            <c:numRef>
              <c:f>Sheet1!$B$2:$B$69</c:f>
              <c:numCache>
                <c:formatCode>0.00</c:formatCode>
                <c:ptCount val="68"/>
                <c:pt idx="0">
                  <c:v>0.51</c:v>
                </c:pt>
                <c:pt idx="1">
                  <c:v>0.14000000000000001</c:v>
                </c:pt>
                <c:pt idx="2">
                  <c:v>0.21</c:v>
                </c:pt>
                <c:pt idx="3">
                  <c:v>0.01</c:v>
                </c:pt>
                <c:pt idx="4">
                  <c:v>-0.62</c:v>
                </c:pt>
                <c:pt idx="5">
                  <c:v>-0.46</c:v>
                </c:pt>
                <c:pt idx="6">
                  <c:v>-0.44</c:v>
                </c:pt>
                <c:pt idx="7">
                  <c:v>-0.28000000000000003</c:v>
                </c:pt>
                <c:pt idx="8">
                  <c:v>0.15</c:v>
                </c:pt>
                <c:pt idx="9">
                  <c:v>0.1</c:v>
                </c:pt>
                <c:pt idx="10">
                  <c:v>0.17</c:v>
                </c:pt>
                <c:pt idx="11">
                  <c:v>0.05</c:v>
                </c:pt>
                <c:pt idx="12">
                  <c:v>7.0000000000000007E-2</c:v>
                </c:pt>
                <c:pt idx="13">
                  <c:v>1.26</c:v>
                </c:pt>
                <c:pt idx="14">
                  <c:v>2.6</c:v>
                </c:pt>
                <c:pt idx="15">
                  <c:v>3.28</c:v>
                </c:pt>
                <c:pt idx="16">
                  <c:v>2.5</c:v>
                </c:pt>
                <c:pt idx="17">
                  <c:v>2.2599999999999998</c:v>
                </c:pt>
                <c:pt idx="18">
                  <c:v>2.96</c:v>
                </c:pt>
                <c:pt idx="19">
                  <c:v>1.48</c:v>
                </c:pt>
                <c:pt idx="20">
                  <c:v>0.62</c:v>
                </c:pt>
                <c:pt idx="21">
                  <c:v>0.11</c:v>
                </c:pt>
                <c:pt idx="22">
                  <c:v>0.75</c:v>
                </c:pt>
                <c:pt idx="23">
                  <c:v>1.67</c:v>
                </c:pt>
                <c:pt idx="24">
                  <c:v>1.31</c:v>
                </c:pt>
                <c:pt idx="25">
                  <c:v>1.93</c:v>
                </c:pt>
                <c:pt idx="26">
                  <c:v>2.2400000000000002</c:v>
                </c:pt>
                <c:pt idx="27">
                  <c:v>2.74</c:v>
                </c:pt>
                <c:pt idx="28">
                  <c:v>3.02</c:v>
                </c:pt>
                <c:pt idx="29">
                  <c:v>2.75</c:v>
                </c:pt>
                <c:pt idx="30">
                  <c:v>2.92</c:v>
                </c:pt>
                <c:pt idx="31">
                  <c:v>3.27</c:v>
                </c:pt>
                <c:pt idx="32">
                  <c:v>3.34</c:v>
                </c:pt>
                <c:pt idx="33">
                  <c:v>3.88</c:v>
                </c:pt>
                <c:pt idx="34">
                  <c:v>4.29</c:v>
                </c:pt>
                <c:pt idx="35">
                  <c:v>4.38</c:v>
                </c:pt>
                <c:pt idx="36">
                  <c:v>3.69</c:v>
                </c:pt>
                <c:pt idx="37">
                  <c:v>2.78</c:v>
                </c:pt>
                <c:pt idx="38">
                  <c:v>2.83</c:v>
                </c:pt>
                <c:pt idx="39">
                  <c:v>3.51</c:v>
                </c:pt>
                <c:pt idx="40">
                  <c:v>2.73</c:v>
                </c:pt>
                <c:pt idx="41">
                  <c:v>2.41</c:v>
                </c:pt>
                <c:pt idx="42">
                  <c:v>1.8</c:v>
                </c:pt>
                <c:pt idx="43">
                  <c:v>1.51</c:v>
                </c:pt>
                <c:pt idx="44">
                  <c:v>1</c:v>
                </c:pt>
                <c:pt idx="45">
                  <c:v>1.1100000000000001</c:v>
                </c:pt>
                <c:pt idx="46">
                  <c:v>1.26</c:v>
                </c:pt>
                <c:pt idx="47">
                  <c:v>1.33</c:v>
                </c:pt>
                <c:pt idx="48">
                  <c:v>1.08</c:v>
                </c:pt>
                <c:pt idx="49">
                  <c:v>-0.22</c:v>
                </c:pt>
                <c:pt idx="50">
                  <c:v>-1.1399999999999999</c:v>
                </c:pt>
                <c:pt idx="51">
                  <c:v>-1.31</c:v>
                </c:pt>
                <c:pt idx="52">
                  <c:v>-1.56</c:v>
                </c:pt>
                <c:pt idx="53">
                  <c:v>-1.0900000000000001</c:v>
                </c:pt>
                <c:pt idx="54">
                  <c:v>-0.91</c:v>
                </c:pt>
                <c:pt idx="55">
                  <c:v>-1.06</c:v>
                </c:pt>
                <c:pt idx="56">
                  <c:v>-0.64</c:v>
                </c:pt>
                <c:pt idx="57">
                  <c:v>-0.36</c:v>
                </c:pt>
                <c:pt idx="58">
                  <c:v>0.18</c:v>
                </c:pt>
                <c:pt idx="59">
                  <c:v>-0.15</c:v>
                </c:pt>
                <c:pt idx="60">
                  <c:v>-0.32</c:v>
                </c:pt>
                <c:pt idx="61">
                  <c:v>-0.18</c:v>
                </c:pt>
                <c:pt idx="62">
                  <c:v>-0.33</c:v>
                </c:pt>
                <c:pt idx="63">
                  <c:v>-0.96</c:v>
                </c:pt>
                <c:pt idx="64">
                  <c:v>-0.56000000000000005</c:v>
                </c:pt>
                <c:pt idx="65" formatCode="General">
                  <c:v>-0.33</c:v>
                </c:pt>
                <c:pt idx="66" formatCode="General">
                  <c:v>-0.03</c:v>
                </c:pt>
                <c:pt idx="67" formatCode="General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C-477C-8A6A-96F7A3F08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7560"/>
        <c:axId val="169637952"/>
      </c:lineChart>
      <c:dateAx>
        <c:axId val="169637560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952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69637952"/>
        <c:scaling>
          <c:orientation val="minMax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7560"/>
        <c:crosses val="autoZero"/>
        <c:crossBetween val="between"/>
        <c:majorUnit val="0.5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52883493729957E-2"/>
          <c:y val="4.7835802776658318E-2"/>
          <c:w val="0.84701317151869782"/>
          <c:h val="0.723833446798380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Expect</c:v>
                </c:pt>
              </c:strCache>
            </c:strRef>
          </c:tx>
          <c:spPr>
            <a:ln w="508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Sheet1!$A$2:$A$173</c:f>
              <c:numCache>
                <c:formatCode>yyyy\-mm\-dd</c:formatCode>
                <c:ptCount val="17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</c:numCache>
            </c:numRef>
          </c:cat>
          <c:val>
            <c:numRef>
              <c:f>Sheet1!$B$2:$B$173</c:f>
              <c:numCache>
                <c:formatCode>0.000</c:formatCode>
                <c:ptCount val="172"/>
                <c:pt idx="0">
                  <c:v>2.7999999999999997E-2</c:v>
                </c:pt>
                <c:pt idx="1">
                  <c:v>2.7000000000000003E-2</c:v>
                </c:pt>
                <c:pt idx="2">
                  <c:v>2.7000000000000003E-2</c:v>
                </c:pt>
                <c:pt idx="3">
                  <c:v>2.8999999999999998E-2</c:v>
                </c:pt>
                <c:pt idx="4">
                  <c:v>3.2000000000000001E-2</c:v>
                </c:pt>
                <c:pt idx="5">
                  <c:v>2.7999999999999997E-2</c:v>
                </c:pt>
                <c:pt idx="6">
                  <c:v>2.7000000000000003E-2</c:v>
                </c:pt>
                <c:pt idx="7">
                  <c:v>2.7000000000000003E-2</c:v>
                </c:pt>
                <c:pt idx="8">
                  <c:v>2.2000000000000002E-2</c:v>
                </c:pt>
                <c:pt idx="9">
                  <c:v>2.7000000000000003E-2</c:v>
                </c:pt>
                <c:pt idx="10">
                  <c:v>0.03</c:v>
                </c:pt>
                <c:pt idx="11">
                  <c:v>0.03</c:v>
                </c:pt>
                <c:pt idx="12">
                  <c:v>3.4000000000000002E-2</c:v>
                </c:pt>
                <c:pt idx="13">
                  <c:v>3.4000000000000002E-2</c:v>
                </c:pt>
                <c:pt idx="14">
                  <c:v>4.5999999999999999E-2</c:v>
                </c:pt>
                <c:pt idx="15">
                  <c:v>4.5999999999999999E-2</c:v>
                </c:pt>
                <c:pt idx="16">
                  <c:v>4.0999999999999995E-2</c:v>
                </c:pt>
                <c:pt idx="17">
                  <c:v>3.7999999999999999E-2</c:v>
                </c:pt>
                <c:pt idx="18">
                  <c:v>3.4000000000000002E-2</c:v>
                </c:pt>
                <c:pt idx="19">
                  <c:v>3.5000000000000003E-2</c:v>
                </c:pt>
                <c:pt idx="20">
                  <c:v>3.3000000000000002E-2</c:v>
                </c:pt>
                <c:pt idx="21">
                  <c:v>3.2000000000000001E-2</c:v>
                </c:pt>
                <c:pt idx="22">
                  <c:v>3.2000000000000001E-2</c:v>
                </c:pt>
                <c:pt idx="23">
                  <c:v>3.1E-2</c:v>
                </c:pt>
                <c:pt idx="24">
                  <c:v>3.3000000000000002E-2</c:v>
                </c:pt>
                <c:pt idx="25">
                  <c:v>3.3000000000000002E-2</c:v>
                </c:pt>
                <c:pt idx="26">
                  <c:v>3.9E-2</c:v>
                </c:pt>
                <c:pt idx="27">
                  <c:v>3.2000000000000001E-2</c:v>
                </c:pt>
                <c:pt idx="28">
                  <c:v>0.03</c:v>
                </c:pt>
                <c:pt idx="29">
                  <c:v>3.1E-2</c:v>
                </c:pt>
                <c:pt idx="30">
                  <c:v>0.03</c:v>
                </c:pt>
                <c:pt idx="31">
                  <c:v>3.6000000000000004E-2</c:v>
                </c:pt>
                <c:pt idx="32">
                  <c:v>3.3000000000000002E-2</c:v>
                </c:pt>
                <c:pt idx="33">
                  <c:v>3.1E-2</c:v>
                </c:pt>
                <c:pt idx="34">
                  <c:v>3.1E-2</c:v>
                </c:pt>
                <c:pt idx="35">
                  <c:v>3.2000000000000001E-2</c:v>
                </c:pt>
                <c:pt idx="36">
                  <c:v>3.3000000000000002E-2</c:v>
                </c:pt>
                <c:pt idx="37">
                  <c:v>3.3000000000000002E-2</c:v>
                </c:pt>
                <c:pt idx="38">
                  <c:v>3.2000000000000001E-2</c:v>
                </c:pt>
                <c:pt idx="39">
                  <c:v>3.1E-2</c:v>
                </c:pt>
                <c:pt idx="40">
                  <c:v>3.1E-2</c:v>
                </c:pt>
                <c:pt idx="41">
                  <c:v>0.03</c:v>
                </c:pt>
                <c:pt idx="42">
                  <c:v>3.1E-2</c:v>
                </c:pt>
                <c:pt idx="43">
                  <c:v>0.03</c:v>
                </c:pt>
                <c:pt idx="44">
                  <c:v>3.3000000000000002E-2</c:v>
                </c:pt>
                <c:pt idx="45">
                  <c:v>0.03</c:v>
                </c:pt>
                <c:pt idx="46">
                  <c:v>2.8999999999999998E-2</c:v>
                </c:pt>
                <c:pt idx="47">
                  <c:v>0.03</c:v>
                </c:pt>
                <c:pt idx="48">
                  <c:v>3.1E-2</c:v>
                </c:pt>
                <c:pt idx="49">
                  <c:v>3.2000000000000001E-2</c:v>
                </c:pt>
                <c:pt idx="50">
                  <c:v>3.2000000000000001E-2</c:v>
                </c:pt>
                <c:pt idx="51">
                  <c:v>3.2000000000000001E-2</c:v>
                </c:pt>
                <c:pt idx="52">
                  <c:v>3.3000000000000002E-2</c:v>
                </c:pt>
                <c:pt idx="53">
                  <c:v>3.1E-2</c:v>
                </c:pt>
                <c:pt idx="54">
                  <c:v>3.3000000000000002E-2</c:v>
                </c:pt>
                <c:pt idx="55">
                  <c:v>3.2000000000000001E-2</c:v>
                </c:pt>
                <c:pt idx="56">
                  <c:v>0.03</c:v>
                </c:pt>
                <c:pt idx="57">
                  <c:v>2.8999999999999998E-2</c:v>
                </c:pt>
                <c:pt idx="58">
                  <c:v>2.7999999999999997E-2</c:v>
                </c:pt>
                <c:pt idx="59">
                  <c:v>2.7999999999999997E-2</c:v>
                </c:pt>
                <c:pt idx="60">
                  <c:v>2.5000000000000001E-2</c:v>
                </c:pt>
                <c:pt idx="61">
                  <c:v>2.7999999999999997E-2</c:v>
                </c:pt>
                <c:pt idx="62">
                  <c:v>0.03</c:v>
                </c:pt>
                <c:pt idx="63">
                  <c:v>2.6000000000000002E-2</c:v>
                </c:pt>
                <c:pt idx="64">
                  <c:v>2.7999999999999997E-2</c:v>
                </c:pt>
                <c:pt idx="65">
                  <c:v>2.7000000000000003E-2</c:v>
                </c:pt>
                <c:pt idx="66">
                  <c:v>2.7999999999999997E-2</c:v>
                </c:pt>
                <c:pt idx="67">
                  <c:v>2.7999999999999997E-2</c:v>
                </c:pt>
                <c:pt idx="68">
                  <c:v>2.7999999999999997E-2</c:v>
                </c:pt>
                <c:pt idx="69">
                  <c:v>2.7000000000000003E-2</c:v>
                </c:pt>
                <c:pt idx="70">
                  <c:v>2.7000000000000003E-2</c:v>
                </c:pt>
                <c:pt idx="71">
                  <c:v>2.6000000000000002E-2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2.7000000000000003E-2</c:v>
                </c:pt>
                <c:pt idx="75">
                  <c:v>2.7999999999999997E-2</c:v>
                </c:pt>
                <c:pt idx="76">
                  <c:v>2.4E-2</c:v>
                </c:pt>
                <c:pt idx="77">
                  <c:v>2.6000000000000002E-2</c:v>
                </c:pt>
                <c:pt idx="78">
                  <c:v>2.7000000000000003E-2</c:v>
                </c:pt>
                <c:pt idx="79">
                  <c:v>2.5000000000000001E-2</c:v>
                </c:pt>
                <c:pt idx="80">
                  <c:v>2.4E-2</c:v>
                </c:pt>
                <c:pt idx="81">
                  <c:v>2.4E-2</c:v>
                </c:pt>
                <c:pt idx="82">
                  <c:v>2.4E-2</c:v>
                </c:pt>
                <c:pt idx="83">
                  <c:v>2.2000000000000002E-2</c:v>
                </c:pt>
                <c:pt idx="84">
                  <c:v>2.6000000000000002E-2</c:v>
                </c:pt>
                <c:pt idx="85">
                  <c:v>2.7000000000000003E-2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2.6000000000000002E-2</c:v>
                </c:pt>
                <c:pt idx="89">
                  <c:v>2.6000000000000002E-2</c:v>
                </c:pt>
                <c:pt idx="90">
                  <c:v>2.6000000000000002E-2</c:v>
                </c:pt>
                <c:pt idx="91">
                  <c:v>2.6000000000000002E-2</c:v>
                </c:pt>
                <c:pt idx="92">
                  <c:v>2.7000000000000003E-2</c:v>
                </c:pt>
                <c:pt idx="93">
                  <c:v>2.4E-2</c:v>
                </c:pt>
                <c:pt idx="94">
                  <c:v>2.5000000000000001E-2</c:v>
                </c:pt>
                <c:pt idx="95">
                  <c:v>2.7000000000000003E-2</c:v>
                </c:pt>
                <c:pt idx="96">
                  <c:v>2.7000000000000003E-2</c:v>
                </c:pt>
                <c:pt idx="97">
                  <c:v>2.7000000000000003E-2</c:v>
                </c:pt>
                <c:pt idx="98">
                  <c:v>2.7999999999999997E-2</c:v>
                </c:pt>
                <c:pt idx="99">
                  <c:v>2.7000000000000003E-2</c:v>
                </c:pt>
                <c:pt idx="100">
                  <c:v>2.7999999999999997E-2</c:v>
                </c:pt>
                <c:pt idx="101">
                  <c:v>0.03</c:v>
                </c:pt>
                <c:pt idx="102">
                  <c:v>2.8999999999999998E-2</c:v>
                </c:pt>
                <c:pt idx="103">
                  <c:v>0.03</c:v>
                </c:pt>
                <c:pt idx="104">
                  <c:v>2.7000000000000003E-2</c:v>
                </c:pt>
                <c:pt idx="105">
                  <c:v>2.8999999999999998E-2</c:v>
                </c:pt>
                <c:pt idx="106">
                  <c:v>2.7999999999999997E-2</c:v>
                </c:pt>
                <c:pt idx="107">
                  <c:v>2.7000000000000003E-2</c:v>
                </c:pt>
                <c:pt idx="108">
                  <c:v>2.7000000000000003E-2</c:v>
                </c:pt>
                <c:pt idx="109">
                  <c:v>2.6000000000000002E-2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2.8999999999999998E-2</c:v>
                </c:pt>
                <c:pt idx="113">
                  <c:v>2.7000000000000003E-2</c:v>
                </c:pt>
                <c:pt idx="114">
                  <c:v>2.6000000000000002E-2</c:v>
                </c:pt>
                <c:pt idx="115">
                  <c:v>2.7000000000000003E-2</c:v>
                </c:pt>
                <c:pt idx="116">
                  <c:v>2.7999999999999997E-2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2.3E-2</c:v>
                </c:pt>
                <c:pt idx="120">
                  <c:v>2.5000000000000001E-2</c:v>
                </c:pt>
                <c:pt idx="121">
                  <c:v>2.4E-2</c:v>
                </c:pt>
                <c:pt idx="122">
                  <c:v>2.2000000000000002E-2</c:v>
                </c:pt>
                <c:pt idx="123">
                  <c:v>2.1000000000000001E-2</c:v>
                </c:pt>
                <c:pt idx="124">
                  <c:v>3.2000000000000001E-2</c:v>
                </c:pt>
                <c:pt idx="125">
                  <c:v>0.03</c:v>
                </c:pt>
                <c:pt idx="126">
                  <c:v>0.03</c:v>
                </c:pt>
                <c:pt idx="127">
                  <c:v>3.1E-2</c:v>
                </c:pt>
                <c:pt idx="128">
                  <c:v>2.6000000000000002E-2</c:v>
                </c:pt>
                <c:pt idx="129">
                  <c:v>2.6000000000000002E-2</c:v>
                </c:pt>
                <c:pt idx="130">
                  <c:v>2.7999999999999997E-2</c:v>
                </c:pt>
                <c:pt idx="131">
                  <c:v>2.5000000000000001E-2</c:v>
                </c:pt>
                <c:pt idx="132">
                  <c:v>0.03</c:v>
                </c:pt>
                <c:pt idx="133">
                  <c:v>3.3000000000000002E-2</c:v>
                </c:pt>
                <c:pt idx="134">
                  <c:v>3.1E-2</c:v>
                </c:pt>
                <c:pt idx="135">
                  <c:v>3.4000000000000002E-2</c:v>
                </c:pt>
                <c:pt idx="136">
                  <c:v>4.5999999999999999E-2</c:v>
                </c:pt>
                <c:pt idx="137">
                  <c:v>4.2000000000000003E-2</c:v>
                </c:pt>
                <c:pt idx="138">
                  <c:v>4.7E-2</c:v>
                </c:pt>
                <c:pt idx="139">
                  <c:v>4.5999999999999999E-2</c:v>
                </c:pt>
                <c:pt idx="140">
                  <c:v>4.5999999999999999E-2</c:v>
                </c:pt>
                <c:pt idx="141">
                  <c:v>4.8000000000000001E-2</c:v>
                </c:pt>
                <c:pt idx="142">
                  <c:v>4.9000000000000002E-2</c:v>
                </c:pt>
                <c:pt idx="143">
                  <c:v>4.8000000000000001E-2</c:v>
                </c:pt>
                <c:pt idx="144">
                  <c:v>4.9000000000000002E-2</c:v>
                </c:pt>
                <c:pt idx="145">
                  <c:v>4.9000000000000002E-2</c:v>
                </c:pt>
                <c:pt idx="146">
                  <c:v>5.4000000000000006E-2</c:v>
                </c:pt>
                <c:pt idx="147">
                  <c:v>5.4000000000000006E-2</c:v>
                </c:pt>
                <c:pt idx="148">
                  <c:v>5.2999999999999999E-2</c:v>
                </c:pt>
                <c:pt idx="149">
                  <c:v>5.2999999999999999E-2</c:v>
                </c:pt>
                <c:pt idx="150">
                  <c:v>5.2000000000000005E-2</c:v>
                </c:pt>
                <c:pt idx="151">
                  <c:v>4.8000000000000001E-2</c:v>
                </c:pt>
                <c:pt idx="152">
                  <c:v>4.7E-2</c:v>
                </c:pt>
                <c:pt idx="153">
                  <c:v>0.05</c:v>
                </c:pt>
                <c:pt idx="154">
                  <c:v>0.05</c:v>
                </c:pt>
                <c:pt idx="155">
                  <c:v>4.2999999999999997E-2</c:v>
                </c:pt>
                <c:pt idx="156">
                  <c:v>3.9E-2</c:v>
                </c:pt>
                <c:pt idx="157">
                  <c:v>4.2000000000000003E-2</c:v>
                </c:pt>
                <c:pt idx="158">
                  <c:v>3.6000000000000004E-2</c:v>
                </c:pt>
                <c:pt idx="159">
                  <c:v>4.7E-2</c:v>
                </c:pt>
                <c:pt idx="160">
                  <c:v>4.2000000000000003E-2</c:v>
                </c:pt>
                <c:pt idx="161">
                  <c:v>3.3000000000000002E-2</c:v>
                </c:pt>
                <c:pt idx="162">
                  <c:v>3.4000000000000002E-2</c:v>
                </c:pt>
                <c:pt idx="163">
                  <c:v>3.5000000000000003E-2</c:v>
                </c:pt>
                <c:pt idx="164">
                  <c:v>3.2000000000000001E-2</c:v>
                </c:pt>
                <c:pt idx="165">
                  <c:v>4.2000000000000003E-2</c:v>
                </c:pt>
                <c:pt idx="166">
                  <c:v>4.4999999999999998E-2</c:v>
                </c:pt>
                <c:pt idx="167">
                  <c:v>3.1E-2</c:v>
                </c:pt>
                <c:pt idx="168" formatCode="_(&quot;$&quot;* #,##0.0_);_(&quot;$&quot;* \(#,##0.0\);_(&quot;$&quot;* &quot;-&quot;??_);_(@_)">
                  <c:v>2.8999999999999998E-2</c:v>
                </c:pt>
                <c:pt idx="169" formatCode="_(&quot;$&quot;* #,##0.0_);_(&quot;$&quot;* \(#,##0.0\);_(&quot;$&quot;* &quot;-&quot;??_);_(@_)">
                  <c:v>0.03</c:v>
                </c:pt>
                <c:pt idx="170" formatCode="_(&quot;$&quot;* #,##0.0_);_(&quot;$&quot;* \(#,##0.0\);_(&quot;$&quot;* &quot;-&quot;??_);_(@_)">
                  <c:v>2.8999999999999998E-2</c:v>
                </c:pt>
                <c:pt idx="171" formatCode="_(&quot;$&quot;* #,##0.0_);_(&quot;$&quot;* \(#,##0.0\);_(&quot;$&quot;* &quot;-&quot;??_);_(@_)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5-4286-9665-DCDB5044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2288"/>
        <c:axId val="171262680"/>
      </c:lineChart>
      <c:dateAx>
        <c:axId val="171262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71262680"/>
        <c:crosses val="autoZero"/>
        <c:auto val="1"/>
        <c:lblOffset val="100"/>
        <c:baseTimeUnit val="months"/>
      </c:dateAx>
      <c:valAx>
        <c:axId val="1712626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126228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6227696308609E-2"/>
          <c:y val="4.4978030751772195E-2"/>
          <c:w val="0.84701317151869782"/>
          <c:h val="0.723833446798380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Sheet1!$A$2:$A$248</c:f>
              <c:numCache>
                <c:formatCode>yyyy\-mm\-dd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Sheet1!$B$2:$B$248</c:f>
              <c:numCache>
                <c:formatCode>_("$"* #,##0.00_);_("$"* \(#,##0.00\);_("$"* "-"??_);_(@_)</c:formatCode>
                <c:ptCount val="247"/>
                <c:pt idx="0">
                  <c:v>34.270000000000003</c:v>
                </c:pt>
                <c:pt idx="1">
                  <c:v>34.74</c:v>
                </c:pt>
                <c:pt idx="2">
                  <c:v>36.76</c:v>
                </c:pt>
                <c:pt idx="3">
                  <c:v>36.69</c:v>
                </c:pt>
                <c:pt idx="4">
                  <c:v>40.28</c:v>
                </c:pt>
                <c:pt idx="5">
                  <c:v>38.020000000000003</c:v>
                </c:pt>
                <c:pt idx="6">
                  <c:v>40.69</c:v>
                </c:pt>
                <c:pt idx="7">
                  <c:v>44.94</c:v>
                </c:pt>
                <c:pt idx="8">
                  <c:v>45.95</c:v>
                </c:pt>
                <c:pt idx="9">
                  <c:v>53.13</c:v>
                </c:pt>
                <c:pt idx="10">
                  <c:v>48.46</c:v>
                </c:pt>
                <c:pt idx="11">
                  <c:v>43.33</c:v>
                </c:pt>
                <c:pt idx="12">
                  <c:v>46.84</c:v>
                </c:pt>
                <c:pt idx="13">
                  <c:v>47.97</c:v>
                </c:pt>
                <c:pt idx="14">
                  <c:v>54.31</c:v>
                </c:pt>
                <c:pt idx="15">
                  <c:v>53.04</c:v>
                </c:pt>
                <c:pt idx="16">
                  <c:v>49.83</c:v>
                </c:pt>
                <c:pt idx="17">
                  <c:v>56.26</c:v>
                </c:pt>
                <c:pt idx="18">
                  <c:v>58.7</c:v>
                </c:pt>
                <c:pt idx="19">
                  <c:v>64.97</c:v>
                </c:pt>
                <c:pt idx="20">
                  <c:v>65.569999999999993</c:v>
                </c:pt>
                <c:pt idx="21">
                  <c:v>62.37</c:v>
                </c:pt>
                <c:pt idx="22">
                  <c:v>58.3</c:v>
                </c:pt>
                <c:pt idx="23">
                  <c:v>59.43</c:v>
                </c:pt>
                <c:pt idx="24">
                  <c:v>65.510000000000005</c:v>
                </c:pt>
                <c:pt idx="25">
                  <c:v>61.63</c:v>
                </c:pt>
                <c:pt idx="26">
                  <c:v>62.9</c:v>
                </c:pt>
                <c:pt idx="27">
                  <c:v>69.69</c:v>
                </c:pt>
                <c:pt idx="28">
                  <c:v>70.94</c:v>
                </c:pt>
                <c:pt idx="29">
                  <c:v>70.959999999999994</c:v>
                </c:pt>
                <c:pt idx="30">
                  <c:v>74.41</c:v>
                </c:pt>
                <c:pt idx="31">
                  <c:v>73.05</c:v>
                </c:pt>
                <c:pt idx="32">
                  <c:v>63.87</c:v>
                </c:pt>
                <c:pt idx="33">
                  <c:v>58.88</c:v>
                </c:pt>
                <c:pt idx="34">
                  <c:v>59.37</c:v>
                </c:pt>
                <c:pt idx="35">
                  <c:v>62.03</c:v>
                </c:pt>
                <c:pt idx="36">
                  <c:v>54.57</c:v>
                </c:pt>
                <c:pt idx="37">
                  <c:v>59.26</c:v>
                </c:pt>
                <c:pt idx="38">
                  <c:v>60.56</c:v>
                </c:pt>
                <c:pt idx="39">
                  <c:v>63.97</c:v>
                </c:pt>
                <c:pt idx="40">
                  <c:v>63.46</c:v>
                </c:pt>
                <c:pt idx="41">
                  <c:v>67.48</c:v>
                </c:pt>
                <c:pt idx="42">
                  <c:v>74.180000000000007</c:v>
                </c:pt>
                <c:pt idx="43">
                  <c:v>72.39</c:v>
                </c:pt>
                <c:pt idx="44">
                  <c:v>79.930000000000007</c:v>
                </c:pt>
                <c:pt idx="45">
                  <c:v>86.2</c:v>
                </c:pt>
                <c:pt idx="46">
                  <c:v>94.62</c:v>
                </c:pt>
                <c:pt idx="47">
                  <c:v>91.73</c:v>
                </c:pt>
                <c:pt idx="48">
                  <c:v>92.95</c:v>
                </c:pt>
                <c:pt idx="49">
                  <c:v>95.35</c:v>
                </c:pt>
                <c:pt idx="50">
                  <c:v>105.56</c:v>
                </c:pt>
                <c:pt idx="51">
                  <c:v>112.57</c:v>
                </c:pt>
                <c:pt idx="52">
                  <c:v>125.39</c:v>
                </c:pt>
                <c:pt idx="53">
                  <c:v>133.93</c:v>
                </c:pt>
                <c:pt idx="54">
                  <c:v>133.44</c:v>
                </c:pt>
                <c:pt idx="55">
                  <c:v>116.61</c:v>
                </c:pt>
                <c:pt idx="56">
                  <c:v>103.9</c:v>
                </c:pt>
                <c:pt idx="57">
                  <c:v>76.650000000000006</c:v>
                </c:pt>
                <c:pt idx="58">
                  <c:v>57.44</c:v>
                </c:pt>
                <c:pt idx="59">
                  <c:v>41.02</c:v>
                </c:pt>
                <c:pt idx="60">
                  <c:v>41.74</c:v>
                </c:pt>
                <c:pt idx="61">
                  <c:v>39.159999999999997</c:v>
                </c:pt>
                <c:pt idx="62">
                  <c:v>47.98</c:v>
                </c:pt>
                <c:pt idx="63">
                  <c:v>49.79</c:v>
                </c:pt>
                <c:pt idx="64">
                  <c:v>59.16</c:v>
                </c:pt>
                <c:pt idx="65">
                  <c:v>69.680000000000007</c:v>
                </c:pt>
                <c:pt idx="66">
                  <c:v>64.09</c:v>
                </c:pt>
                <c:pt idx="67">
                  <c:v>71.06</c:v>
                </c:pt>
                <c:pt idx="68">
                  <c:v>69.459999999999994</c:v>
                </c:pt>
                <c:pt idx="69">
                  <c:v>75.819999999999993</c:v>
                </c:pt>
                <c:pt idx="70">
                  <c:v>78.08</c:v>
                </c:pt>
                <c:pt idx="71">
                  <c:v>74.3</c:v>
                </c:pt>
                <c:pt idx="72">
                  <c:v>78.22</c:v>
                </c:pt>
                <c:pt idx="73">
                  <c:v>76.42</c:v>
                </c:pt>
                <c:pt idx="74">
                  <c:v>81.239999999999995</c:v>
                </c:pt>
                <c:pt idx="75">
                  <c:v>84.48</c:v>
                </c:pt>
                <c:pt idx="76">
                  <c:v>73.84</c:v>
                </c:pt>
                <c:pt idx="77">
                  <c:v>75.349999999999994</c:v>
                </c:pt>
                <c:pt idx="78">
                  <c:v>76.37</c:v>
                </c:pt>
                <c:pt idx="79">
                  <c:v>76.819999999999993</c:v>
                </c:pt>
                <c:pt idx="80">
                  <c:v>75.31</c:v>
                </c:pt>
                <c:pt idx="81">
                  <c:v>81.900000000000006</c:v>
                </c:pt>
                <c:pt idx="82">
                  <c:v>84.14</c:v>
                </c:pt>
                <c:pt idx="83">
                  <c:v>89.04</c:v>
                </c:pt>
                <c:pt idx="84">
                  <c:v>89.42</c:v>
                </c:pt>
                <c:pt idx="85">
                  <c:v>89.58</c:v>
                </c:pt>
                <c:pt idx="86">
                  <c:v>102.94</c:v>
                </c:pt>
                <c:pt idx="87">
                  <c:v>110.04</c:v>
                </c:pt>
                <c:pt idx="88">
                  <c:v>101.33</c:v>
                </c:pt>
                <c:pt idx="89">
                  <c:v>96.29</c:v>
                </c:pt>
                <c:pt idx="90">
                  <c:v>97.19</c:v>
                </c:pt>
                <c:pt idx="91">
                  <c:v>86.33</c:v>
                </c:pt>
                <c:pt idx="92">
                  <c:v>85.61</c:v>
                </c:pt>
                <c:pt idx="93">
                  <c:v>86.41</c:v>
                </c:pt>
                <c:pt idx="94">
                  <c:v>97.21</c:v>
                </c:pt>
                <c:pt idx="95">
                  <c:v>98.57</c:v>
                </c:pt>
                <c:pt idx="96">
                  <c:v>100.24</c:v>
                </c:pt>
                <c:pt idx="97">
                  <c:v>102.25</c:v>
                </c:pt>
                <c:pt idx="98">
                  <c:v>106.19</c:v>
                </c:pt>
                <c:pt idx="99">
                  <c:v>103.33</c:v>
                </c:pt>
                <c:pt idx="100">
                  <c:v>94.7</c:v>
                </c:pt>
                <c:pt idx="101">
                  <c:v>82.41</c:v>
                </c:pt>
                <c:pt idx="102">
                  <c:v>87.93</c:v>
                </c:pt>
                <c:pt idx="103">
                  <c:v>94.16</c:v>
                </c:pt>
                <c:pt idx="104">
                  <c:v>94.72</c:v>
                </c:pt>
                <c:pt idx="105">
                  <c:v>89.57</c:v>
                </c:pt>
                <c:pt idx="106">
                  <c:v>86.66</c:v>
                </c:pt>
                <c:pt idx="107">
                  <c:v>88.25</c:v>
                </c:pt>
                <c:pt idx="108">
                  <c:v>94.69</c:v>
                </c:pt>
                <c:pt idx="109">
                  <c:v>95.32</c:v>
                </c:pt>
                <c:pt idx="110">
                  <c:v>93.05</c:v>
                </c:pt>
                <c:pt idx="111">
                  <c:v>92.07</c:v>
                </c:pt>
                <c:pt idx="112">
                  <c:v>94.8</c:v>
                </c:pt>
                <c:pt idx="113">
                  <c:v>95.8</c:v>
                </c:pt>
                <c:pt idx="114">
                  <c:v>104.61</c:v>
                </c:pt>
                <c:pt idx="115">
                  <c:v>106.57</c:v>
                </c:pt>
                <c:pt idx="116">
                  <c:v>106.29</c:v>
                </c:pt>
                <c:pt idx="117">
                  <c:v>100.54</c:v>
                </c:pt>
                <c:pt idx="118">
                  <c:v>93.86</c:v>
                </c:pt>
                <c:pt idx="119">
                  <c:v>97.63</c:v>
                </c:pt>
                <c:pt idx="120">
                  <c:v>94.62</c:v>
                </c:pt>
                <c:pt idx="121">
                  <c:v>100.82</c:v>
                </c:pt>
                <c:pt idx="122">
                  <c:v>100.8</c:v>
                </c:pt>
                <c:pt idx="123">
                  <c:v>102.07</c:v>
                </c:pt>
                <c:pt idx="124">
                  <c:v>102.18</c:v>
                </c:pt>
                <c:pt idx="125">
                  <c:v>105.79</c:v>
                </c:pt>
                <c:pt idx="126">
                  <c:v>103.59</c:v>
                </c:pt>
                <c:pt idx="127">
                  <c:v>96.54</c:v>
                </c:pt>
                <c:pt idx="128">
                  <c:v>93.21</c:v>
                </c:pt>
                <c:pt idx="129">
                  <c:v>84.4</c:v>
                </c:pt>
                <c:pt idx="130">
                  <c:v>75.790000000000006</c:v>
                </c:pt>
                <c:pt idx="131">
                  <c:v>59.29</c:v>
                </c:pt>
                <c:pt idx="132">
                  <c:v>47.22</c:v>
                </c:pt>
                <c:pt idx="133">
                  <c:v>50.58</c:v>
                </c:pt>
                <c:pt idx="134">
                  <c:v>47.82</c:v>
                </c:pt>
                <c:pt idx="135">
                  <c:v>54.45</c:v>
                </c:pt>
                <c:pt idx="136">
                  <c:v>59.27</c:v>
                </c:pt>
                <c:pt idx="137">
                  <c:v>59.82</c:v>
                </c:pt>
                <c:pt idx="138">
                  <c:v>50.9</c:v>
                </c:pt>
                <c:pt idx="139">
                  <c:v>42.87</c:v>
                </c:pt>
                <c:pt idx="140">
                  <c:v>45.48</c:v>
                </c:pt>
                <c:pt idx="141">
                  <c:v>46.22</c:v>
                </c:pt>
                <c:pt idx="142">
                  <c:v>42.44</c:v>
                </c:pt>
                <c:pt idx="143">
                  <c:v>37.19</c:v>
                </c:pt>
                <c:pt idx="144">
                  <c:v>31.68</c:v>
                </c:pt>
                <c:pt idx="145">
                  <c:v>30.32</c:v>
                </c:pt>
                <c:pt idx="146">
                  <c:v>37.549999999999997</c:v>
                </c:pt>
                <c:pt idx="147">
                  <c:v>40.75</c:v>
                </c:pt>
                <c:pt idx="148">
                  <c:v>46.71</c:v>
                </c:pt>
                <c:pt idx="149">
                  <c:v>48.76</c:v>
                </c:pt>
                <c:pt idx="150">
                  <c:v>44.65</c:v>
                </c:pt>
                <c:pt idx="151">
                  <c:v>44.72</c:v>
                </c:pt>
                <c:pt idx="152">
                  <c:v>45.18</c:v>
                </c:pt>
                <c:pt idx="153">
                  <c:v>49.78</c:v>
                </c:pt>
                <c:pt idx="154">
                  <c:v>45.66</c:v>
                </c:pt>
                <c:pt idx="155">
                  <c:v>51.97</c:v>
                </c:pt>
                <c:pt idx="156">
                  <c:v>52.5</c:v>
                </c:pt>
                <c:pt idx="157">
                  <c:v>53.47</c:v>
                </c:pt>
                <c:pt idx="158">
                  <c:v>49.33</c:v>
                </c:pt>
                <c:pt idx="159">
                  <c:v>51.06</c:v>
                </c:pt>
                <c:pt idx="160">
                  <c:v>48.48</c:v>
                </c:pt>
                <c:pt idx="161">
                  <c:v>45.18</c:v>
                </c:pt>
                <c:pt idx="162">
                  <c:v>46.63</c:v>
                </c:pt>
                <c:pt idx="163">
                  <c:v>48.04</c:v>
                </c:pt>
                <c:pt idx="164">
                  <c:v>49.82</c:v>
                </c:pt>
                <c:pt idx="165">
                  <c:v>51.58</c:v>
                </c:pt>
                <c:pt idx="166">
                  <c:v>56.64</c:v>
                </c:pt>
                <c:pt idx="167">
                  <c:v>57.88</c:v>
                </c:pt>
                <c:pt idx="168">
                  <c:v>63.7</c:v>
                </c:pt>
                <c:pt idx="169">
                  <c:v>62.23</c:v>
                </c:pt>
                <c:pt idx="170">
                  <c:v>62.73</c:v>
                </c:pt>
                <c:pt idx="171">
                  <c:v>66.25</c:v>
                </c:pt>
                <c:pt idx="172">
                  <c:v>69.98</c:v>
                </c:pt>
                <c:pt idx="173">
                  <c:v>67.87</c:v>
                </c:pt>
                <c:pt idx="174">
                  <c:v>70.98</c:v>
                </c:pt>
                <c:pt idx="175">
                  <c:v>68.06</c:v>
                </c:pt>
                <c:pt idx="176">
                  <c:v>70.23</c:v>
                </c:pt>
                <c:pt idx="177">
                  <c:v>70.75</c:v>
                </c:pt>
                <c:pt idx="178">
                  <c:v>56.96</c:v>
                </c:pt>
                <c:pt idx="179">
                  <c:v>49.52</c:v>
                </c:pt>
                <c:pt idx="180">
                  <c:v>51.38</c:v>
                </c:pt>
                <c:pt idx="181">
                  <c:v>54.95</c:v>
                </c:pt>
                <c:pt idx="182">
                  <c:v>58.15</c:v>
                </c:pt>
                <c:pt idx="183">
                  <c:v>63.86</c:v>
                </c:pt>
                <c:pt idx="184">
                  <c:v>60.83</c:v>
                </c:pt>
                <c:pt idx="185">
                  <c:v>54.66</c:v>
                </c:pt>
                <c:pt idx="186">
                  <c:v>57.35</c:v>
                </c:pt>
                <c:pt idx="187">
                  <c:v>54.81</c:v>
                </c:pt>
                <c:pt idx="188">
                  <c:v>56.95</c:v>
                </c:pt>
                <c:pt idx="189">
                  <c:v>53.96</c:v>
                </c:pt>
                <c:pt idx="190">
                  <c:v>57.03</c:v>
                </c:pt>
                <c:pt idx="191">
                  <c:v>59.88</c:v>
                </c:pt>
                <c:pt idx="192">
                  <c:v>57.52</c:v>
                </c:pt>
                <c:pt idx="193">
                  <c:v>50.54</c:v>
                </c:pt>
                <c:pt idx="194">
                  <c:v>29.21</c:v>
                </c:pt>
                <c:pt idx="195">
                  <c:v>16.55</c:v>
                </c:pt>
                <c:pt idx="196">
                  <c:v>28.56</c:v>
                </c:pt>
                <c:pt idx="197">
                  <c:v>38.31</c:v>
                </c:pt>
                <c:pt idx="198">
                  <c:v>40.71</c:v>
                </c:pt>
                <c:pt idx="199">
                  <c:v>42.34</c:v>
                </c:pt>
                <c:pt idx="200">
                  <c:v>39.630000000000003</c:v>
                </c:pt>
                <c:pt idx="201">
                  <c:v>39.4</c:v>
                </c:pt>
                <c:pt idx="202">
                  <c:v>40.94</c:v>
                </c:pt>
                <c:pt idx="203">
                  <c:v>47.02</c:v>
                </c:pt>
                <c:pt idx="204">
                  <c:v>52</c:v>
                </c:pt>
                <c:pt idx="205">
                  <c:v>59.04</c:v>
                </c:pt>
                <c:pt idx="206">
                  <c:v>62.33</c:v>
                </c:pt>
                <c:pt idx="207">
                  <c:v>61.72</c:v>
                </c:pt>
                <c:pt idx="208">
                  <c:v>65.17</c:v>
                </c:pt>
                <c:pt idx="209">
                  <c:v>71.38</c:v>
                </c:pt>
                <c:pt idx="210">
                  <c:v>72.489999999999995</c:v>
                </c:pt>
                <c:pt idx="211">
                  <c:v>67.73</c:v>
                </c:pt>
                <c:pt idx="212">
                  <c:v>71.650000000000006</c:v>
                </c:pt>
                <c:pt idx="213">
                  <c:v>81.48</c:v>
                </c:pt>
                <c:pt idx="214">
                  <c:v>79.150000000000006</c:v>
                </c:pt>
                <c:pt idx="215">
                  <c:v>71.709999999999994</c:v>
                </c:pt>
                <c:pt idx="216">
                  <c:v>83.22</c:v>
                </c:pt>
                <c:pt idx="217">
                  <c:v>91.64</c:v>
                </c:pt>
                <c:pt idx="218">
                  <c:v>108.5</c:v>
                </c:pt>
                <c:pt idx="219">
                  <c:v>101.78</c:v>
                </c:pt>
                <c:pt idx="220">
                  <c:v>109.55</c:v>
                </c:pt>
                <c:pt idx="221">
                  <c:v>114.84</c:v>
                </c:pt>
                <c:pt idx="222">
                  <c:v>101.62</c:v>
                </c:pt>
                <c:pt idx="223">
                  <c:v>93.67</c:v>
                </c:pt>
                <c:pt idx="224">
                  <c:v>84.26</c:v>
                </c:pt>
                <c:pt idx="225">
                  <c:v>87.55</c:v>
                </c:pt>
                <c:pt idx="226">
                  <c:v>84.37</c:v>
                </c:pt>
                <c:pt idx="227">
                  <c:v>76.44</c:v>
                </c:pt>
                <c:pt idx="228">
                  <c:v>78.12</c:v>
                </c:pt>
                <c:pt idx="229">
                  <c:v>76.83</c:v>
                </c:pt>
                <c:pt idx="230">
                  <c:v>73.28</c:v>
                </c:pt>
                <c:pt idx="231">
                  <c:v>79.45</c:v>
                </c:pt>
                <c:pt idx="232">
                  <c:v>71.58</c:v>
                </c:pt>
                <c:pt idx="233">
                  <c:v>70.25</c:v>
                </c:pt>
                <c:pt idx="234">
                  <c:v>76.069999999999993</c:v>
                </c:pt>
                <c:pt idx="235">
                  <c:v>81.39</c:v>
                </c:pt>
                <c:pt idx="236">
                  <c:v>89.43</c:v>
                </c:pt>
                <c:pt idx="237">
                  <c:v>85.64</c:v>
                </c:pt>
                <c:pt idx="238">
                  <c:v>77.69</c:v>
                </c:pt>
                <c:pt idx="239">
                  <c:v>71.900000000000006</c:v>
                </c:pt>
                <c:pt idx="240">
                  <c:v>74.150000000000006</c:v>
                </c:pt>
                <c:pt idx="241">
                  <c:v>77.25</c:v>
                </c:pt>
                <c:pt idx="242">
                  <c:v>81.28</c:v>
                </c:pt>
                <c:pt idx="243">
                  <c:v>85.35</c:v>
                </c:pt>
                <c:pt idx="244">
                  <c:v>80.02</c:v>
                </c:pt>
                <c:pt idx="245">
                  <c:v>79.77</c:v>
                </c:pt>
                <c:pt idx="246">
                  <c:v>81.8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5-4286-9665-DCDB5044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62288"/>
        <c:axId val="171262680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Gas HH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Sheet1!$A$2:$A$248</c:f>
              <c:numCache>
                <c:formatCode>yyyy\-mm\-dd</c:formatCode>
                <c:ptCount val="247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>
                  <c:v>39114</c:v>
                </c:pt>
                <c:pt idx="38">
                  <c:v>39142</c:v>
                </c:pt>
                <c:pt idx="39">
                  <c:v>39173</c:v>
                </c:pt>
                <c:pt idx="40">
                  <c:v>39203</c:v>
                </c:pt>
                <c:pt idx="41">
                  <c:v>39234</c:v>
                </c:pt>
                <c:pt idx="42">
                  <c:v>39264</c:v>
                </c:pt>
                <c:pt idx="43">
                  <c:v>39295</c:v>
                </c:pt>
                <c:pt idx="44">
                  <c:v>39326</c:v>
                </c:pt>
                <c:pt idx="45">
                  <c:v>39356</c:v>
                </c:pt>
                <c:pt idx="46">
                  <c:v>39387</c:v>
                </c:pt>
                <c:pt idx="47">
                  <c:v>39417</c:v>
                </c:pt>
                <c:pt idx="48">
                  <c:v>39448</c:v>
                </c:pt>
                <c:pt idx="49">
                  <c:v>39479</c:v>
                </c:pt>
                <c:pt idx="50">
                  <c:v>39508</c:v>
                </c:pt>
                <c:pt idx="51">
                  <c:v>39539</c:v>
                </c:pt>
                <c:pt idx="52">
                  <c:v>39569</c:v>
                </c:pt>
                <c:pt idx="53">
                  <c:v>39600</c:v>
                </c:pt>
                <c:pt idx="54">
                  <c:v>39630</c:v>
                </c:pt>
                <c:pt idx="55">
                  <c:v>39661</c:v>
                </c:pt>
                <c:pt idx="56">
                  <c:v>39692</c:v>
                </c:pt>
                <c:pt idx="57">
                  <c:v>39722</c:v>
                </c:pt>
                <c:pt idx="58">
                  <c:v>39753</c:v>
                </c:pt>
                <c:pt idx="59">
                  <c:v>39783</c:v>
                </c:pt>
                <c:pt idx="60">
                  <c:v>39814</c:v>
                </c:pt>
                <c:pt idx="61">
                  <c:v>39845</c:v>
                </c:pt>
                <c:pt idx="62">
                  <c:v>39873</c:v>
                </c:pt>
                <c:pt idx="63">
                  <c:v>39904</c:v>
                </c:pt>
                <c:pt idx="64">
                  <c:v>39934</c:v>
                </c:pt>
                <c:pt idx="65">
                  <c:v>39965</c:v>
                </c:pt>
                <c:pt idx="66">
                  <c:v>39995</c:v>
                </c:pt>
                <c:pt idx="67">
                  <c:v>40026</c:v>
                </c:pt>
                <c:pt idx="68">
                  <c:v>40057</c:v>
                </c:pt>
                <c:pt idx="69">
                  <c:v>40087</c:v>
                </c:pt>
                <c:pt idx="70">
                  <c:v>40118</c:v>
                </c:pt>
                <c:pt idx="71">
                  <c:v>40148</c:v>
                </c:pt>
                <c:pt idx="72">
                  <c:v>40179</c:v>
                </c:pt>
                <c:pt idx="73">
                  <c:v>40210</c:v>
                </c:pt>
                <c:pt idx="74">
                  <c:v>40238</c:v>
                </c:pt>
                <c:pt idx="75">
                  <c:v>40269</c:v>
                </c:pt>
                <c:pt idx="76">
                  <c:v>40299</c:v>
                </c:pt>
                <c:pt idx="77">
                  <c:v>40330</c:v>
                </c:pt>
                <c:pt idx="78">
                  <c:v>40360</c:v>
                </c:pt>
                <c:pt idx="79">
                  <c:v>40391</c:v>
                </c:pt>
                <c:pt idx="80">
                  <c:v>40422</c:v>
                </c:pt>
                <c:pt idx="81">
                  <c:v>40452</c:v>
                </c:pt>
                <c:pt idx="82">
                  <c:v>40483</c:v>
                </c:pt>
                <c:pt idx="83">
                  <c:v>40513</c:v>
                </c:pt>
                <c:pt idx="84">
                  <c:v>40544</c:v>
                </c:pt>
                <c:pt idx="85">
                  <c:v>40575</c:v>
                </c:pt>
                <c:pt idx="86">
                  <c:v>40603</c:v>
                </c:pt>
                <c:pt idx="87">
                  <c:v>40634</c:v>
                </c:pt>
                <c:pt idx="88">
                  <c:v>40664</c:v>
                </c:pt>
                <c:pt idx="89">
                  <c:v>40695</c:v>
                </c:pt>
                <c:pt idx="90">
                  <c:v>40725</c:v>
                </c:pt>
                <c:pt idx="91">
                  <c:v>40756</c:v>
                </c:pt>
                <c:pt idx="92">
                  <c:v>40787</c:v>
                </c:pt>
                <c:pt idx="93">
                  <c:v>40817</c:v>
                </c:pt>
                <c:pt idx="94">
                  <c:v>40848</c:v>
                </c:pt>
                <c:pt idx="95">
                  <c:v>40878</c:v>
                </c:pt>
                <c:pt idx="96">
                  <c:v>40909</c:v>
                </c:pt>
                <c:pt idx="97">
                  <c:v>40940</c:v>
                </c:pt>
                <c:pt idx="98">
                  <c:v>40969</c:v>
                </c:pt>
                <c:pt idx="99">
                  <c:v>41000</c:v>
                </c:pt>
                <c:pt idx="100">
                  <c:v>41030</c:v>
                </c:pt>
                <c:pt idx="101">
                  <c:v>41061</c:v>
                </c:pt>
                <c:pt idx="102">
                  <c:v>41091</c:v>
                </c:pt>
                <c:pt idx="103">
                  <c:v>41122</c:v>
                </c:pt>
                <c:pt idx="104">
                  <c:v>41153</c:v>
                </c:pt>
                <c:pt idx="105">
                  <c:v>41183</c:v>
                </c:pt>
                <c:pt idx="106">
                  <c:v>41214</c:v>
                </c:pt>
                <c:pt idx="107">
                  <c:v>41244</c:v>
                </c:pt>
                <c:pt idx="108">
                  <c:v>41275</c:v>
                </c:pt>
                <c:pt idx="109">
                  <c:v>41306</c:v>
                </c:pt>
                <c:pt idx="110">
                  <c:v>41334</c:v>
                </c:pt>
                <c:pt idx="111">
                  <c:v>41365</c:v>
                </c:pt>
                <c:pt idx="112">
                  <c:v>41395</c:v>
                </c:pt>
                <c:pt idx="113">
                  <c:v>41426</c:v>
                </c:pt>
                <c:pt idx="114">
                  <c:v>41456</c:v>
                </c:pt>
                <c:pt idx="115">
                  <c:v>41487</c:v>
                </c:pt>
                <c:pt idx="116">
                  <c:v>41518</c:v>
                </c:pt>
                <c:pt idx="117">
                  <c:v>41548</c:v>
                </c:pt>
                <c:pt idx="118">
                  <c:v>41579</c:v>
                </c:pt>
                <c:pt idx="119">
                  <c:v>41609</c:v>
                </c:pt>
                <c:pt idx="120">
                  <c:v>41640</c:v>
                </c:pt>
                <c:pt idx="121">
                  <c:v>41671</c:v>
                </c:pt>
                <c:pt idx="122">
                  <c:v>41699</c:v>
                </c:pt>
                <c:pt idx="123">
                  <c:v>41730</c:v>
                </c:pt>
                <c:pt idx="124">
                  <c:v>41760</c:v>
                </c:pt>
                <c:pt idx="125">
                  <c:v>41791</c:v>
                </c:pt>
                <c:pt idx="126">
                  <c:v>41821</c:v>
                </c:pt>
                <c:pt idx="127">
                  <c:v>41852</c:v>
                </c:pt>
                <c:pt idx="128">
                  <c:v>41883</c:v>
                </c:pt>
                <c:pt idx="129">
                  <c:v>41913</c:v>
                </c:pt>
                <c:pt idx="130">
                  <c:v>41944</c:v>
                </c:pt>
                <c:pt idx="131">
                  <c:v>41974</c:v>
                </c:pt>
                <c:pt idx="132">
                  <c:v>42005</c:v>
                </c:pt>
                <c:pt idx="133">
                  <c:v>42036</c:v>
                </c:pt>
                <c:pt idx="134">
                  <c:v>42064</c:v>
                </c:pt>
                <c:pt idx="135">
                  <c:v>42095</c:v>
                </c:pt>
                <c:pt idx="136">
                  <c:v>42125</c:v>
                </c:pt>
                <c:pt idx="137">
                  <c:v>42156</c:v>
                </c:pt>
                <c:pt idx="138">
                  <c:v>42186</c:v>
                </c:pt>
                <c:pt idx="139">
                  <c:v>42217</c:v>
                </c:pt>
                <c:pt idx="140">
                  <c:v>42248</c:v>
                </c:pt>
                <c:pt idx="141">
                  <c:v>42278</c:v>
                </c:pt>
                <c:pt idx="142">
                  <c:v>42309</c:v>
                </c:pt>
                <c:pt idx="143">
                  <c:v>42339</c:v>
                </c:pt>
                <c:pt idx="144">
                  <c:v>42370</c:v>
                </c:pt>
                <c:pt idx="145">
                  <c:v>42401</c:v>
                </c:pt>
                <c:pt idx="146">
                  <c:v>42430</c:v>
                </c:pt>
                <c:pt idx="147">
                  <c:v>42461</c:v>
                </c:pt>
                <c:pt idx="148">
                  <c:v>42491</c:v>
                </c:pt>
                <c:pt idx="149">
                  <c:v>42522</c:v>
                </c:pt>
                <c:pt idx="150">
                  <c:v>42552</c:v>
                </c:pt>
                <c:pt idx="151">
                  <c:v>42583</c:v>
                </c:pt>
                <c:pt idx="152">
                  <c:v>42614</c:v>
                </c:pt>
                <c:pt idx="153">
                  <c:v>42644</c:v>
                </c:pt>
                <c:pt idx="154">
                  <c:v>42675</c:v>
                </c:pt>
                <c:pt idx="155">
                  <c:v>42705</c:v>
                </c:pt>
                <c:pt idx="156">
                  <c:v>42736</c:v>
                </c:pt>
                <c:pt idx="157">
                  <c:v>42767</c:v>
                </c:pt>
                <c:pt idx="158">
                  <c:v>42795</c:v>
                </c:pt>
                <c:pt idx="159">
                  <c:v>42826</c:v>
                </c:pt>
                <c:pt idx="160">
                  <c:v>42856</c:v>
                </c:pt>
                <c:pt idx="161">
                  <c:v>42887</c:v>
                </c:pt>
                <c:pt idx="162">
                  <c:v>42917</c:v>
                </c:pt>
                <c:pt idx="163">
                  <c:v>42948</c:v>
                </c:pt>
                <c:pt idx="164">
                  <c:v>42979</c:v>
                </c:pt>
                <c:pt idx="165">
                  <c:v>43009</c:v>
                </c:pt>
                <c:pt idx="166">
                  <c:v>43040</c:v>
                </c:pt>
                <c:pt idx="167">
                  <c:v>43070</c:v>
                </c:pt>
                <c:pt idx="168">
                  <c:v>43101</c:v>
                </c:pt>
                <c:pt idx="169">
                  <c:v>43132</c:v>
                </c:pt>
                <c:pt idx="170">
                  <c:v>43160</c:v>
                </c:pt>
                <c:pt idx="171">
                  <c:v>43191</c:v>
                </c:pt>
                <c:pt idx="172">
                  <c:v>43221</c:v>
                </c:pt>
                <c:pt idx="173">
                  <c:v>43252</c:v>
                </c:pt>
                <c:pt idx="174">
                  <c:v>43282</c:v>
                </c:pt>
                <c:pt idx="175">
                  <c:v>43313</c:v>
                </c:pt>
                <c:pt idx="176">
                  <c:v>43344</c:v>
                </c:pt>
                <c:pt idx="177">
                  <c:v>43374</c:v>
                </c:pt>
                <c:pt idx="178">
                  <c:v>43405</c:v>
                </c:pt>
                <c:pt idx="179">
                  <c:v>43435</c:v>
                </c:pt>
                <c:pt idx="180">
                  <c:v>43466</c:v>
                </c:pt>
                <c:pt idx="181">
                  <c:v>43497</c:v>
                </c:pt>
                <c:pt idx="182">
                  <c:v>43525</c:v>
                </c:pt>
                <c:pt idx="183">
                  <c:v>43556</c:v>
                </c:pt>
                <c:pt idx="184">
                  <c:v>43586</c:v>
                </c:pt>
                <c:pt idx="185">
                  <c:v>43617</c:v>
                </c:pt>
                <c:pt idx="186">
                  <c:v>43647</c:v>
                </c:pt>
                <c:pt idx="187">
                  <c:v>43678</c:v>
                </c:pt>
                <c:pt idx="188">
                  <c:v>43709</c:v>
                </c:pt>
                <c:pt idx="189">
                  <c:v>43739</c:v>
                </c:pt>
                <c:pt idx="190">
                  <c:v>43770</c:v>
                </c:pt>
                <c:pt idx="191">
                  <c:v>43800</c:v>
                </c:pt>
                <c:pt idx="192">
                  <c:v>43831</c:v>
                </c:pt>
                <c:pt idx="193">
                  <c:v>43862</c:v>
                </c:pt>
                <c:pt idx="194">
                  <c:v>43891</c:v>
                </c:pt>
                <c:pt idx="195">
                  <c:v>43922</c:v>
                </c:pt>
                <c:pt idx="196">
                  <c:v>43952</c:v>
                </c:pt>
                <c:pt idx="197">
                  <c:v>43983</c:v>
                </c:pt>
                <c:pt idx="198">
                  <c:v>44013</c:v>
                </c:pt>
                <c:pt idx="199">
                  <c:v>44044</c:v>
                </c:pt>
                <c:pt idx="200">
                  <c:v>44075</c:v>
                </c:pt>
                <c:pt idx="201">
                  <c:v>44105</c:v>
                </c:pt>
                <c:pt idx="202">
                  <c:v>44136</c:v>
                </c:pt>
                <c:pt idx="203">
                  <c:v>44166</c:v>
                </c:pt>
                <c:pt idx="204">
                  <c:v>44197</c:v>
                </c:pt>
                <c:pt idx="205">
                  <c:v>44228</c:v>
                </c:pt>
                <c:pt idx="206">
                  <c:v>44256</c:v>
                </c:pt>
                <c:pt idx="207">
                  <c:v>44287</c:v>
                </c:pt>
                <c:pt idx="208">
                  <c:v>44317</c:v>
                </c:pt>
                <c:pt idx="209">
                  <c:v>44348</c:v>
                </c:pt>
                <c:pt idx="210">
                  <c:v>44378</c:v>
                </c:pt>
                <c:pt idx="211">
                  <c:v>44409</c:v>
                </c:pt>
                <c:pt idx="212">
                  <c:v>44440</c:v>
                </c:pt>
                <c:pt idx="213">
                  <c:v>44470</c:v>
                </c:pt>
                <c:pt idx="214">
                  <c:v>44501</c:v>
                </c:pt>
                <c:pt idx="215">
                  <c:v>44531</c:v>
                </c:pt>
                <c:pt idx="216">
                  <c:v>44562</c:v>
                </c:pt>
                <c:pt idx="217">
                  <c:v>44593</c:v>
                </c:pt>
                <c:pt idx="218">
                  <c:v>44621</c:v>
                </c:pt>
                <c:pt idx="219">
                  <c:v>44652</c:v>
                </c:pt>
                <c:pt idx="220">
                  <c:v>44682</c:v>
                </c:pt>
                <c:pt idx="221">
                  <c:v>44713</c:v>
                </c:pt>
                <c:pt idx="222">
                  <c:v>44743</c:v>
                </c:pt>
                <c:pt idx="223">
                  <c:v>44774</c:v>
                </c:pt>
                <c:pt idx="224">
                  <c:v>44805</c:v>
                </c:pt>
                <c:pt idx="225">
                  <c:v>44835</c:v>
                </c:pt>
                <c:pt idx="226">
                  <c:v>44866</c:v>
                </c:pt>
                <c:pt idx="227">
                  <c:v>44896</c:v>
                </c:pt>
                <c:pt idx="228">
                  <c:v>44927</c:v>
                </c:pt>
                <c:pt idx="229">
                  <c:v>44958</c:v>
                </c:pt>
                <c:pt idx="230">
                  <c:v>44986</c:v>
                </c:pt>
                <c:pt idx="231">
                  <c:v>45017</c:v>
                </c:pt>
                <c:pt idx="232">
                  <c:v>45047</c:v>
                </c:pt>
                <c:pt idx="233">
                  <c:v>45078</c:v>
                </c:pt>
                <c:pt idx="234">
                  <c:v>45108</c:v>
                </c:pt>
                <c:pt idx="235">
                  <c:v>45139</c:v>
                </c:pt>
                <c:pt idx="236">
                  <c:v>45170</c:v>
                </c:pt>
                <c:pt idx="237">
                  <c:v>45200</c:v>
                </c:pt>
                <c:pt idx="238">
                  <c:v>45231</c:v>
                </c:pt>
                <c:pt idx="239">
                  <c:v>45261</c:v>
                </c:pt>
                <c:pt idx="240">
                  <c:v>45292</c:v>
                </c:pt>
                <c:pt idx="241">
                  <c:v>45323</c:v>
                </c:pt>
                <c:pt idx="242">
                  <c:v>45352</c:v>
                </c:pt>
                <c:pt idx="243">
                  <c:v>45383</c:v>
                </c:pt>
                <c:pt idx="244">
                  <c:v>45413</c:v>
                </c:pt>
                <c:pt idx="245">
                  <c:v>45444</c:v>
                </c:pt>
                <c:pt idx="246">
                  <c:v>45474</c:v>
                </c:pt>
              </c:numCache>
            </c:numRef>
          </c:cat>
          <c:val>
            <c:numRef>
              <c:f>Sheet1!$C$2:$C$248</c:f>
              <c:numCache>
                <c:formatCode>_("$"* #,##0.00_);_("$"* \(#,##0.00\);_("$"* "-"??_);_(@_)</c:formatCode>
                <c:ptCount val="247"/>
                <c:pt idx="0">
                  <c:v>6.14</c:v>
                </c:pt>
                <c:pt idx="1">
                  <c:v>5.37</c:v>
                </c:pt>
                <c:pt idx="2">
                  <c:v>5.39</c:v>
                </c:pt>
                <c:pt idx="3">
                  <c:v>5.71</c:v>
                </c:pt>
                <c:pt idx="4">
                  <c:v>6.33</c:v>
                </c:pt>
                <c:pt idx="5">
                  <c:v>6.27</c:v>
                </c:pt>
                <c:pt idx="6">
                  <c:v>5.93</c:v>
                </c:pt>
                <c:pt idx="7">
                  <c:v>5.41</c:v>
                </c:pt>
                <c:pt idx="8">
                  <c:v>5.15</c:v>
                </c:pt>
                <c:pt idx="9">
                  <c:v>6.35</c:v>
                </c:pt>
                <c:pt idx="10">
                  <c:v>6.17</c:v>
                </c:pt>
                <c:pt idx="11">
                  <c:v>6.58</c:v>
                </c:pt>
                <c:pt idx="12">
                  <c:v>6.15</c:v>
                </c:pt>
                <c:pt idx="13">
                  <c:v>6.14</c:v>
                </c:pt>
                <c:pt idx="14">
                  <c:v>6.96</c:v>
                </c:pt>
                <c:pt idx="15">
                  <c:v>7.16</c:v>
                </c:pt>
                <c:pt idx="16">
                  <c:v>6.47</c:v>
                </c:pt>
                <c:pt idx="17">
                  <c:v>7.18</c:v>
                </c:pt>
                <c:pt idx="18">
                  <c:v>7.63</c:v>
                </c:pt>
                <c:pt idx="19">
                  <c:v>9.5299999999999994</c:v>
                </c:pt>
                <c:pt idx="20">
                  <c:v>11.75</c:v>
                </c:pt>
                <c:pt idx="21">
                  <c:v>13.42</c:v>
                </c:pt>
                <c:pt idx="22">
                  <c:v>10.3</c:v>
                </c:pt>
                <c:pt idx="23">
                  <c:v>13.05</c:v>
                </c:pt>
                <c:pt idx="24">
                  <c:v>8.69</c:v>
                </c:pt>
                <c:pt idx="25">
                  <c:v>7.54</c:v>
                </c:pt>
                <c:pt idx="26">
                  <c:v>6.89</c:v>
                </c:pt>
                <c:pt idx="27">
                  <c:v>7.16</c:v>
                </c:pt>
                <c:pt idx="28">
                  <c:v>6.25</c:v>
                </c:pt>
                <c:pt idx="29">
                  <c:v>6.21</c:v>
                </c:pt>
                <c:pt idx="30">
                  <c:v>6.17</c:v>
                </c:pt>
                <c:pt idx="31">
                  <c:v>7.14</c:v>
                </c:pt>
                <c:pt idx="32">
                  <c:v>4.9000000000000004</c:v>
                </c:pt>
                <c:pt idx="33">
                  <c:v>5.85</c:v>
                </c:pt>
                <c:pt idx="34">
                  <c:v>7.4</c:v>
                </c:pt>
                <c:pt idx="35">
                  <c:v>6.73</c:v>
                </c:pt>
                <c:pt idx="36">
                  <c:v>6.55</c:v>
                </c:pt>
                <c:pt idx="37">
                  <c:v>8</c:v>
                </c:pt>
                <c:pt idx="38">
                  <c:v>7.11</c:v>
                </c:pt>
                <c:pt idx="39">
                  <c:v>7.6</c:v>
                </c:pt>
                <c:pt idx="40">
                  <c:v>7.64</c:v>
                </c:pt>
                <c:pt idx="41">
                  <c:v>7.35</c:v>
                </c:pt>
                <c:pt idx="42">
                  <c:v>6.22</c:v>
                </c:pt>
                <c:pt idx="43">
                  <c:v>6.22</c:v>
                </c:pt>
                <c:pt idx="44">
                  <c:v>6.08</c:v>
                </c:pt>
                <c:pt idx="45">
                  <c:v>6.74</c:v>
                </c:pt>
                <c:pt idx="46">
                  <c:v>7.1</c:v>
                </c:pt>
                <c:pt idx="47">
                  <c:v>7.1</c:v>
                </c:pt>
                <c:pt idx="48">
                  <c:v>7.99</c:v>
                </c:pt>
                <c:pt idx="49">
                  <c:v>8.5399999999999991</c:v>
                </c:pt>
                <c:pt idx="50">
                  <c:v>9.41</c:v>
                </c:pt>
                <c:pt idx="51">
                  <c:v>10.18</c:v>
                </c:pt>
                <c:pt idx="52">
                  <c:v>11.27</c:v>
                </c:pt>
                <c:pt idx="53">
                  <c:v>12.69</c:v>
                </c:pt>
                <c:pt idx="54">
                  <c:v>11.09</c:v>
                </c:pt>
                <c:pt idx="55">
                  <c:v>8.26</c:v>
                </c:pt>
                <c:pt idx="56">
                  <c:v>7.67</c:v>
                </c:pt>
                <c:pt idx="57">
                  <c:v>6.74</c:v>
                </c:pt>
                <c:pt idx="58">
                  <c:v>6.68</c:v>
                </c:pt>
                <c:pt idx="59">
                  <c:v>5.82</c:v>
                </c:pt>
                <c:pt idx="60">
                  <c:v>5.24</c:v>
                </c:pt>
                <c:pt idx="61">
                  <c:v>4.51</c:v>
                </c:pt>
                <c:pt idx="62">
                  <c:v>3.96</c:v>
                </c:pt>
                <c:pt idx="63">
                  <c:v>3.49</c:v>
                </c:pt>
                <c:pt idx="64">
                  <c:v>3.83</c:v>
                </c:pt>
                <c:pt idx="65">
                  <c:v>3.8</c:v>
                </c:pt>
                <c:pt idx="66">
                  <c:v>3.38</c:v>
                </c:pt>
                <c:pt idx="67">
                  <c:v>3.14</c:v>
                </c:pt>
                <c:pt idx="68">
                  <c:v>2.99</c:v>
                </c:pt>
                <c:pt idx="69">
                  <c:v>4.01</c:v>
                </c:pt>
                <c:pt idx="70">
                  <c:v>3.66</c:v>
                </c:pt>
                <c:pt idx="71">
                  <c:v>5.35</c:v>
                </c:pt>
                <c:pt idx="72">
                  <c:v>5.83</c:v>
                </c:pt>
                <c:pt idx="73">
                  <c:v>5.32</c:v>
                </c:pt>
                <c:pt idx="74">
                  <c:v>4.29</c:v>
                </c:pt>
                <c:pt idx="75">
                  <c:v>4.03</c:v>
                </c:pt>
                <c:pt idx="76">
                  <c:v>4.1399999999999997</c:v>
                </c:pt>
                <c:pt idx="77">
                  <c:v>4.8</c:v>
                </c:pt>
                <c:pt idx="78">
                  <c:v>4.63</c:v>
                </c:pt>
                <c:pt idx="79">
                  <c:v>4.32</c:v>
                </c:pt>
                <c:pt idx="80">
                  <c:v>3.89</c:v>
                </c:pt>
                <c:pt idx="81">
                  <c:v>3.43</c:v>
                </c:pt>
                <c:pt idx="82">
                  <c:v>3.71</c:v>
                </c:pt>
                <c:pt idx="83">
                  <c:v>4.25</c:v>
                </c:pt>
                <c:pt idx="84">
                  <c:v>4.49</c:v>
                </c:pt>
                <c:pt idx="85">
                  <c:v>4.09</c:v>
                </c:pt>
                <c:pt idx="86">
                  <c:v>3.97</c:v>
                </c:pt>
                <c:pt idx="87">
                  <c:v>4.24</c:v>
                </c:pt>
                <c:pt idx="88">
                  <c:v>4.3099999999999996</c:v>
                </c:pt>
                <c:pt idx="89">
                  <c:v>4.54</c:v>
                </c:pt>
                <c:pt idx="90">
                  <c:v>4.42</c:v>
                </c:pt>
                <c:pt idx="91">
                  <c:v>4.05</c:v>
                </c:pt>
                <c:pt idx="92">
                  <c:v>3.9</c:v>
                </c:pt>
                <c:pt idx="93">
                  <c:v>3.57</c:v>
                </c:pt>
                <c:pt idx="94">
                  <c:v>3.24</c:v>
                </c:pt>
                <c:pt idx="95">
                  <c:v>3.17</c:v>
                </c:pt>
                <c:pt idx="96">
                  <c:v>2.67</c:v>
                </c:pt>
                <c:pt idx="97">
                  <c:v>2.5</c:v>
                </c:pt>
                <c:pt idx="98">
                  <c:v>2.17</c:v>
                </c:pt>
                <c:pt idx="99">
                  <c:v>1.95</c:v>
                </c:pt>
                <c:pt idx="100">
                  <c:v>2.4300000000000002</c:v>
                </c:pt>
                <c:pt idx="101">
                  <c:v>2.46</c:v>
                </c:pt>
                <c:pt idx="102">
                  <c:v>2.95</c:v>
                </c:pt>
                <c:pt idx="103">
                  <c:v>2.84</c:v>
                </c:pt>
                <c:pt idx="104">
                  <c:v>2.85</c:v>
                </c:pt>
                <c:pt idx="105">
                  <c:v>3.32</c:v>
                </c:pt>
                <c:pt idx="106">
                  <c:v>3.54</c:v>
                </c:pt>
                <c:pt idx="107">
                  <c:v>3.34</c:v>
                </c:pt>
                <c:pt idx="108">
                  <c:v>3.33</c:v>
                </c:pt>
                <c:pt idx="109">
                  <c:v>3.33</c:v>
                </c:pt>
                <c:pt idx="110">
                  <c:v>3.81</c:v>
                </c:pt>
                <c:pt idx="111">
                  <c:v>4.17</c:v>
                </c:pt>
                <c:pt idx="112">
                  <c:v>4.04</c:v>
                </c:pt>
                <c:pt idx="113">
                  <c:v>3.83</c:v>
                </c:pt>
                <c:pt idx="114">
                  <c:v>3.62</c:v>
                </c:pt>
                <c:pt idx="115">
                  <c:v>3.43</c:v>
                </c:pt>
                <c:pt idx="116">
                  <c:v>3.62</c:v>
                </c:pt>
                <c:pt idx="117">
                  <c:v>3.68</c:v>
                </c:pt>
                <c:pt idx="118">
                  <c:v>3.64</c:v>
                </c:pt>
                <c:pt idx="119">
                  <c:v>4.24</c:v>
                </c:pt>
                <c:pt idx="120">
                  <c:v>4.71</c:v>
                </c:pt>
                <c:pt idx="121">
                  <c:v>6</c:v>
                </c:pt>
                <c:pt idx="122">
                  <c:v>4.9000000000000004</c:v>
                </c:pt>
                <c:pt idx="123">
                  <c:v>4.66</c:v>
                </c:pt>
                <c:pt idx="124">
                  <c:v>4.58</c:v>
                </c:pt>
                <c:pt idx="125">
                  <c:v>4.59</c:v>
                </c:pt>
                <c:pt idx="126">
                  <c:v>4.05</c:v>
                </c:pt>
                <c:pt idx="127">
                  <c:v>3.91</c:v>
                </c:pt>
                <c:pt idx="128">
                  <c:v>3.92</c:v>
                </c:pt>
                <c:pt idx="129">
                  <c:v>3.78</c:v>
                </c:pt>
                <c:pt idx="130">
                  <c:v>4.12</c:v>
                </c:pt>
                <c:pt idx="131">
                  <c:v>3.48</c:v>
                </c:pt>
                <c:pt idx="132">
                  <c:v>2.99</c:v>
                </c:pt>
                <c:pt idx="133">
                  <c:v>2.87</c:v>
                </c:pt>
                <c:pt idx="134">
                  <c:v>2.83</c:v>
                </c:pt>
                <c:pt idx="135">
                  <c:v>2.61</c:v>
                </c:pt>
                <c:pt idx="136">
                  <c:v>2.85</c:v>
                </c:pt>
                <c:pt idx="137">
                  <c:v>2.78</c:v>
                </c:pt>
                <c:pt idx="138">
                  <c:v>2.84</c:v>
                </c:pt>
                <c:pt idx="139">
                  <c:v>2.77</c:v>
                </c:pt>
                <c:pt idx="140">
                  <c:v>2.66</c:v>
                </c:pt>
                <c:pt idx="141">
                  <c:v>2.34</c:v>
                </c:pt>
                <c:pt idx="142">
                  <c:v>2.09</c:v>
                </c:pt>
                <c:pt idx="143">
                  <c:v>1.93</c:v>
                </c:pt>
                <c:pt idx="144">
                  <c:v>2.2799999999999998</c:v>
                </c:pt>
                <c:pt idx="145">
                  <c:v>1.99</c:v>
                </c:pt>
                <c:pt idx="146">
                  <c:v>1.73</c:v>
                </c:pt>
                <c:pt idx="147">
                  <c:v>1.92</c:v>
                </c:pt>
                <c:pt idx="148">
                  <c:v>1.92</c:v>
                </c:pt>
                <c:pt idx="149">
                  <c:v>2.59</c:v>
                </c:pt>
                <c:pt idx="150">
                  <c:v>2.82</c:v>
                </c:pt>
                <c:pt idx="151">
                  <c:v>2.82</c:v>
                </c:pt>
                <c:pt idx="152">
                  <c:v>2.99</c:v>
                </c:pt>
                <c:pt idx="153">
                  <c:v>2.98</c:v>
                </c:pt>
                <c:pt idx="154">
                  <c:v>2.5499999999999998</c:v>
                </c:pt>
                <c:pt idx="155">
                  <c:v>3.59</c:v>
                </c:pt>
                <c:pt idx="156">
                  <c:v>3.3</c:v>
                </c:pt>
                <c:pt idx="157">
                  <c:v>2.85</c:v>
                </c:pt>
                <c:pt idx="158">
                  <c:v>2.88</c:v>
                </c:pt>
                <c:pt idx="159">
                  <c:v>3.1</c:v>
                </c:pt>
                <c:pt idx="160">
                  <c:v>3.15</c:v>
                </c:pt>
                <c:pt idx="161">
                  <c:v>2.98</c:v>
                </c:pt>
                <c:pt idx="162">
                  <c:v>2.98</c:v>
                </c:pt>
                <c:pt idx="163">
                  <c:v>2.9</c:v>
                </c:pt>
                <c:pt idx="164">
                  <c:v>2.98</c:v>
                </c:pt>
                <c:pt idx="165">
                  <c:v>2.88</c:v>
                </c:pt>
                <c:pt idx="166">
                  <c:v>3.01</c:v>
                </c:pt>
                <c:pt idx="167">
                  <c:v>2.82</c:v>
                </c:pt>
                <c:pt idx="168">
                  <c:v>3.88</c:v>
                </c:pt>
                <c:pt idx="169">
                  <c:v>2.67</c:v>
                </c:pt>
                <c:pt idx="170">
                  <c:v>2.69</c:v>
                </c:pt>
                <c:pt idx="171">
                  <c:v>2.8</c:v>
                </c:pt>
                <c:pt idx="172">
                  <c:v>2.8</c:v>
                </c:pt>
                <c:pt idx="173">
                  <c:v>2.97</c:v>
                </c:pt>
                <c:pt idx="174">
                  <c:v>2.83</c:v>
                </c:pt>
                <c:pt idx="175">
                  <c:v>2.96</c:v>
                </c:pt>
                <c:pt idx="176">
                  <c:v>3</c:v>
                </c:pt>
                <c:pt idx="177">
                  <c:v>3.28</c:v>
                </c:pt>
                <c:pt idx="178">
                  <c:v>4.09</c:v>
                </c:pt>
                <c:pt idx="179">
                  <c:v>4.04</c:v>
                </c:pt>
                <c:pt idx="180">
                  <c:v>3.11</c:v>
                </c:pt>
                <c:pt idx="181">
                  <c:v>2.69</c:v>
                </c:pt>
                <c:pt idx="182">
                  <c:v>2.95</c:v>
                </c:pt>
                <c:pt idx="183">
                  <c:v>2.65</c:v>
                </c:pt>
                <c:pt idx="184">
                  <c:v>2.64</c:v>
                </c:pt>
                <c:pt idx="185">
                  <c:v>2.4</c:v>
                </c:pt>
                <c:pt idx="186">
                  <c:v>2.37</c:v>
                </c:pt>
                <c:pt idx="187">
                  <c:v>2.2200000000000002</c:v>
                </c:pt>
                <c:pt idx="188">
                  <c:v>2.56</c:v>
                </c:pt>
                <c:pt idx="189">
                  <c:v>2.33</c:v>
                </c:pt>
                <c:pt idx="190">
                  <c:v>2.64</c:v>
                </c:pt>
                <c:pt idx="191">
                  <c:v>2.2200000000000002</c:v>
                </c:pt>
                <c:pt idx="192">
                  <c:v>2.02</c:v>
                </c:pt>
                <c:pt idx="193">
                  <c:v>1.91</c:v>
                </c:pt>
                <c:pt idx="194">
                  <c:v>1.79</c:v>
                </c:pt>
                <c:pt idx="195">
                  <c:v>1.74</c:v>
                </c:pt>
                <c:pt idx="196">
                  <c:v>1.75</c:v>
                </c:pt>
                <c:pt idx="197">
                  <c:v>1.63</c:v>
                </c:pt>
                <c:pt idx="198">
                  <c:v>1.77</c:v>
                </c:pt>
                <c:pt idx="199">
                  <c:v>2.2999999999999998</c:v>
                </c:pt>
                <c:pt idx="200">
                  <c:v>1.92</c:v>
                </c:pt>
                <c:pt idx="201">
                  <c:v>2.39</c:v>
                </c:pt>
                <c:pt idx="202">
                  <c:v>2.61</c:v>
                </c:pt>
                <c:pt idx="203">
                  <c:v>2.58</c:v>
                </c:pt>
                <c:pt idx="204">
                  <c:v>2.71</c:v>
                </c:pt>
                <c:pt idx="205">
                  <c:v>5.35</c:v>
                </c:pt>
                <c:pt idx="206">
                  <c:v>2.62</c:v>
                </c:pt>
                <c:pt idx="207">
                  <c:v>2.66</c:v>
                </c:pt>
                <c:pt idx="208">
                  <c:v>2.91</c:v>
                </c:pt>
                <c:pt idx="209">
                  <c:v>3.26</c:v>
                </c:pt>
                <c:pt idx="210">
                  <c:v>3.84</c:v>
                </c:pt>
                <c:pt idx="211">
                  <c:v>4.07</c:v>
                </c:pt>
                <c:pt idx="212">
                  <c:v>5.16</c:v>
                </c:pt>
                <c:pt idx="213">
                  <c:v>5.51</c:v>
                </c:pt>
                <c:pt idx="214">
                  <c:v>5.05</c:v>
                </c:pt>
                <c:pt idx="215">
                  <c:v>3.76</c:v>
                </c:pt>
                <c:pt idx="216">
                  <c:v>4.38</c:v>
                </c:pt>
                <c:pt idx="217">
                  <c:v>4.6900000000000004</c:v>
                </c:pt>
                <c:pt idx="218">
                  <c:v>4.9000000000000004</c:v>
                </c:pt>
                <c:pt idx="219">
                  <c:v>6.6</c:v>
                </c:pt>
                <c:pt idx="220">
                  <c:v>8.14</c:v>
                </c:pt>
                <c:pt idx="221">
                  <c:v>7.7</c:v>
                </c:pt>
                <c:pt idx="222">
                  <c:v>7.28</c:v>
                </c:pt>
                <c:pt idx="223">
                  <c:v>8.81</c:v>
                </c:pt>
                <c:pt idx="224">
                  <c:v>7.88</c:v>
                </c:pt>
                <c:pt idx="225">
                  <c:v>5.66</c:v>
                </c:pt>
                <c:pt idx="226">
                  <c:v>5.45</c:v>
                </c:pt>
                <c:pt idx="227">
                  <c:v>5.53</c:v>
                </c:pt>
                <c:pt idx="228">
                  <c:v>3.27</c:v>
                </c:pt>
                <c:pt idx="229">
                  <c:v>2.38</c:v>
                </c:pt>
                <c:pt idx="230">
                  <c:v>2.31</c:v>
                </c:pt>
                <c:pt idx="231">
                  <c:v>2.16</c:v>
                </c:pt>
                <c:pt idx="232">
                  <c:v>2.15</c:v>
                </c:pt>
                <c:pt idx="233">
                  <c:v>2.1800000000000002</c:v>
                </c:pt>
                <c:pt idx="234">
                  <c:v>2.5499999999999998</c:v>
                </c:pt>
                <c:pt idx="235">
                  <c:v>2.58</c:v>
                </c:pt>
                <c:pt idx="236">
                  <c:v>2.64</c:v>
                </c:pt>
                <c:pt idx="237">
                  <c:v>2.98</c:v>
                </c:pt>
                <c:pt idx="238">
                  <c:v>2.71</c:v>
                </c:pt>
                <c:pt idx="239">
                  <c:v>2.52</c:v>
                </c:pt>
                <c:pt idx="240">
                  <c:v>3.18</c:v>
                </c:pt>
                <c:pt idx="241">
                  <c:v>1.72</c:v>
                </c:pt>
                <c:pt idx="242">
                  <c:v>1.49</c:v>
                </c:pt>
                <c:pt idx="243">
                  <c:v>1.6</c:v>
                </c:pt>
                <c:pt idx="244">
                  <c:v>2.12</c:v>
                </c:pt>
                <c:pt idx="245">
                  <c:v>2.5299999999999998</c:v>
                </c:pt>
                <c:pt idx="246">
                  <c:v>2.08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B-4EC7-963D-FB4F5E4CF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527992"/>
        <c:axId val="540527008"/>
      </c:lineChart>
      <c:dateAx>
        <c:axId val="171262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71262680"/>
        <c:crosses val="autoZero"/>
        <c:auto val="1"/>
        <c:lblOffset val="100"/>
        <c:baseTimeUnit val="months"/>
      </c:dateAx>
      <c:valAx>
        <c:axId val="171262680"/>
        <c:scaling>
          <c:orientation val="minMax"/>
          <c:min val="2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71262288"/>
        <c:crosses val="autoZero"/>
        <c:crossBetween val="between"/>
      </c:valAx>
      <c:valAx>
        <c:axId val="540527008"/>
        <c:scaling>
          <c:orientation val="minMax"/>
        </c:scaling>
        <c:delete val="0"/>
        <c:axPos val="r"/>
        <c:numFmt formatCode="&quot;$&quot;#,##0.00" sourceLinked="0"/>
        <c:majorTickMark val="out"/>
        <c:minorTickMark val="none"/>
        <c:tickLblPos val="nextTo"/>
        <c:crossAx val="540527992"/>
        <c:crosses val="max"/>
        <c:crossBetween val="between"/>
      </c:valAx>
      <c:dateAx>
        <c:axId val="54052799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54052700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65065799914545563"/>
          <c:y val="8.8110217110439051E-2"/>
          <c:w val="0.13525931351604306"/>
          <c:h val="0.2660072585553317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4114724209094"/>
          <c:y val="2.8885925012642935E-2"/>
          <c:w val="0.87622464805535683"/>
          <c:h val="0.749369440306448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</c:v>
                </c:pt>
              </c:strCache>
            </c:strRef>
          </c:tx>
          <c:spPr>
            <a:ln w="44450">
              <a:solidFill>
                <a:schemeClr val="accent4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Sheet1!$B$2:$B$55</c:f>
              <c:numCache>
                <c:formatCode>0.00%</c:formatCode>
                <c:ptCount val="54"/>
                <c:pt idx="0">
                  <c:v>0</c:v>
                </c:pt>
                <c:pt idx="1">
                  <c:v>-3.9989456270076995E-2</c:v>
                </c:pt>
                <c:pt idx="2">
                  <c:v>-0.16711221794047115</c:v>
                </c:pt>
                <c:pt idx="3">
                  <c:v>-0.15403484545370494</c:v>
                </c:pt>
                <c:pt idx="4">
                  <c:v>-9.8329133545388303E-2</c:v>
                </c:pt>
                <c:pt idx="5">
                  <c:v>-6.5584557369890217E-2</c:v>
                </c:pt>
                <c:pt idx="6">
                  <c:v>-5.6479771185323768E-2</c:v>
                </c:pt>
                <c:pt idx="7">
                  <c:v>-5.6853522805733747E-2</c:v>
                </c:pt>
                <c:pt idx="8">
                  <c:v>-5.0615804972470313E-2</c:v>
                </c:pt>
                <c:pt idx="9">
                  <c:v>-4.6413066356649546E-2</c:v>
                </c:pt>
                <c:pt idx="10">
                  <c:v>-3.4108769589994425E-2</c:v>
                </c:pt>
                <c:pt idx="11">
                  <c:v>-2.8113006753101688E-2</c:v>
                </c:pt>
                <c:pt idx="12">
                  <c:v>-6.0632348399457969E-2</c:v>
                </c:pt>
                <c:pt idx="13">
                  <c:v>-3.4216960848534317E-2</c:v>
                </c:pt>
                <c:pt idx="14">
                  <c:v>-3.2851783877142049E-2</c:v>
                </c:pt>
                <c:pt idx="15">
                  <c:v>-2.4442372417917246E-2</c:v>
                </c:pt>
                <c:pt idx="16">
                  <c:v>-1.9902273786831737E-2</c:v>
                </c:pt>
                <c:pt idx="17">
                  <c:v>-1.5786088177842883E-2</c:v>
                </c:pt>
                <c:pt idx="18">
                  <c:v>-1.6037878743171641E-2</c:v>
                </c:pt>
                <c:pt idx="19">
                  <c:v>-2.6322933202716947E-2</c:v>
                </c:pt>
                <c:pt idx="20">
                  <c:v>-1.2959345659268373E-2</c:v>
                </c:pt>
                <c:pt idx="21">
                  <c:v>-3.9676685177207904E-3</c:v>
                </c:pt>
                <c:pt idx="22">
                  <c:v>-4.6915663930411355E-3</c:v>
                </c:pt>
                <c:pt idx="23">
                  <c:v>-4.496822127669664E-3</c:v>
                </c:pt>
                <c:pt idx="24">
                  <c:v>1.7113889987192543E-3</c:v>
                </c:pt>
                <c:pt idx="25">
                  <c:v>9.8493387546987332E-3</c:v>
                </c:pt>
                <c:pt idx="26">
                  <c:v>1.2103651159908635E-2</c:v>
                </c:pt>
                <c:pt idx="27">
                  <c:v>1.2728209788751554E-2</c:v>
                </c:pt>
                <c:pt idx="28">
                  <c:v>1.1316805643255989E-2</c:v>
                </c:pt>
                <c:pt idx="29">
                  <c:v>1.3560298922611791E-2</c:v>
                </c:pt>
                <c:pt idx="30">
                  <c:v>1.4738600083799014E-2</c:v>
                </c:pt>
                <c:pt idx="31">
                  <c:v>1.8302026717339492E-2</c:v>
                </c:pt>
                <c:pt idx="32">
                  <c:v>1.7432562421438202E-2</c:v>
                </c:pt>
                <c:pt idx="33">
                  <c:v>1.4104205885997922E-2</c:v>
                </c:pt>
                <c:pt idx="34">
                  <c:v>1.522546074722797E-3</c:v>
                </c:pt>
                <c:pt idx="35">
                  <c:v>1.0581105085185838E-2</c:v>
                </c:pt>
                <c:pt idx="36">
                  <c:v>1.1099439569280722E-2</c:v>
                </c:pt>
                <c:pt idx="37">
                  <c:v>1.1237137534694908E-2</c:v>
                </c:pt>
                <c:pt idx="38">
                  <c:v>1.5267753693747999E-2</c:v>
                </c:pt>
                <c:pt idx="39">
                  <c:v>1.2875743323123912E-2</c:v>
                </c:pt>
                <c:pt idx="40">
                  <c:v>6.9744019482294028E-3</c:v>
                </c:pt>
                <c:pt idx="41">
                  <c:v>1.3773730769003789E-2</c:v>
                </c:pt>
                <c:pt idx="42">
                  <c:v>1.3998965298145594E-2</c:v>
                </c:pt>
                <c:pt idx="43">
                  <c:v>1.609394148623311E-2</c:v>
                </c:pt>
                <c:pt idx="44">
                  <c:v>8.9139761467782463E-3</c:v>
                </c:pt>
                <c:pt idx="45">
                  <c:v>1.1950216284161375E-2</c:v>
                </c:pt>
                <c:pt idx="46">
                  <c:v>9.433294187768837E-3</c:v>
                </c:pt>
                <c:pt idx="47">
                  <c:v>-1.8569554193001991E-3</c:v>
                </c:pt>
                <c:pt idx="48">
                  <c:v>1.0375541693960155E-2</c:v>
                </c:pt>
                <c:pt idx="49">
                  <c:v>8.1468017680419447E-3</c:v>
                </c:pt>
                <c:pt idx="50">
                  <c:v>8.1015581508343537E-3</c:v>
                </c:pt>
                <c:pt idx="51">
                  <c:v>1.5752647243385098E-2</c:v>
                </c:pt>
                <c:pt idx="52">
                  <c:v>1.8467264275836559E-2</c:v>
                </c:pt>
                <c:pt idx="53">
                  <c:v>1.196890386518179E-2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B5-48D5-B428-A8E3941146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MFG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Sheet1!$C$2:$C$55</c:f>
              <c:numCache>
                <c:formatCode>General</c:formatCode>
                <c:ptCount val="54"/>
                <c:pt idx="0">
                  <c:v>0</c:v>
                </c:pt>
                <c:pt idx="1">
                  <c:v>-4.5569213903046912E-2</c:v>
                </c:pt>
                <c:pt idx="2">
                  <c:v>-0.19285122294198576</c:v>
                </c:pt>
                <c:pt idx="3">
                  <c:v>-0.15700638903778807</c:v>
                </c:pt>
                <c:pt idx="4">
                  <c:v>-9.0655893430567125E-2</c:v>
                </c:pt>
                <c:pt idx="5">
                  <c:v>-5.8547167735207739E-2</c:v>
                </c:pt>
                <c:pt idx="6">
                  <c:v>-4.5212865295178761E-2</c:v>
                </c:pt>
                <c:pt idx="7">
                  <c:v>-4.5805433660103922E-2</c:v>
                </c:pt>
                <c:pt idx="8">
                  <c:v>-3.7570045719627299E-2</c:v>
                </c:pt>
                <c:pt idx="9">
                  <c:v>-3.1479815829348334E-2</c:v>
                </c:pt>
                <c:pt idx="10">
                  <c:v>-2.415599387443812E-2</c:v>
                </c:pt>
                <c:pt idx="11">
                  <c:v>-1.4622406756288786E-2</c:v>
                </c:pt>
                <c:pt idx="12">
                  <c:v>-5.5463187573629336E-2</c:v>
                </c:pt>
                <c:pt idx="13">
                  <c:v>-2.5503657873032881E-2</c:v>
                </c:pt>
                <c:pt idx="14">
                  <c:v>-2.4806102949415654E-2</c:v>
                </c:pt>
                <c:pt idx="15">
                  <c:v>-1.3703774367733623E-2</c:v>
                </c:pt>
                <c:pt idx="16">
                  <c:v>-1.274274356124494E-2</c:v>
                </c:pt>
                <c:pt idx="17">
                  <c:v>-4.4296251878905846E-3</c:v>
                </c:pt>
                <c:pt idx="18">
                  <c:v>-8.0264243092339482E-3</c:v>
                </c:pt>
                <c:pt idx="19">
                  <c:v>-1.7673073875205225E-2</c:v>
                </c:pt>
                <c:pt idx="20">
                  <c:v>-3.5725714539527331E-3</c:v>
                </c:pt>
                <c:pt idx="21">
                  <c:v>5.7540710052361721E-3</c:v>
                </c:pt>
                <c:pt idx="22">
                  <c:v>6.655542129389902E-3</c:v>
                </c:pt>
                <c:pt idx="23">
                  <c:v>3.0082687009835851E-4</c:v>
                </c:pt>
                <c:pt idx="24">
                  <c:v>9.4598946298365405E-3</c:v>
                </c:pt>
                <c:pt idx="25">
                  <c:v>1.8823888076252571E-2</c:v>
                </c:pt>
                <c:pt idx="26">
                  <c:v>1.8759280963211333E-2</c:v>
                </c:pt>
                <c:pt idx="27">
                  <c:v>1.6689834373608825E-2</c:v>
                </c:pt>
                <c:pt idx="28">
                  <c:v>1.3337330898452793E-2</c:v>
                </c:pt>
                <c:pt idx="29">
                  <c:v>1.4564866046236524E-2</c:v>
                </c:pt>
                <c:pt idx="30">
                  <c:v>1.6996718160554813E-2</c:v>
                </c:pt>
                <c:pt idx="31">
                  <c:v>1.9008624040104838E-2</c:v>
                </c:pt>
                <c:pt idx="32">
                  <c:v>1.9763719673774549E-2</c:v>
                </c:pt>
                <c:pt idx="33">
                  <c:v>1.2566083486522883E-2</c:v>
                </c:pt>
                <c:pt idx="34">
                  <c:v>-6.2517476728820576E-3</c:v>
                </c:pt>
                <c:pt idx="35">
                  <c:v>1.2017932511813489E-2</c:v>
                </c:pt>
                <c:pt idx="36">
                  <c:v>1.1831177575678531E-2</c:v>
                </c:pt>
                <c:pt idx="37">
                  <c:v>5.8600670500694729E-3</c:v>
                </c:pt>
                <c:pt idx="38">
                  <c:v>1.3378719830244856E-2</c:v>
                </c:pt>
                <c:pt idx="39">
                  <c:v>1.2400527759354629E-2</c:v>
                </c:pt>
                <c:pt idx="40">
                  <c:v>5.9519302889250447E-3</c:v>
                </c:pt>
                <c:pt idx="41">
                  <c:v>8.8471365420861314E-3</c:v>
                </c:pt>
                <c:pt idx="42">
                  <c:v>9.4084108366319086E-3</c:v>
                </c:pt>
                <c:pt idx="43">
                  <c:v>1.0497646383061721E-2</c:v>
                </c:pt>
                <c:pt idx="44">
                  <c:v>2.5873129800737527E-3</c:v>
                </c:pt>
                <c:pt idx="45">
                  <c:v>8.1677523690115716E-3</c:v>
                </c:pt>
                <c:pt idx="46">
                  <c:v>7.7205500084291945E-3</c:v>
                </c:pt>
                <c:pt idx="47">
                  <c:v>-6.1719982677218566E-3</c:v>
                </c:pt>
                <c:pt idx="48">
                  <c:v>7.9476843902148708E-3</c:v>
                </c:pt>
                <c:pt idx="49">
                  <c:v>9.7758637920539737E-3</c:v>
                </c:pt>
                <c:pt idx="50">
                  <c:v>4.3892457422398667E-3</c:v>
                </c:pt>
                <c:pt idx="51">
                  <c:v>1.2860853439773612E-2</c:v>
                </c:pt>
                <c:pt idx="52">
                  <c:v>1.2478258192232472E-2</c:v>
                </c:pt>
                <c:pt idx="53">
                  <c:v>9.8041294040094318E-3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B5-48D5-B428-A8E3941146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Durable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Sheet1!$D$2:$D$55</c:f>
              <c:numCache>
                <c:formatCode>General</c:formatCode>
                <c:ptCount val="54"/>
                <c:pt idx="0">
                  <c:v>0</c:v>
                </c:pt>
                <c:pt idx="1">
                  <c:v>-7.3862222575930003E-2</c:v>
                </c:pt>
                <c:pt idx="2">
                  <c:v>-0.269717999836802</c:v>
                </c:pt>
                <c:pt idx="3">
                  <c:v>-0.21520179638727899</c:v>
                </c:pt>
                <c:pt idx="4">
                  <c:v>-0.11447133406335919</c:v>
                </c:pt>
                <c:pt idx="5">
                  <c:v>-6.3160662422846126E-2</c:v>
                </c:pt>
                <c:pt idx="6">
                  <c:v>-5.3499741603108442E-2</c:v>
                </c:pt>
                <c:pt idx="7">
                  <c:v>-5.331740305583299E-2</c:v>
                </c:pt>
                <c:pt idx="8">
                  <c:v>-4.7148114307128619E-2</c:v>
                </c:pt>
                <c:pt idx="9">
                  <c:v>-3.8618498396730372E-2</c:v>
                </c:pt>
                <c:pt idx="10">
                  <c:v>-3.070843058895345E-2</c:v>
                </c:pt>
                <c:pt idx="11">
                  <c:v>-1.9294641966677406E-2</c:v>
                </c:pt>
                <c:pt idx="12">
                  <c:v>-5.2766357832850885E-2</c:v>
                </c:pt>
                <c:pt idx="13">
                  <c:v>-2.852641239337983E-2</c:v>
                </c:pt>
                <c:pt idx="14">
                  <c:v>-4.0553704746544406E-2</c:v>
                </c:pt>
                <c:pt idx="15">
                  <c:v>-2.9870277708659354E-2</c:v>
                </c:pt>
                <c:pt idx="16">
                  <c:v>-3.1448866126232766E-2</c:v>
                </c:pt>
                <c:pt idx="17">
                  <c:v>-1.7509537514896922E-2</c:v>
                </c:pt>
                <c:pt idx="18">
                  <c:v>-2.0630448119646316E-2</c:v>
                </c:pt>
                <c:pt idx="19">
                  <c:v>-3.0945168481825047E-2</c:v>
                </c:pt>
                <c:pt idx="20">
                  <c:v>-1.6602881754963161E-2</c:v>
                </c:pt>
                <c:pt idx="21">
                  <c:v>-3.2055318090099538E-3</c:v>
                </c:pt>
                <c:pt idx="22">
                  <c:v>-1.0466837050789879E-3</c:v>
                </c:pt>
                <c:pt idx="23">
                  <c:v>-6.8734580555860347E-3</c:v>
                </c:pt>
                <c:pt idx="24">
                  <c:v>3.0594594921315998E-3</c:v>
                </c:pt>
                <c:pt idx="25">
                  <c:v>1.5423221871760484E-2</c:v>
                </c:pt>
                <c:pt idx="26">
                  <c:v>2.0855097269052214E-2</c:v>
                </c:pt>
                <c:pt idx="27">
                  <c:v>1.6740894909530901E-2</c:v>
                </c:pt>
                <c:pt idx="28">
                  <c:v>1.3817433781389221E-2</c:v>
                </c:pt>
                <c:pt idx="29">
                  <c:v>1.9306730710143105E-2</c:v>
                </c:pt>
                <c:pt idx="30">
                  <c:v>2.1552214808912229E-2</c:v>
                </c:pt>
                <c:pt idx="31">
                  <c:v>2.4933033398175874E-2</c:v>
                </c:pt>
                <c:pt idx="32">
                  <c:v>2.7484765664745003E-2</c:v>
                </c:pt>
                <c:pt idx="33">
                  <c:v>1.5123018075693606E-2</c:v>
                </c:pt>
                <c:pt idx="34">
                  <c:v>4.7377800432977235E-3</c:v>
                </c:pt>
                <c:pt idx="35">
                  <c:v>1.8379927044433142E-2</c:v>
                </c:pt>
                <c:pt idx="36">
                  <c:v>1.6980654988268729E-2</c:v>
                </c:pt>
                <c:pt idx="37">
                  <c:v>9.2327778219911671E-3</c:v>
                </c:pt>
                <c:pt idx="38">
                  <c:v>1.9153606626243214E-2</c:v>
                </c:pt>
                <c:pt idx="39">
                  <c:v>2.2722808134515438E-2</c:v>
                </c:pt>
                <c:pt idx="40">
                  <c:v>1.6171716571350192E-2</c:v>
                </c:pt>
                <c:pt idx="41">
                  <c:v>2.2197955189042773E-2</c:v>
                </c:pt>
                <c:pt idx="42">
                  <c:v>1.7568973836936896E-2</c:v>
                </c:pt>
                <c:pt idx="43">
                  <c:v>1.7666691179951899E-2</c:v>
                </c:pt>
                <c:pt idx="44">
                  <c:v>3.322389662512526E-3</c:v>
                </c:pt>
                <c:pt idx="45">
                  <c:v>1.7502485747875163E-2</c:v>
                </c:pt>
                <c:pt idx="46">
                  <c:v>1.3569614540340558E-2</c:v>
                </c:pt>
                <c:pt idx="47">
                  <c:v>1.0315727757468363E-3</c:v>
                </c:pt>
                <c:pt idx="48">
                  <c:v>1.6063925275447088E-2</c:v>
                </c:pt>
                <c:pt idx="49">
                  <c:v>1.6621014870161988E-2</c:v>
                </c:pt>
                <c:pt idx="50">
                  <c:v>1.2225749225061255E-2</c:v>
                </c:pt>
                <c:pt idx="51">
                  <c:v>1.969558529162585E-2</c:v>
                </c:pt>
                <c:pt idx="52">
                  <c:v>1.4771437119897257E-2</c:v>
                </c:pt>
                <c:pt idx="53">
                  <c:v>6.0594826622233366E-3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B5-48D5-B428-A8E3941146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Non-Durable</c:v>
                </c:pt>
              </c:strCache>
            </c:strRef>
          </c:tx>
          <c:spPr>
            <a:ln>
              <a:solidFill>
                <a:srgbClr val="1EB222"/>
              </a:solidFill>
              <a:prstDash val="solid"/>
            </a:ln>
          </c:spPr>
          <c:marker>
            <c:symbol val="none"/>
          </c:marker>
          <c:cat>
            <c:numRef>
              <c:f>Sheet1!$A$2:$A$55</c:f>
              <c:numCache>
                <c:formatCode>mmm\-yy</c:formatCode>
                <c:ptCount val="54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 formatCode="[$-409]mmm\-yy;@">
                  <c:v>44805</c:v>
                </c:pt>
                <c:pt idx="32" formatCode="[$-409]mmm\-yy;@">
                  <c:v>44835</c:v>
                </c:pt>
                <c:pt idx="33" formatCode="[$-409]mmm\-yy;@">
                  <c:v>44866</c:v>
                </c:pt>
                <c:pt idx="34" formatCode="[$-409]mmm\-yy;@">
                  <c:v>44896</c:v>
                </c:pt>
                <c:pt idx="35" formatCode="[$-409]mmm\-yy;@">
                  <c:v>44927</c:v>
                </c:pt>
                <c:pt idx="36" formatCode="[$-409]mmm\-yy;@">
                  <c:v>44958</c:v>
                </c:pt>
                <c:pt idx="37" formatCode="[$-409]mmm\-yy;@">
                  <c:v>44986</c:v>
                </c:pt>
                <c:pt idx="38" formatCode="[$-409]mmm\-yy;@">
                  <c:v>45017</c:v>
                </c:pt>
                <c:pt idx="39" formatCode="[$-409]mmm\-yy;@">
                  <c:v>45047</c:v>
                </c:pt>
                <c:pt idx="40" formatCode="[$-409]mmm\-yy;@">
                  <c:v>45078</c:v>
                </c:pt>
                <c:pt idx="41" formatCode="[$-409]mmm\-yy;@">
                  <c:v>45108</c:v>
                </c:pt>
                <c:pt idx="42" formatCode="[$-409]mmm\-yy;@">
                  <c:v>45139</c:v>
                </c:pt>
                <c:pt idx="43" formatCode="[$-409]mmm\-yy;@">
                  <c:v>45170</c:v>
                </c:pt>
                <c:pt idx="44" formatCode="[$-409]mmm\-yy;@">
                  <c:v>45200</c:v>
                </c:pt>
                <c:pt idx="45" formatCode="[$-409]mmm\-yy;@">
                  <c:v>45231</c:v>
                </c:pt>
                <c:pt idx="46" formatCode="[$-409]mmm\-yy;@">
                  <c:v>45261</c:v>
                </c:pt>
                <c:pt idx="47" formatCode="[$-409]mmm\-yy;@">
                  <c:v>45292</c:v>
                </c:pt>
                <c:pt idx="48" formatCode="[$-409]mmm\-yy;@">
                  <c:v>45323</c:v>
                </c:pt>
                <c:pt idx="49" formatCode="[$-409]mmm\-yy;@">
                  <c:v>45352</c:v>
                </c:pt>
                <c:pt idx="50" formatCode="[$-409]mmm\-yy;@">
                  <c:v>45383</c:v>
                </c:pt>
                <c:pt idx="51" formatCode="[$-409]mmm\-yy;@">
                  <c:v>45413</c:v>
                </c:pt>
                <c:pt idx="52" formatCode="[$-409]mmm\-yy;@">
                  <c:v>45444</c:v>
                </c:pt>
                <c:pt idx="53" formatCode="[$-409]mmm\-yy;@">
                  <c:v>45474</c:v>
                </c:pt>
              </c:numCache>
            </c:numRef>
          </c:cat>
          <c:val>
            <c:numRef>
              <c:f>Sheet1!$E$2:$E$55</c:f>
              <c:numCache>
                <c:formatCode>General</c:formatCode>
                <c:ptCount val="54"/>
                <c:pt idx="0">
                  <c:v>0</c:v>
                </c:pt>
                <c:pt idx="1">
                  <c:v>-1.4338205522714365E-2</c:v>
                </c:pt>
                <c:pt idx="2">
                  <c:v>-0.10772026074985841</c:v>
                </c:pt>
                <c:pt idx="3">
                  <c:v>-9.2655275730828324E-2</c:v>
                </c:pt>
                <c:pt idx="4">
                  <c:v>-6.4773463438335122E-2</c:v>
                </c:pt>
                <c:pt idx="5">
                  <c:v>-5.4149121386347088E-2</c:v>
                </c:pt>
                <c:pt idx="6">
                  <c:v>-3.6634545307312361E-2</c:v>
                </c:pt>
                <c:pt idx="7">
                  <c:v>-3.7991942667422451E-2</c:v>
                </c:pt>
                <c:pt idx="8">
                  <c:v>-2.7379747347963335E-2</c:v>
                </c:pt>
                <c:pt idx="9">
                  <c:v>-2.3860231597700232E-2</c:v>
                </c:pt>
                <c:pt idx="10">
                  <c:v>-1.7069195886306621E-2</c:v>
                </c:pt>
                <c:pt idx="11">
                  <c:v>-9.4673657786055188E-3</c:v>
                </c:pt>
                <c:pt idx="12">
                  <c:v>-5.8152481982346793E-2</c:v>
                </c:pt>
                <c:pt idx="13">
                  <c:v>-2.1980524738845153E-2</c:v>
                </c:pt>
                <c:pt idx="14">
                  <c:v>-7.6645882257672104E-3</c:v>
                </c:pt>
                <c:pt idx="15">
                  <c:v>3.93756579480109E-3</c:v>
                </c:pt>
                <c:pt idx="16">
                  <c:v>7.6018301077009909E-3</c:v>
                </c:pt>
                <c:pt idx="17">
                  <c:v>1.0054457850838139E-2</c:v>
                </c:pt>
                <c:pt idx="18">
                  <c:v>5.9518989391853516E-3</c:v>
                </c:pt>
                <c:pt idx="19">
                  <c:v>-3.0417442707911801E-3</c:v>
                </c:pt>
                <c:pt idx="20">
                  <c:v>1.0787310713417986E-2</c:v>
                </c:pt>
                <c:pt idx="21">
                  <c:v>1.5933476394849766E-2</c:v>
                </c:pt>
                <c:pt idx="22">
                  <c:v>1.5504291845493512E-2</c:v>
                </c:pt>
                <c:pt idx="23">
                  <c:v>8.5482630172484253E-3</c:v>
                </c:pt>
                <c:pt idx="24">
                  <c:v>1.688092153210774E-2</c:v>
                </c:pt>
                <c:pt idx="25">
                  <c:v>2.3211393635112154E-2</c:v>
                </c:pt>
                <c:pt idx="26">
                  <c:v>1.7655275730828368E-2</c:v>
                </c:pt>
                <c:pt idx="27">
                  <c:v>1.7534820633249515E-2</c:v>
                </c:pt>
                <c:pt idx="28">
                  <c:v>1.3710624342051947E-2</c:v>
                </c:pt>
                <c:pt idx="29">
                  <c:v>1.0754919426674281E-2</c:v>
                </c:pt>
                <c:pt idx="30">
                  <c:v>1.3344197910762023E-2</c:v>
                </c:pt>
                <c:pt idx="31">
                  <c:v>1.4001133695036083E-2</c:v>
                </c:pt>
                <c:pt idx="32">
                  <c:v>1.2983844845736447E-2</c:v>
                </c:pt>
                <c:pt idx="33">
                  <c:v>1.086626447485628E-2</c:v>
                </c:pt>
                <c:pt idx="34">
                  <c:v>-1.6303951736982847E-2</c:v>
                </c:pt>
                <c:pt idx="35">
                  <c:v>6.5845412584013552E-3</c:v>
                </c:pt>
                <c:pt idx="36">
                  <c:v>7.6160012956514311E-3</c:v>
                </c:pt>
                <c:pt idx="37">
                  <c:v>3.4284152562960024E-3</c:v>
                </c:pt>
                <c:pt idx="38">
                  <c:v>8.5533241558020112E-3</c:v>
                </c:pt>
                <c:pt idx="39">
                  <c:v>2.9992307069397484E-3</c:v>
                </c:pt>
                <c:pt idx="40">
                  <c:v>-3.3454125840148841E-3</c:v>
                </c:pt>
                <c:pt idx="41">
                  <c:v>-3.6257996598914044E-3</c:v>
                </c:pt>
                <c:pt idx="42">
                  <c:v>2.2147542311119484E-3</c:v>
                </c:pt>
                <c:pt idx="43">
                  <c:v>4.3100655923555831E-3</c:v>
                </c:pt>
                <c:pt idx="44">
                  <c:v>2.9395092720059246E-3</c:v>
                </c:pt>
                <c:pt idx="45">
                  <c:v>-2.6824034334760327E-4</c:v>
                </c:pt>
                <c:pt idx="46">
                  <c:v>2.8281642238237037E-3</c:v>
                </c:pt>
                <c:pt idx="47">
                  <c:v>-1.2465584257834617E-2</c:v>
                </c:pt>
                <c:pt idx="48">
                  <c:v>7.3487731800137013E-4</c:v>
                </c:pt>
                <c:pt idx="49">
                  <c:v>3.8697465381811735E-3</c:v>
                </c:pt>
                <c:pt idx="50">
                  <c:v>-2.5427160093934864E-3</c:v>
                </c:pt>
                <c:pt idx="51">
                  <c:v>6.9691877884849873E-3</c:v>
                </c:pt>
                <c:pt idx="52">
                  <c:v>1.1264069965179369E-2</c:v>
                </c:pt>
                <c:pt idx="53">
                  <c:v>1.4808891408211178E-2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3A-4821-B1E7-A6BEB42E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222400"/>
        <c:axId val="67187072"/>
      </c:lineChart>
      <c:dateAx>
        <c:axId val="952224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7187072"/>
        <c:crosses val="autoZero"/>
        <c:auto val="1"/>
        <c:lblOffset val="100"/>
        <c:baseTimeUnit val="months"/>
      </c:dateAx>
      <c:valAx>
        <c:axId val="67187072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9522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0962364104347"/>
          <c:y val="0.41496576114794287"/>
          <c:w val="0.15617049910545763"/>
          <c:h val="0.2915841493204420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5240925073"/>
          <c:y val="4.2170329670329687E-2"/>
          <c:w val="0.8742015797553595"/>
          <c:h val="0.70868591426071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M/M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90-472A-A95A-9C5C5D4790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-3.0000000000000001E-3</c:v>
                </c:pt>
                <c:pt idx="1">
                  <c:v>-4.0000000000000001E-3</c:v>
                </c:pt>
                <c:pt idx="2">
                  <c:v>3.0000000000000001E-3</c:v>
                </c:pt>
                <c:pt idx="3">
                  <c:v>-8.0000000000000002E-3</c:v>
                </c:pt>
                <c:pt idx="4">
                  <c:v>-1.7000000000000001E-2</c:v>
                </c:pt>
                <c:pt idx="5">
                  <c:v>-1.7999999999999999E-2</c:v>
                </c:pt>
                <c:pt idx="6">
                  <c:v>0</c:v>
                </c:pt>
                <c:pt idx="7">
                  <c:v>-5.0000000000000001E-3</c:v>
                </c:pt>
                <c:pt idx="8">
                  <c:v>4.0000000000000001E-3</c:v>
                </c:pt>
                <c:pt idx="9">
                  <c:v>-7.0000000000000001E-3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90-472A-A95A-9C5C5D479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Y/Y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490-472A-A95A-9C5C5D4790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490-472A-A95A-9C5C5D4790B3}"/>
              </c:ext>
            </c:extLst>
          </c:dPt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1.0999999999999999E-2</c:v>
                </c:pt>
                <c:pt idx="1">
                  <c:v>7.0000000000000001E-3</c:v>
                </c:pt>
                <c:pt idx="2">
                  <c:v>1.6E-2</c:v>
                </c:pt>
                <c:pt idx="3">
                  <c:v>-1.4E-2</c:v>
                </c:pt>
                <c:pt idx="4">
                  <c:v>-0.115</c:v>
                </c:pt>
                <c:pt idx="5">
                  <c:v>-0.15</c:v>
                </c:pt>
                <c:pt idx="6">
                  <c:v>0.17299999999999999</c:v>
                </c:pt>
                <c:pt idx="7">
                  <c:v>-7.3999999999999996E-2</c:v>
                </c:pt>
                <c:pt idx="8">
                  <c:v>5.5E-2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490-472A-A95A-9C5C5D4790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Since 2/2020</c:v>
                </c:pt>
              </c:strCache>
            </c:strRef>
          </c:tx>
          <c:spPr>
            <a:solidFill>
              <a:srgbClr val="061345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Inputs to Construction</c:v>
                </c:pt>
                <c:pt idx="1">
                  <c:v>Inputs to Nonres Const</c:v>
                </c:pt>
                <c:pt idx="2">
                  <c:v>Plumb Fixtures and Fit</c:v>
                </c:pt>
                <c:pt idx="3">
                  <c:v>Fabric Struct Metal Prod</c:v>
                </c:pt>
                <c:pt idx="4">
                  <c:v>Iron and Steel</c:v>
                </c:pt>
                <c:pt idx="5">
                  <c:v>Steel Mills Products</c:v>
                </c:pt>
                <c:pt idx="6">
                  <c:v>Copper Wire and Cable</c:v>
                </c:pt>
                <c:pt idx="7">
                  <c:v>Softwood Lumber</c:v>
                </c:pt>
                <c:pt idx="8">
                  <c:v>Concrete Products</c:v>
                </c:pt>
                <c:pt idx="9">
                  <c:v>Prepared Asphalt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0.39500000000000002</c:v>
                </c:pt>
                <c:pt idx="1">
                  <c:v>0.39700000000000002</c:v>
                </c:pt>
                <c:pt idx="2">
                  <c:v>0.189</c:v>
                </c:pt>
                <c:pt idx="3">
                  <c:v>0.48499999999999999</c:v>
                </c:pt>
                <c:pt idx="4">
                  <c:v>0.47699999999999998</c:v>
                </c:pt>
                <c:pt idx="5">
                  <c:v>0.56799999999999995</c:v>
                </c:pt>
                <c:pt idx="6">
                  <c:v>0.53500000000000003</c:v>
                </c:pt>
                <c:pt idx="7">
                  <c:v>7.6999999999999999E-2</c:v>
                </c:pt>
                <c:pt idx="8">
                  <c:v>0.38700000000000001</c:v>
                </c:pt>
                <c:pt idx="9">
                  <c:v>0.42299999999999999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D8-4297-8054-73EC25A74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89408"/>
        <c:axId val="35886720"/>
      </c:barChart>
      <c:catAx>
        <c:axId val="124689408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000" b="1" i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5886720"/>
        <c:crosses val="autoZero"/>
        <c:auto val="0"/>
        <c:lblAlgn val="ctr"/>
        <c:lblOffset val="100"/>
        <c:noMultiLvlLbl val="0"/>
      </c:catAx>
      <c:valAx>
        <c:axId val="35886720"/>
        <c:scaling>
          <c:orientation val="minMax"/>
          <c:max val="0.70000000000000007"/>
          <c:min val="-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4689408"/>
        <c:crossesAt val="1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1751322588582678"/>
          <c:y val="4.58972339995962E-2"/>
          <c:w val="0.15462639435695541"/>
          <c:h val="0.1620214011710074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54259126700069E-2"/>
          <c:y val="3.2406017053379511E-2"/>
          <c:w val="0.89045756780402452"/>
          <c:h val="0.721991884471205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FFR</c:v>
                </c:pt>
              </c:strCache>
            </c:strRef>
          </c:tx>
          <c:spPr>
            <a:ln w="47625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cat>
            <c:numRef>
              <c:f>Sheet1!$A$2:$A$530</c:f>
              <c:numCache>
                <c:formatCode>[$-409]mmm\-yy;@</c:formatCode>
                <c:ptCount val="529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  <c:pt idx="513">
                  <c:v>44835</c:v>
                </c:pt>
                <c:pt idx="514">
                  <c:v>44866</c:v>
                </c:pt>
                <c:pt idx="515">
                  <c:v>44896</c:v>
                </c:pt>
                <c:pt idx="516" formatCode="yyyy\-mm\-dd">
                  <c:v>44927</c:v>
                </c:pt>
                <c:pt idx="517" formatCode="yyyy\-mm\-dd">
                  <c:v>44958</c:v>
                </c:pt>
                <c:pt idx="518" formatCode="yyyy\-mm\-dd">
                  <c:v>44986</c:v>
                </c:pt>
                <c:pt idx="519" formatCode="yyyy\-mm\-dd">
                  <c:v>45017</c:v>
                </c:pt>
                <c:pt idx="520" formatCode="yyyy\-mm\-dd">
                  <c:v>45047</c:v>
                </c:pt>
                <c:pt idx="521" formatCode="yyyy\-mm\-dd">
                  <c:v>45078</c:v>
                </c:pt>
                <c:pt idx="522" formatCode="yyyy\-mm\-dd">
                  <c:v>45108</c:v>
                </c:pt>
                <c:pt idx="523">
                  <c:v>45139</c:v>
                </c:pt>
                <c:pt idx="524">
                  <c:v>45170</c:v>
                </c:pt>
                <c:pt idx="525">
                  <c:v>45200</c:v>
                </c:pt>
                <c:pt idx="526">
                  <c:v>45231</c:v>
                </c:pt>
                <c:pt idx="527">
                  <c:v>45261</c:v>
                </c:pt>
                <c:pt idx="528">
                  <c:v>45292</c:v>
                </c:pt>
              </c:numCache>
            </c:numRef>
          </c:cat>
          <c:val>
            <c:numRef>
              <c:f>Sheet1!$B$2:$B$530</c:f>
              <c:numCache>
                <c:formatCode>0.0%</c:formatCode>
                <c:ptCount val="529"/>
                <c:pt idx="0">
                  <c:v>0.13816774193548387</c:v>
                </c:pt>
                <c:pt idx="1">
                  <c:v>0.14126206896551724</c:v>
                </c:pt>
                <c:pt idx="2">
                  <c:v>0.17192258064516128</c:v>
                </c:pt>
                <c:pt idx="3">
                  <c:v>0.17607666666666666</c:v>
                </c:pt>
                <c:pt idx="4">
                  <c:v>0.10983225806451612</c:v>
                </c:pt>
                <c:pt idx="5">
                  <c:v>9.4719999999999999E-2</c:v>
                </c:pt>
                <c:pt idx="6">
                  <c:v>9.0258064516129027E-2</c:v>
                </c:pt>
                <c:pt idx="7">
                  <c:v>9.6054838709677418E-2</c:v>
                </c:pt>
                <c:pt idx="8">
                  <c:v>0.10872</c:v>
                </c:pt>
                <c:pt idx="9">
                  <c:v>0.12813548387096774</c:v>
                </c:pt>
                <c:pt idx="10">
                  <c:v>0.15848666666666666</c:v>
                </c:pt>
                <c:pt idx="11">
                  <c:v>0.18896129032258063</c:v>
                </c:pt>
                <c:pt idx="12">
                  <c:v>0.19084516129032258</c:v>
                </c:pt>
                <c:pt idx="13">
                  <c:v>0.15934285714285715</c:v>
                </c:pt>
                <c:pt idx="14">
                  <c:v>0.14703870967741936</c:v>
                </c:pt>
                <c:pt idx="15">
                  <c:v>0.15719</c:v>
                </c:pt>
                <c:pt idx="16">
                  <c:v>0.18517741935483872</c:v>
                </c:pt>
                <c:pt idx="17">
                  <c:v>0.19099666666666668</c:v>
                </c:pt>
                <c:pt idx="18">
                  <c:v>0.19035806451612902</c:v>
                </c:pt>
                <c:pt idx="19">
                  <c:v>0.17817741935483869</c:v>
                </c:pt>
                <c:pt idx="20">
                  <c:v>0.15873999999999999</c:v>
                </c:pt>
                <c:pt idx="21">
                  <c:v>0.15079999999999999</c:v>
                </c:pt>
                <c:pt idx="22">
                  <c:v>0.13306999999999999</c:v>
                </c:pt>
                <c:pt idx="23">
                  <c:v>0.12369032258064516</c:v>
                </c:pt>
                <c:pt idx="24">
                  <c:v>0.13220645161290323</c:v>
                </c:pt>
                <c:pt idx="25">
                  <c:v>0.14779285714285714</c:v>
                </c:pt>
                <c:pt idx="26">
                  <c:v>0.14677741935483871</c:v>
                </c:pt>
                <c:pt idx="27">
                  <c:v>0.14937</c:v>
                </c:pt>
                <c:pt idx="28">
                  <c:v>0.1445483870967742</c:v>
                </c:pt>
                <c:pt idx="29">
                  <c:v>0.14152666666666666</c:v>
                </c:pt>
                <c:pt idx="30">
                  <c:v>0.12586774193548386</c:v>
                </c:pt>
                <c:pt idx="31">
                  <c:v>0.10119032258064516</c:v>
                </c:pt>
                <c:pt idx="32">
                  <c:v>0.10309666666666667</c:v>
                </c:pt>
                <c:pt idx="33">
                  <c:v>9.7070967741935479E-2</c:v>
                </c:pt>
                <c:pt idx="34">
                  <c:v>9.1963333333333341E-2</c:v>
                </c:pt>
                <c:pt idx="35">
                  <c:v>8.9454838709677423E-2</c:v>
                </c:pt>
                <c:pt idx="36">
                  <c:v>8.6832258064516138E-2</c:v>
                </c:pt>
                <c:pt idx="37">
                  <c:v>8.5089285714285715E-2</c:v>
                </c:pt>
                <c:pt idx="38">
                  <c:v>8.7661290322580646E-2</c:v>
                </c:pt>
                <c:pt idx="39">
                  <c:v>8.8020000000000001E-2</c:v>
                </c:pt>
                <c:pt idx="40">
                  <c:v>8.6300000000000002E-2</c:v>
                </c:pt>
                <c:pt idx="41">
                  <c:v>8.9819999999999997E-2</c:v>
                </c:pt>
                <c:pt idx="42">
                  <c:v>9.3677419354838698E-2</c:v>
                </c:pt>
                <c:pt idx="43">
                  <c:v>9.5583870967741943E-2</c:v>
                </c:pt>
                <c:pt idx="44">
                  <c:v>9.4480000000000008E-2</c:v>
                </c:pt>
                <c:pt idx="45">
                  <c:v>9.4761290322580655E-2</c:v>
                </c:pt>
                <c:pt idx="46">
                  <c:v>9.3399999999999997E-2</c:v>
                </c:pt>
                <c:pt idx="47">
                  <c:v>9.4712903225806444E-2</c:v>
                </c:pt>
                <c:pt idx="48">
                  <c:v>9.5583870967741943E-2</c:v>
                </c:pt>
                <c:pt idx="49">
                  <c:v>9.587586206896552E-2</c:v>
                </c:pt>
                <c:pt idx="50">
                  <c:v>9.9132258064516143E-2</c:v>
                </c:pt>
                <c:pt idx="51">
                  <c:v>0.10291</c:v>
                </c:pt>
                <c:pt idx="52">
                  <c:v>0.10319354838709677</c:v>
                </c:pt>
                <c:pt idx="53">
                  <c:v>0.11061666666666667</c:v>
                </c:pt>
                <c:pt idx="54">
                  <c:v>0.11234193548387097</c:v>
                </c:pt>
                <c:pt idx="55">
                  <c:v>0.11637096774193548</c:v>
                </c:pt>
                <c:pt idx="56">
                  <c:v>0.11302666666666666</c:v>
                </c:pt>
                <c:pt idx="57">
                  <c:v>9.9854838709677429E-2</c:v>
                </c:pt>
                <c:pt idx="58">
                  <c:v>9.4256666666666669E-2</c:v>
                </c:pt>
                <c:pt idx="59">
                  <c:v>8.381612903225806E-2</c:v>
                </c:pt>
                <c:pt idx="60">
                  <c:v>8.3490322580645163E-2</c:v>
                </c:pt>
                <c:pt idx="61">
                  <c:v>8.5014285714285709E-2</c:v>
                </c:pt>
                <c:pt idx="62">
                  <c:v>8.5774193548387098E-2</c:v>
                </c:pt>
                <c:pt idx="63">
                  <c:v>8.2673333333333335E-2</c:v>
                </c:pt>
                <c:pt idx="64">
                  <c:v>7.9709677419354835E-2</c:v>
                </c:pt>
                <c:pt idx="65">
                  <c:v>7.5333333333333335E-2</c:v>
                </c:pt>
                <c:pt idx="66">
                  <c:v>7.883870967741935E-2</c:v>
                </c:pt>
                <c:pt idx="67">
                  <c:v>7.898387096774194E-2</c:v>
                </c:pt>
                <c:pt idx="68">
                  <c:v>7.921333333333333E-2</c:v>
                </c:pt>
                <c:pt idx="69">
                  <c:v>7.9864516129032254E-2</c:v>
                </c:pt>
                <c:pt idx="70">
                  <c:v>8.0506666666666671E-2</c:v>
                </c:pt>
                <c:pt idx="71">
                  <c:v>8.2745161290322583E-2</c:v>
                </c:pt>
                <c:pt idx="72">
                  <c:v>8.1448387096774197E-2</c:v>
                </c:pt>
                <c:pt idx="73">
                  <c:v>7.8600000000000003E-2</c:v>
                </c:pt>
                <c:pt idx="74">
                  <c:v>7.4790322580645163E-2</c:v>
                </c:pt>
                <c:pt idx="75">
                  <c:v>6.9879999999999998E-2</c:v>
                </c:pt>
                <c:pt idx="76">
                  <c:v>6.8529032258064518E-2</c:v>
                </c:pt>
                <c:pt idx="77">
                  <c:v>6.9166666666666668E-2</c:v>
                </c:pt>
                <c:pt idx="78">
                  <c:v>6.5570967741935479E-2</c:v>
                </c:pt>
                <c:pt idx="79">
                  <c:v>6.1706451612903231E-2</c:v>
                </c:pt>
                <c:pt idx="80">
                  <c:v>5.8903333333333335E-2</c:v>
                </c:pt>
                <c:pt idx="81">
                  <c:v>5.8458064516129032E-2</c:v>
                </c:pt>
                <c:pt idx="82">
                  <c:v>6.0393333333333334E-2</c:v>
                </c:pt>
                <c:pt idx="83">
                  <c:v>6.9077419354838715E-2</c:v>
                </c:pt>
                <c:pt idx="84">
                  <c:v>6.4264516129032265E-2</c:v>
                </c:pt>
                <c:pt idx="85">
                  <c:v>6.1010714285714279E-2</c:v>
                </c:pt>
                <c:pt idx="86">
                  <c:v>6.1283870967741932E-2</c:v>
                </c:pt>
                <c:pt idx="87">
                  <c:v>6.3653333333333326E-2</c:v>
                </c:pt>
                <c:pt idx="88">
                  <c:v>6.8529032258064518E-2</c:v>
                </c:pt>
                <c:pt idx="89">
                  <c:v>6.724999999999999E-2</c:v>
                </c:pt>
                <c:pt idx="90">
                  <c:v>6.5822580645161291E-2</c:v>
                </c:pt>
                <c:pt idx="91">
                  <c:v>6.7322580645161292E-2</c:v>
                </c:pt>
                <c:pt idx="92">
                  <c:v>7.2163333333333329E-2</c:v>
                </c:pt>
                <c:pt idx="93">
                  <c:v>7.2887096774193555E-2</c:v>
                </c:pt>
                <c:pt idx="94">
                  <c:v>6.6933333333333331E-2</c:v>
                </c:pt>
                <c:pt idx="95">
                  <c:v>6.7696774193548387E-2</c:v>
                </c:pt>
                <c:pt idx="96">
                  <c:v>6.8338709677419354E-2</c:v>
                </c:pt>
                <c:pt idx="97">
                  <c:v>6.5827586206896549E-2</c:v>
                </c:pt>
                <c:pt idx="98">
                  <c:v>6.5758064516129033E-2</c:v>
                </c:pt>
                <c:pt idx="99">
                  <c:v>6.8716666666666676E-2</c:v>
                </c:pt>
                <c:pt idx="100">
                  <c:v>7.0864516129032259E-2</c:v>
                </c:pt>
                <c:pt idx="101">
                  <c:v>7.5090000000000004E-2</c:v>
                </c:pt>
                <c:pt idx="102">
                  <c:v>7.7548387096774196E-2</c:v>
                </c:pt>
                <c:pt idx="103">
                  <c:v>8.0090322580645162E-2</c:v>
                </c:pt>
                <c:pt idx="104">
                  <c:v>8.193333333333333E-2</c:v>
                </c:pt>
                <c:pt idx="105">
                  <c:v>8.296129032258065E-2</c:v>
                </c:pt>
                <c:pt idx="106">
                  <c:v>8.345000000000001E-2</c:v>
                </c:pt>
                <c:pt idx="107">
                  <c:v>8.7603225806451607E-2</c:v>
                </c:pt>
                <c:pt idx="108">
                  <c:v>9.1212903225806455E-2</c:v>
                </c:pt>
                <c:pt idx="109">
                  <c:v>9.3610714285714283E-2</c:v>
                </c:pt>
                <c:pt idx="110">
                  <c:v>9.8487096774193553E-2</c:v>
                </c:pt>
                <c:pt idx="111">
                  <c:v>9.8353333333333334E-2</c:v>
                </c:pt>
                <c:pt idx="112">
                  <c:v>9.8090322580645151E-2</c:v>
                </c:pt>
                <c:pt idx="113">
                  <c:v>9.5299999999999996E-2</c:v>
                </c:pt>
                <c:pt idx="114">
                  <c:v>9.2354838709677423E-2</c:v>
                </c:pt>
                <c:pt idx="115">
                  <c:v>8.9922580645161287E-2</c:v>
                </c:pt>
                <c:pt idx="116">
                  <c:v>9.0210000000000012E-2</c:v>
                </c:pt>
                <c:pt idx="117">
                  <c:v>8.8406451612903225E-2</c:v>
                </c:pt>
                <c:pt idx="118">
                  <c:v>8.548E-2</c:v>
                </c:pt>
                <c:pt idx="119">
                  <c:v>8.4525806451612909E-2</c:v>
                </c:pt>
                <c:pt idx="120">
                  <c:v>8.2290322580645156E-2</c:v>
                </c:pt>
                <c:pt idx="121">
                  <c:v>8.2371428571428568E-2</c:v>
                </c:pt>
                <c:pt idx="122">
                  <c:v>8.2767741935483877E-2</c:v>
                </c:pt>
                <c:pt idx="123">
                  <c:v>8.2550000000000012E-2</c:v>
                </c:pt>
                <c:pt idx="124">
                  <c:v>8.1764516129032253E-2</c:v>
                </c:pt>
                <c:pt idx="125">
                  <c:v>8.2886666666666664E-2</c:v>
                </c:pt>
                <c:pt idx="126">
                  <c:v>8.1525806451612906E-2</c:v>
                </c:pt>
                <c:pt idx="127">
                  <c:v>8.1341935483870975E-2</c:v>
                </c:pt>
                <c:pt idx="128">
                  <c:v>8.1950000000000009E-2</c:v>
                </c:pt>
                <c:pt idx="129">
                  <c:v>8.1125806451612908E-2</c:v>
                </c:pt>
                <c:pt idx="130">
                  <c:v>7.8066666666666673E-2</c:v>
                </c:pt>
                <c:pt idx="131">
                  <c:v>7.3129032258064511E-2</c:v>
                </c:pt>
                <c:pt idx="132">
                  <c:v>6.906451612903225E-2</c:v>
                </c:pt>
                <c:pt idx="133">
                  <c:v>6.2524999999999997E-2</c:v>
                </c:pt>
                <c:pt idx="134">
                  <c:v>6.1151612903225808E-2</c:v>
                </c:pt>
                <c:pt idx="135">
                  <c:v>5.9123333333333333E-2</c:v>
                </c:pt>
                <c:pt idx="136">
                  <c:v>5.7829032258064517E-2</c:v>
                </c:pt>
                <c:pt idx="137">
                  <c:v>5.8996666666666669E-2</c:v>
                </c:pt>
                <c:pt idx="138">
                  <c:v>5.8209677419354844E-2</c:v>
                </c:pt>
                <c:pt idx="139">
                  <c:v>5.6612903225806449E-2</c:v>
                </c:pt>
                <c:pt idx="140">
                  <c:v>5.4469999999999998E-2</c:v>
                </c:pt>
                <c:pt idx="141">
                  <c:v>5.2096774193548391E-2</c:v>
                </c:pt>
                <c:pt idx="142">
                  <c:v>4.8113333333333334E-2</c:v>
                </c:pt>
                <c:pt idx="143">
                  <c:v>4.434193548387097E-2</c:v>
                </c:pt>
                <c:pt idx="144">
                  <c:v>4.0341935483870967E-2</c:v>
                </c:pt>
                <c:pt idx="145">
                  <c:v>4.0575862068965518E-2</c:v>
                </c:pt>
                <c:pt idx="146">
                  <c:v>3.9832258064516131E-2</c:v>
                </c:pt>
                <c:pt idx="147">
                  <c:v>3.7346666666666667E-2</c:v>
                </c:pt>
                <c:pt idx="148">
                  <c:v>3.8232258064516127E-2</c:v>
                </c:pt>
                <c:pt idx="149">
                  <c:v>3.7626666666666669E-2</c:v>
                </c:pt>
                <c:pt idx="150">
                  <c:v>3.2535483870967739E-2</c:v>
                </c:pt>
                <c:pt idx="151">
                  <c:v>3.303225806451613E-2</c:v>
                </c:pt>
                <c:pt idx="152">
                  <c:v>3.2196666666666672E-2</c:v>
                </c:pt>
                <c:pt idx="153">
                  <c:v>3.0990322580645161E-2</c:v>
                </c:pt>
                <c:pt idx="154">
                  <c:v>3.0876666666666667E-2</c:v>
                </c:pt>
                <c:pt idx="155">
                  <c:v>2.9196774193548384E-2</c:v>
                </c:pt>
                <c:pt idx="156">
                  <c:v>3.0241935483870969E-2</c:v>
                </c:pt>
                <c:pt idx="157">
                  <c:v>3.0271428571428571E-2</c:v>
                </c:pt>
                <c:pt idx="158">
                  <c:v>3.0741935483870969E-2</c:v>
                </c:pt>
                <c:pt idx="159">
                  <c:v>2.9576666666666668E-2</c:v>
                </c:pt>
                <c:pt idx="160">
                  <c:v>2.9961290322580644E-2</c:v>
                </c:pt>
                <c:pt idx="161">
                  <c:v>3.0379999999999997E-2</c:v>
                </c:pt>
                <c:pt idx="162">
                  <c:v>3.0554838709677422E-2</c:v>
                </c:pt>
                <c:pt idx="163">
                  <c:v>3.0322580645161291E-2</c:v>
                </c:pt>
                <c:pt idx="164">
                  <c:v>3.0863333333333333E-2</c:v>
                </c:pt>
                <c:pt idx="165">
                  <c:v>2.9925806451612903E-2</c:v>
                </c:pt>
                <c:pt idx="166">
                  <c:v>3.0179999999999998E-2</c:v>
                </c:pt>
                <c:pt idx="167">
                  <c:v>2.9551612903225805E-2</c:v>
                </c:pt>
                <c:pt idx="168">
                  <c:v>3.0506451612903229E-2</c:v>
                </c:pt>
                <c:pt idx="169">
                  <c:v>3.245E-2</c:v>
                </c:pt>
                <c:pt idx="170">
                  <c:v>3.3358064516129035E-2</c:v>
                </c:pt>
                <c:pt idx="171">
                  <c:v>3.5549999999999998E-2</c:v>
                </c:pt>
                <c:pt idx="172">
                  <c:v>4.0109677419354839E-2</c:v>
                </c:pt>
                <c:pt idx="173">
                  <c:v>4.245666666666667E-2</c:v>
                </c:pt>
                <c:pt idx="174">
                  <c:v>4.2561290322580644E-2</c:v>
                </c:pt>
                <c:pt idx="175">
                  <c:v>4.4745161290322584E-2</c:v>
                </c:pt>
                <c:pt idx="176">
                  <c:v>4.7336666666666673E-2</c:v>
                </c:pt>
                <c:pt idx="177">
                  <c:v>4.7599999999999996E-2</c:v>
                </c:pt>
                <c:pt idx="178">
                  <c:v>5.294666666666667E-2</c:v>
                </c:pt>
                <c:pt idx="179">
                  <c:v>5.4532258064516129E-2</c:v>
                </c:pt>
                <c:pt idx="180">
                  <c:v>5.5274193548387099E-2</c:v>
                </c:pt>
                <c:pt idx="181">
                  <c:v>5.915357142857143E-2</c:v>
                </c:pt>
                <c:pt idx="182">
                  <c:v>5.9764516129032261E-2</c:v>
                </c:pt>
                <c:pt idx="183">
                  <c:v>6.0473333333333337E-2</c:v>
                </c:pt>
                <c:pt idx="184">
                  <c:v>6.0090322580645159E-2</c:v>
                </c:pt>
                <c:pt idx="185">
                  <c:v>6.0013333333333335E-2</c:v>
                </c:pt>
                <c:pt idx="186">
                  <c:v>5.8519354838709674E-2</c:v>
                </c:pt>
                <c:pt idx="187">
                  <c:v>5.735161290322581E-2</c:v>
                </c:pt>
                <c:pt idx="188">
                  <c:v>5.804666666666667E-2</c:v>
                </c:pt>
                <c:pt idx="189">
                  <c:v>5.7561290322580644E-2</c:v>
                </c:pt>
                <c:pt idx="190">
                  <c:v>5.8029999999999998E-2</c:v>
                </c:pt>
                <c:pt idx="191">
                  <c:v>5.6019354838709672E-2</c:v>
                </c:pt>
                <c:pt idx="192">
                  <c:v>5.5648387096774193E-2</c:v>
                </c:pt>
                <c:pt idx="193">
                  <c:v>5.2244827586206896E-2</c:v>
                </c:pt>
                <c:pt idx="194">
                  <c:v>5.3141935483870972E-2</c:v>
                </c:pt>
                <c:pt idx="195">
                  <c:v>5.2236666666666667E-2</c:v>
                </c:pt>
                <c:pt idx="196">
                  <c:v>5.2351612903225805E-2</c:v>
                </c:pt>
                <c:pt idx="197">
                  <c:v>5.2733333333333333E-2</c:v>
                </c:pt>
                <c:pt idx="198">
                  <c:v>5.3964516129032261E-2</c:v>
                </c:pt>
                <c:pt idx="199">
                  <c:v>5.2229032258064516E-2</c:v>
                </c:pt>
                <c:pt idx="200">
                  <c:v>5.2990000000000002E-2</c:v>
                </c:pt>
                <c:pt idx="201">
                  <c:v>5.2380645161290325E-2</c:v>
                </c:pt>
                <c:pt idx="202">
                  <c:v>5.3109999999999997E-2</c:v>
                </c:pt>
                <c:pt idx="203">
                  <c:v>5.2945161290322583E-2</c:v>
                </c:pt>
                <c:pt idx="204">
                  <c:v>5.2545161290322585E-2</c:v>
                </c:pt>
                <c:pt idx="205">
                  <c:v>5.1857142857142859E-2</c:v>
                </c:pt>
                <c:pt idx="206">
                  <c:v>5.3861290322580642E-2</c:v>
                </c:pt>
                <c:pt idx="207">
                  <c:v>5.5073333333333335E-2</c:v>
                </c:pt>
                <c:pt idx="208">
                  <c:v>5.5041935483870964E-2</c:v>
                </c:pt>
                <c:pt idx="209">
                  <c:v>5.5556666666666664E-2</c:v>
                </c:pt>
                <c:pt idx="210">
                  <c:v>5.5212903225806451E-2</c:v>
                </c:pt>
                <c:pt idx="211">
                  <c:v>5.5422580645161285E-2</c:v>
                </c:pt>
                <c:pt idx="212">
                  <c:v>5.5406666666666667E-2</c:v>
                </c:pt>
                <c:pt idx="213">
                  <c:v>5.4961290322580646E-2</c:v>
                </c:pt>
                <c:pt idx="214">
                  <c:v>5.5216666666666664E-2</c:v>
                </c:pt>
                <c:pt idx="215">
                  <c:v>5.5048387096774197E-2</c:v>
                </c:pt>
                <c:pt idx="216">
                  <c:v>5.5574193548387101E-2</c:v>
                </c:pt>
                <c:pt idx="217">
                  <c:v>5.5057142857142853E-2</c:v>
                </c:pt>
                <c:pt idx="218">
                  <c:v>5.4935483870967736E-2</c:v>
                </c:pt>
                <c:pt idx="219">
                  <c:v>5.4453333333333333E-2</c:v>
                </c:pt>
                <c:pt idx="220">
                  <c:v>5.4887096774193546E-2</c:v>
                </c:pt>
                <c:pt idx="221">
                  <c:v>5.5586666666666666E-2</c:v>
                </c:pt>
                <c:pt idx="222">
                  <c:v>5.5358064516129034E-2</c:v>
                </c:pt>
                <c:pt idx="223">
                  <c:v>5.5467741935483872E-2</c:v>
                </c:pt>
                <c:pt idx="224">
                  <c:v>5.5116666666666668E-2</c:v>
                </c:pt>
                <c:pt idx="225">
                  <c:v>5.0709677419354844E-2</c:v>
                </c:pt>
                <c:pt idx="226">
                  <c:v>4.8259999999999997E-2</c:v>
                </c:pt>
                <c:pt idx="227">
                  <c:v>4.683548387096774E-2</c:v>
                </c:pt>
                <c:pt idx="228">
                  <c:v>4.6325806451612904E-2</c:v>
                </c:pt>
                <c:pt idx="229">
                  <c:v>4.7646428571428576E-2</c:v>
                </c:pt>
                <c:pt idx="230">
                  <c:v>4.8093548387096778E-2</c:v>
                </c:pt>
                <c:pt idx="231">
                  <c:v>4.7363333333333334E-2</c:v>
                </c:pt>
                <c:pt idx="232">
                  <c:v>4.7422580645161291E-2</c:v>
                </c:pt>
                <c:pt idx="233">
                  <c:v>4.764666666666667E-2</c:v>
                </c:pt>
                <c:pt idx="234">
                  <c:v>4.9941935483870964E-2</c:v>
                </c:pt>
                <c:pt idx="235">
                  <c:v>5.0722580645161289E-2</c:v>
                </c:pt>
                <c:pt idx="236">
                  <c:v>5.2243333333333329E-2</c:v>
                </c:pt>
                <c:pt idx="237">
                  <c:v>5.2000000000000005E-2</c:v>
                </c:pt>
                <c:pt idx="238">
                  <c:v>5.4199999999999998E-2</c:v>
                </c:pt>
                <c:pt idx="239">
                  <c:v>5.2958064516129034E-2</c:v>
                </c:pt>
                <c:pt idx="240">
                  <c:v>5.4483870967741932E-2</c:v>
                </c:pt>
                <c:pt idx="241">
                  <c:v>5.7348275862068962E-2</c:v>
                </c:pt>
                <c:pt idx="242">
                  <c:v>5.8535483870967742E-2</c:v>
                </c:pt>
                <c:pt idx="243">
                  <c:v>6.0196666666666669E-2</c:v>
                </c:pt>
                <c:pt idx="244">
                  <c:v>6.2680645161290321E-2</c:v>
                </c:pt>
                <c:pt idx="245">
                  <c:v>6.5283333333333332E-2</c:v>
                </c:pt>
                <c:pt idx="246">
                  <c:v>6.5445161290322587E-2</c:v>
                </c:pt>
                <c:pt idx="247">
                  <c:v>6.496774193548388E-2</c:v>
                </c:pt>
                <c:pt idx="248">
                  <c:v>6.5170000000000006E-2</c:v>
                </c:pt>
                <c:pt idx="249">
                  <c:v>6.5093548387096772E-2</c:v>
                </c:pt>
                <c:pt idx="250">
                  <c:v>6.5143333333333331E-2</c:v>
                </c:pt>
                <c:pt idx="251">
                  <c:v>6.4022580645161295E-2</c:v>
                </c:pt>
                <c:pt idx="252">
                  <c:v>5.9758064516129028E-2</c:v>
                </c:pt>
                <c:pt idx="253">
                  <c:v>5.4942857142857147E-2</c:v>
                </c:pt>
                <c:pt idx="254">
                  <c:v>5.3109677419354837E-2</c:v>
                </c:pt>
                <c:pt idx="255">
                  <c:v>4.8019999999999993E-2</c:v>
                </c:pt>
                <c:pt idx="256">
                  <c:v>4.2122580645161285E-2</c:v>
                </c:pt>
                <c:pt idx="257">
                  <c:v>3.9696666666666672E-2</c:v>
                </c:pt>
                <c:pt idx="258">
                  <c:v>3.7690322580645162E-2</c:v>
                </c:pt>
                <c:pt idx="259">
                  <c:v>3.6525806451612901E-2</c:v>
                </c:pt>
                <c:pt idx="260">
                  <c:v>3.0689999999999999E-2</c:v>
                </c:pt>
                <c:pt idx="261">
                  <c:v>2.4851612903225809E-2</c:v>
                </c:pt>
                <c:pt idx="262">
                  <c:v>2.0870000000000003E-2</c:v>
                </c:pt>
                <c:pt idx="263">
                  <c:v>1.8177419354838711E-2</c:v>
                </c:pt>
                <c:pt idx="264">
                  <c:v>1.7296774193548387E-2</c:v>
                </c:pt>
                <c:pt idx="265">
                  <c:v>1.739642857142857E-2</c:v>
                </c:pt>
                <c:pt idx="266">
                  <c:v>1.7299999999999999E-2</c:v>
                </c:pt>
                <c:pt idx="267">
                  <c:v>1.753E-2</c:v>
                </c:pt>
                <c:pt idx="268">
                  <c:v>1.751290322580645E-2</c:v>
                </c:pt>
                <c:pt idx="269">
                  <c:v>1.7503333333333333E-2</c:v>
                </c:pt>
                <c:pt idx="270">
                  <c:v>1.7290322580645161E-2</c:v>
                </c:pt>
                <c:pt idx="271">
                  <c:v>1.7432258064516128E-2</c:v>
                </c:pt>
                <c:pt idx="272">
                  <c:v>1.7506666666666667E-2</c:v>
                </c:pt>
                <c:pt idx="273">
                  <c:v>1.7548387096774195E-2</c:v>
                </c:pt>
                <c:pt idx="274">
                  <c:v>1.336E-2</c:v>
                </c:pt>
                <c:pt idx="275">
                  <c:v>1.2383870967741935E-2</c:v>
                </c:pt>
                <c:pt idx="276">
                  <c:v>1.2351612903225806E-2</c:v>
                </c:pt>
                <c:pt idx="277">
                  <c:v>1.262142857142857E-2</c:v>
                </c:pt>
                <c:pt idx="278">
                  <c:v>1.2529032258064517E-2</c:v>
                </c:pt>
                <c:pt idx="279">
                  <c:v>1.2580000000000001E-2</c:v>
                </c:pt>
                <c:pt idx="280">
                  <c:v>1.2590322580645161E-2</c:v>
                </c:pt>
                <c:pt idx="281">
                  <c:v>1.2226666666666669E-2</c:v>
                </c:pt>
                <c:pt idx="282">
                  <c:v>1.0112903225806451E-2</c:v>
                </c:pt>
                <c:pt idx="283">
                  <c:v>1.0290322580645161E-2</c:v>
                </c:pt>
                <c:pt idx="284">
                  <c:v>1.01E-2</c:v>
                </c:pt>
                <c:pt idx="285">
                  <c:v>1.01E-2</c:v>
                </c:pt>
                <c:pt idx="286">
                  <c:v>9.9600000000000001E-3</c:v>
                </c:pt>
                <c:pt idx="287">
                  <c:v>9.8419354838709689E-3</c:v>
                </c:pt>
                <c:pt idx="288">
                  <c:v>9.9709677419354843E-3</c:v>
                </c:pt>
                <c:pt idx="289">
                  <c:v>1.0072413793103448E-2</c:v>
                </c:pt>
                <c:pt idx="290">
                  <c:v>1.0016129032258065E-2</c:v>
                </c:pt>
                <c:pt idx="291">
                  <c:v>1.004E-2</c:v>
                </c:pt>
                <c:pt idx="292">
                  <c:v>1.0045161290322579E-2</c:v>
                </c:pt>
                <c:pt idx="293">
                  <c:v>1.0256666666666667E-2</c:v>
                </c:pt>
                <c:pt idx="294">
                  <c:v>1.2635483870967744E-2</c:v>
                </c:pt>
                <c:pt idx="295">
                  <c:v>1.4293548387096774E-2</c:v>
                </c:pt>
                <c:pt idx="296">
                  <c:v>1.6049999999999998E-2</c:v>
                </c:pt>
                <c:pt idx="297">
                  <c:v>1.760967741935484E-2</c:v>
                </c:pt>
                <c:pt idx="298">
                  <c:v>1.932E-2</c:v>
                </c:pt>
                <c:pt idx="299">
                  <c:v>2.1561290322580647E-2</c:v>
                </c:pt>
                <c:pt idx="300">
                  <c:v>2.2793548387096775E-2</c:v>
                </c:pt>
                <c:pt idx="301">
                  <c:v>2.5017857142857144E-2</c:v>
                </c:pt>
                <c:pt idx="302">
                  <c:v>2.6290322580645162E-2</c:v>
                </c:pt>
                <c:pt idx="303">
                  <c:v>2.785E-2</c:v>
                </c:pt>
                <c:pt idx="304">
                  <c:v>3.0025806451612902E-2</c:v>
                </c:pt>
                <c:pt idx="305">
                  <c:v>3.0356666666666667E-2</c:v>
                </c:pt>
                <c:pt idx="306">
                  <c:v>3.2625806451612907E-2</c:v>
                </c:pt>
                <c:pt idx="307">
                  <c:v>3.4996774193548387E-2</c:v>
                </c:pt>
                <c:pt idx="308">
                  <c:v>3.6230000000000005E-2</c:v>
                </c:pt>
                <c:pt idx="309">
                  <c:v>3.7793548387096774E-2</c:v>
                </c:pt>
                <c:pt idx="310">
                  <c:v>3.9989999999999998E-2</c:v>
                </c:pt>
                <c:pt idx="311">
                  <c:v>4.1570967741935486E-2</c:v>
                </c:pt>
                <c:pt idx="312">
                  <c:v>4.2851612903225804E-2</c:v>
                </c:pt>
                <c:pt idx="313">
                  <c:v>4.4914285714285712E-2</c:v>
                </c:pt>
                <c:pt idx="314">
                  <c:v>4.5893548387096771E-2</c:v>
                </c:pt>
                <c:pt idx="315">
                  <c:v>4.7903333333333326E-2</c:v>
                </c:pt>
                <c:pt idx="316">
                  <c:v>4.9403225806451616E-2</c:v>
                </c:pt>
                <c:pt idx="317">
                  <c:v>4.9909999999999996E-2</c:v>
                </c:pt>
                <c:pt idx="318">
                  <c:v>5.2351612903225805E-2</c:v>
                </c:pt>
                <c:pt idx="319">
                  <c:v>5.2464516129032253E-2</c:v>
                </c:pt>
                <c:pt idx="320">
                  <c:v>5.2546666666666672E-2</c:v>
                </c:pt>
                <c:pt idx="321">
                  <c:v>5.2451612903225808E-2</c:v>
                </c:pt>
                <c:pt idx="322">
                  <c:v>5.2456666666666665E-2</c:v>
                </c:pt>
                <c:pt idx="323">
                  <c:v>5.2380645161290325E-2</c:v>
                </c:pt>
                <c:pt idx="324">
                  <c:v>5.248387096774193E-2</c:v>
                </c:pt>
                <c:pt idx="325">
                  <c:v>5.2589285714285713E-2</c:v>
                </c:pt>
                <c:pt idx="326">
                  <c:v>5.2567741935483872E-2</c:v>
                </c:pt>
                <c:pt idx="327">
                  <c:v>5.2496666666666664E-2</c:v>
                </c:pt>
                <c:pt idx="328">
                  <c:v>5.2535483870967743E-2</c:v>
                </c:pt>
                <c:pt idx="329">
                  <c:v>5.2539999999999996E-2</c:v>
                </c:pt>
                <c:pt idx="330">
                  <c:v>5.258387096774194E-2</c:v>
                </c:pt>
                <c:pt idx="331">
                  <c:v>5.0222580645161295E-2</c:v>
                </c:pt>
                <c:pt idx="332">
                  <c:v>4.938E-2</c:v>
                </c:pt>
                <c:pt idx="333">
                  <c:v>4.7554838709677423E-2</c:v>
                </c:pt>
                <c:pt idx="334">
                  <c:v>4.4866666666666666E-2</c:v>
                </c:pt>
                <c:pt idx="335">
                  <c:v>4.2445161290322581E-2</c:v>
                </c:pt>
                <c:pt idx="336">
                  <c:v>3.9403225806451614E-2</c:v>
                </c:pt>
                <c:pt idx="337">
                  <c:v>2.9806896551724141E-2</c:v>
                </c:pt>
                <c:pt idx="338">
                  <c:v>2.6103225806451615E-2</c:v>
                </c:pt>
                <c:pt idx="339">
                  <c:v>2.2783333333333333E-2</c:v>
                </c:pt>
                <c:pt idx="340">
                  <c:v>1.9783870967741934E-2</c:v>
                </c:pt>
                <c:pt idx="341">
                  <c:v>2.001E-2</c:v>
                </c:pt>
                <c:pt idx="342">
                  <c:v>2.0096774193548387E-2</c:v>
                </c:pt>
                <c:pt idx="343">
                  <c:v>1.9964516129032259E-2</c:v>
                </c:pt>
                <c:pt idx="344">
                  <c:v>1.8116666666666666E-2</c:v>
                </c:pt>
                <c:pt idx="345">
                  <c:v>9.6935483870967745E-3</c:v>
                </c:pt>
                <c:pt idx="346">
                  <c:v>3.8766666666666667E-3</c:v>
                </c:pt>
                <c:pt idx="347">
                  <c:v>1.5516129032258064E-3</c:v>
                </c:pt>
                <c:pt idx="348">
                  <c:v>1.541935483870968E-3</c:v>
                </c:pt>
                <c:pt idx="349">
                  <c:v>2.2214285714285712E-3</c:v>
                </c:pt>
                <c:pt idx="350">
                  <c:v>1.8064516129032257E-3</c:v>
                </c:pt>
                <c:pt idx="351">
                  <c:v>1.5033333333333335E-3</c:v>
                </c:pt>
                <c:pt idx="352">
                  <c:v>1.7741935483870969E-3</c:v>
                </c:pt>
                <c:pt idx="353">
                  <c:v>2.0633333333333333E-3</c:v>
                </c:pt>
                <c:pt idx="354">
                  <c:v>1.5580645161290322E-3</c:v>
                </c:pt>
                <c:pt idx="355">
                  <c:v>1.6032258064516127E-3</c:v>
                </c:pt>
                <c:pt idx="356">
                  <c:v>1.4666666666666667E-3</c:v>
                </c:pt>
                <c:pt idx="357">
                  <c:v>1.1806451612903226E-3</c:v>
                </c:pt>
                <c:pt idx="358">
                  <c:v>1.1899999999999999E-3</c:v>
                </c:pt>
                <c:pt idx="359">
                  <c:v>1.1806451612903226E-3</c:v>
                </c:pt>
                <c:pt idx="360">
                  <c:v>1.1000000000000001E-3</c:v>
                </c:pt>
                <c:pt idx="361">
                  <c:v>1.2642857142857141E-3</c:v>
                </c:pt>
                <c:pt idx="362">
                  <c:v>1.6451612903225807E-3</c:v>
                </c:pt>
                <c:pt idx="363">
                  <c:v>1.9833333333333335E-3</c:v>
                </c:pt>
                <c:pt idx="364">
                  <c:v>2.0064516129032258E-3</c:v>
                </c:pt>
                <c:pt idx="365">
                  <c:v>1.7666666666666666E-3</c:v>
                </c:pt>
                <c:pt idx="366">
                  <c:v>1.8258064516129032E-3</c:v>
                </c:pt>
                <c:pt idx="367">
                  <c:v>1.8935483870967742E-3</c:v>
                </c:pt>
                <c:pt idx="368">
                  <c:v>1.9466666666666666E-3</c:v>
                </c:pt>
                <c:pt idx="369">
                  <c:v>1.9129032258064515E-3</c:v>
                </c:pt>
                <c:pt idx="370">
                  <c:v>1.9433333333333334E-3</c:v>
                </c:pt>
                <c:pt idx="371">
                  <c:v>1.832258064516129E-3</c:v>
                </c:pt>
                <c:pt idx="372">
                  <c:v>1.6838709677419355E-3</c:v>
                </c:pt>
                <c:pt idx="373">
                  <c:v>1.5678571428571428E-3</c:v>
                </c:pt>
                <c:pt idx="374">
                  <c:v>1.3870967741935482E-3</c:v>
                </c:pt>
                <c:pt idx="375">
                  <c:v>9.7999999999999997E-4</c:v>
                </c:pt>
                <c:pt idx="376">
                  <c:v>9.387096774193548E-4</c:v>
                </c:pt>
                <c:pt idx="377">
                  <c:v>9.2000000000000003E-4</c:v>
                </c:pt>
                <c:pt idx="378">
                  <c:v>7.0967741935483875E-4</c:v>
                </c:pt>
                <c:pt idx="379">
                  <c:v>9.5806451612903232E-4</c:v>
                </c:pt>
                <c:pt idx="380">
                  <c:v>8.4000000000000003E-4</c:v>
                </c:pt>
                <c:pt idx="381">
                  <c:v>7.0645161290322587E-4</c:v>
                </c:pt>
                <c:pt idx="382">
                  <c:v>8.1000000000000006E-4</c:v>
                </c:pt>
                <c:pt idx="383">
                  <c:v>7.1612903225806452E-4</c:v>
                </c:pt>
                <c:pt idx="384">
                  <c:v>8.1935483870967745E-4</c:v>
                </c:pt>
                <c:pt idx="385">
                  <c:v>1.0379310344827586E-3</c:v>
                </c:pt>
                <c:pt idx="386">
                  <c:v>1.2677419354838709E-3</c:v>
                </c:pt>
                <c:pt idx="387">
                  <c:v>1.3933333333333334E-3</c:v>
                </c:pt>
                <c:pt idx="388">
                  <c:v>1.5580645161290322E-3</c:v>
                </c:pt>
                <c:pt idx="389">
                  <c:v>1.6166666666666664E-3</c:v>
                </c:pt>
                <c:pt idx="390">
                  <c:v>1.5645161290322581E-3</c:v>
                </c:pt>
                <c:pt idx="391">
                  <c:v>1.3225806451612903E-3</c:v>
                </c:pt>
                <c:pt idx="392">
                  <c:v>1.4433333333333334E-3</c:v>
                </c:pt>
                <c:pt idx="393">
                  <c:v>1.5838709677419354E-3</c:v>
                </c:pt>
                <c:pt idx="394">
                  <c:v>1.6066666666666668E-3</c:v>
                </c:pt>
                <c:pt idx="395">
                  <c:v>1.6451612903225807E-3</c:v>
                </c:pt>
                <c:pt idx="396">
                  <c:v>1.4258064516129033E-3</c:v>
                </c:pt>
                <c:pt idx="397">
                  <c:v>1.4499999999999999E-3</c:v>
                </c:pt>
                <c:pt idx="398">
                  <c:v>1.4354838709677419E-3</c:v>
                </c:pt>
                <c:pt idx="399">
                  <c:v>1.4499999999999999E-3</c:v>
                </c:pt>
                <c:pt idx="400">
                  <c:v>1.0903225806451614E-3</c:v>
                </c:pt>
                <c:pt idx="401">
                  <c:v>9.3666666666666659E-4</c:v>
                </c:pt>
                <c:pt idx="402">
                  <c:v>9.2580645161290315E-4</c:v>
                </c:pt>
                <c:pt idx="403">
                  <c:v>8.290322580645161E-4</c:v>
                </c:pt>
                <c:pt idx="404">
                  <c:v>8.0000000000000004E-4</c:v>
                </c:pt>
                <c:pt idx="405">
                  <c:v>8.7096774193548391E-4</c:v>
                </c:pt>
                <c:pt idx="406">
                  <c:v>8.433333333333333E-4</c:v>
                </c:pt>
                <c:pt idx="407">
                  <c:v>8.5161290322580639E-4</c:v>
                </c:pt>
                <c:pt idx="408">
                  <c:v>7.1612903225806452E-4</c:v>
                </c:pt>
                <c:pt idx="409">
                  <c:v>6.6428571428571437E-4</c:v>
                </c:pt>
                <c:pt idx="410">
                  <c:v>7.8064516129032263E-4</c:v>
                </c:pt>
                <c:pt idx="411">
                  <c:v>9.0333333333333335E-4</c:v>
                </c:pt>
                <c:pt idx="412">
                  <c:v>8.7096774193548391E-4</c:v>
                </c:pt>
                <c:pt idx="413">
                  <c:v>9.5666666666666665E-4</c:v>
                </c:pt>
                <c:pt idx="414">
                  <c:v>9.0967741935483873E-4</c:v>
                </c:pt>
                <c:pt idx="415">
                  <c:v>8.8064516129032256E-4</c:v>
                </c:pt>
                <c:pt idx="416">
                  <c:v>8.833333333333333E-4</c:v>
                </c:pt>
                <c:pt idx="417">
                  <c:v>8.9032258064516132E-4</c:v>
                </c:pt>
                <c:pt idx="418">
                  <c:v>9.2000000000000003E-4</c:v>
                </c:pt>
                <c:pt idx="419">
                  <c:v>1.2258064516129032E-3</c:v>
                </c:pt>
                <c:pt idx="420">
                  <c:v>1.1483870967741935E-3</c:v>
                </c:pt>
                <c:pt idx="421">
                  <c:v>1.1071428571428571E-3</c:v>
                </c:pt>
                <c:pt idx="422">
                  <c:v>1.129032258064516E-3</c:v>
                </c:pt>
                <c:pt idx="423">
                  <c:v>1.2466666666666665E-3</c:v>
                </c:pt>
                <c:pt idx="424">
                  <c:v>1.2322580645161292E-3</c:v>
                </c:pt>
                <c:pt idx="425">
                  <c:v>1.2900000000000001E-3</c:v>
                </c:pt>
                <c:pt idx="426">
                  <c:v>1.3032258064516128E-3</c:v>
                </c:pt>
                <c:pt idx="427">
                  <c:v>1.3806451612903225E-3</c:v>
                </c:pt>
                <c:pt idx="428">
                  <c:v>1.3600000000000001E-3</c:v>
                </c:pt>
                <c:pt idx="429">
                  <c:v>1.235483870967742E-3</c:v>
                </c:pt>
                <c:pt idx="430">
                  <c:v>1.1766666666666668E-3</c:v>
                </c:pt>
                <c:pt idx="431">
                  <c:v>2.4064516129032256E-3</c:v>
                </c:pt>
                <c:pt idx="432">
                  <c:v>3.4290322580645162E-3</c:v>
                </c:pt>
                <c:pt idx="433">
                  <c:v>3.7517241379310343E-3</c:v>
                </c:pt>
                <c:pt idx="434">
                  <c:v>3.6225806451612901E-3</c:v>
                </c:pt>
                <c:pt idx="435">
                  <c:v>3.6533333333333335E-3</c:v>
                </c:pt>
                <c:pt idx="436">
                  <c:v>3.6516129032258065E-3</c:v>
                </c:pt>
                <c:pt idx="437">
                  <c:v>3.7766666666666665E-3</c:v>
                </c:pt>
                <c:pt idx="438">
                  <c:v>3.9161290322580642E-3</c:v>
                </c:pt>
                <c:pt idx="439">
                  <c:v>3.9677419354838712E-3</c:v>
                </c:pt>
                <c:pt idx="440">
                  <c:v>3.9633333333333335E-3</c:v>
                </c:pt>
                <c:pt idx="441">
                  <c:v>3.9645161290322575E-3</c:v>
                </c:pt>
                <c:pt idx="442">
                  <c:v>4.0666666666666663E-3</c:v>
                </c:pt>
                <c:pt idx="443">
                  <c:v>5.4000000000000003E-3</c:v>
                </c:pt>
                <c:pt idx="444">
                  <c:v>6.4967741935483868E-3</c:v>
                </c:pt>
                <c:pt idx="445">
                  <c:v>6.5678571428571426E-3</c:v>
                </c:pt>
                <c:pt idx="446">
                  <c:v>7.8612903225806444E-3</c:v>
                </c:pt>
                <c:pt idx="447">
                  <c:v>8.9600000000000009E-3</c:v>
                </c:pt>
                <c:pt idx="448">
                  <c:v>9.0741935483870974E-3</c:v>
                </c:pt>
                <c:pt idx="449">
                  <c:v>1.04E-2</c:v>
                </c:pt>
                <c:pt idx="450">
                  <c:v>1.1506451612903226E-2</c:v>
                </c:pt>
                <c:pt idx="451">
                  <c:v>1.1570967741935485E-2</c:v>
                </c:pt>
                <c:pt idx="452">
                  <c:v>1.1533333333333333E-2</c:v>
                </c:pt>
                <c:pt idx="453">
                  <c:v>1.1538709677419354E-2</c:v>
                </c:pt>
                <c:pt idx="454">
                  <c:v>1.157E-2</c:v>
                </c:pt>
                <c:pt idx="455">
                  <c:v>1.3016129032258066E-2</c:v>
                </c:pt>
                <c:pt idx="456">
                  <c:v>1.4145161290322582E-2</c:v>
                </c:pt>
                <c:pt idx="457">
                  <c:v>1.4175E-2</c:v>
                </c:pt>
                <c:pt idx="458">
                  <c:v>1.5061290322580644E-2</c:v>
                </c:pt>
                <c:pt idx="459">
                  <c:v>1.6923333333333332E-2</c:v>
                </c:pt>
                <c:pt idx="460">
                  <c:v>1.7000000000000001E-2</c:v>
                </c:pt>
                <c:pt idx="461">
                  <c:v>1.8196666666666667E-2</c:v>
                </c:pt>
                <c:pt idx="462">
                  <c:v>1.9099999999999999E-2</c:v>
                </c:pt>
                <c:pt idx="463">
                  <c:v>1.9148387096774192E-2</c:v>
                </c:pt>
                <c:pt idx="464">
                  <c:v>1.9546666666666667E-2</c:v>
                </c:pt>
                <c:pt idx="465">
                  <c:v>2.1877419354838713E-2</c:v>
                </c:pt>
                <c:pt idx="466">
                  <c:v>2.1976666666666665E-2</c:v>
                </c:pt>
                <c:pt idx="467">
                  <c:v>2.2741935483870969E-2</c:v>
                </c:pt>
                <c:pt idx="468">
                  <c:v>2.4E-2</c:v>
                </c:pt>
                <c:pt idx="469">
                  <c:v>2.4E-2</c:v>
                </c:pt>
                <c:pt idx="470">
                  <c:v>2.4051612903225807E-2</c:v>
                </c:pt>
                <c:pt idx="471">
                  <c:v>2.4236666666666667E-2</c:v>
                </c:pt>
                <c:pt idx="472">
                  <c:v>2.390967741935484E-2</c:v>
                </c:pt>
                <c:pt idx="473">
                  <c:v>2.3776666666666668E-2</c:v>
                </c:pt>
                <c:pt idx="474">
                  <c:v>2.4029032258064516E-2</c:v>
                </c:pt>
                <c:pt idx="475">
                  <c:v>2.1258064516129035E-2</c:v>
                </c:pt>
                <c:pt idx="476">
                  <c:v>2.043E-2</c:v>
                </c:pt>
                <c:pt idx="477">
                  <c:v>1.8296774193548387E-2</c:v>
                </c:pt>
                <c:pt idx="478">
                  <c:v>1.5533333333333333E-2</c:v>
                </c:pt>
                <c:pt idx="479">
                  <c:v>1.5509677419354839E-2</c:v>
                </c:pt>
                <c:pt idx="480">
                  <c:v>1.5506451612903227E-2</c:v>
                </c:pt>
                <c:pt idx="481">
                  <c:v>1.5831034482758622E-2</c:v>
                </c:pt>
                <c:pt idx="482">
                  <c:v>6.5225806451612899E-3</c:v>
                </c:pt>
                <c:pt idx="483">
                  <c:v>4.8999999999999998E-4</c:v>
                </c:pt>
                <c:pt idx="484">
                  <c:v>5.0000000000000001E-4</c:v>
                </c:pt>
                <c:pt idx="485">
                  <c:v>7.7666666666666661E-4</c:v>
                </c:pt>
                <c:pt idx="486">
                  <c:v>9.2580645161290315E-4</c:v>
                </c:pt>
                <c:pt idx="487">
                  <c:v>9.5161290322580633E-4</c:v>
                </c:pt>
                <c:pt idx="488">
                  <c:v>8.9999999999999998E-4</c:v>
                </c:pt>
                <c:pt idx="489">
                  <c:v>8.9999999999999998E-4</c:v>
                </c:pt>
                <c:pt idx="490">
                  <c:v>8.6333333333333336E-4</c:v>
                </c:pt>
                <c:pt idx="491">
                  <c:v>8.9999999999999998E-4</c:v>
                </c:pt>
                <c:pt idx="492">
                  <c:v>8.5161290322580639E-4</c:v>
                </c:pt>
                <c:pt idx="493">
                  <c:v>7.5714285714285716E-4</c:v>
                </c:pt>
                <c:pt idx="494">
                  <c:v>6.96774193548387E-4</c:v>
                </c:pt>
                <c:pt idx="495">
                  <c:v>6.9000000000000008E-4</c:v>
                </c:pt>
                <c:pt idx="496">
                  <c:v>5.8064516129032265E-4</c:v>
                </c:pt>
                <c:pt idx="497">
                  <c:v>7.7999999999999999E-4</c:v>
                </c:pt>
                <c:pt idx="498">
                  <c:v>9.8064516129032272E-4</c:v>
                </c:pt>
                <c:pt idx="499">
                  <c:v>9.2258064516129027E-4</c:v>
                </c:pt>
                <c:pt idx="500">
                  <c:v>7.9333333333333339E-4</c:v>
                </c:pt>
                <c:pt idx="501">
                  <c:v>7.9032258064516128E-4</c:v>
                </c:pt>
                <c:pt idx="502">
                  <c:v>7.9666666666666666E-4</c:v>
                </c:pt>
                <c:pt idx="503">
                  <c:v>7.9677419354838715E-4</c:v>
                </c:pt>
                <c:pt idx="504">
                  <c:v>7.9354838709677427E-4</c:v>
                </c:pt>
                <c:pt idx="505">
                  <c:v>8.0000000000000004E-4</c:v>
                </c:pt>
                <c:pt idx="506">
                  <c:v>2.0096774193548387E-3</c:v>
                </c:pt>
                <c:pt idx="507">
                  <c:v>3.3E-3</c:v>
                </c:pt>
                <c:pt idx="508">
                  <c:v>7.6548387096774199E-3</c:v>
                </c:pt>
                <c:pt idx="509">
                  <c:v>1.205E-2</c:v>
                </c:pt>
                <c:pt idx="510">
                  <c:v>1.6758064516129031E-2</c:v>
                </c:pt>
                <c:pt idx="511">
                  <c:v>2.3300000000000001E-2</c:v>
                </c:pt>
                <c:pt idx="512">
                  <c:v>2.5550000000000003E-2</c:v>
                </c:pt>
                <c:pt idx="513">
                  <c:v>3.0800000000000001E-2</c:v>
                </c:pt>
                <c:pt idx="514">
                  <c:v>3.78E-2</c:v>
                </c:pt>
                <c:pt idx="515">
                  <c:v>4.1041935483870973E-2</c:v>
                </c:pt>
                <c:pt idx="516">
                  <c:v>4.3299999999999998E-2</c:v>
                </c:pt>
                <c:pt idx="517">
                  <c:v>4.5700000000000005E-2</c:v>
                </c:pt>
                <c:pt idx="518">
                  <c:v>4.6490322580645164E-2</c:v>
                </c:pt>
                <c:pt idx="519">
                  <c:v>4.8300000000000003E-2</c:v>
                </c:pt>
                <c:pt idx="520">
                  <c:v>5.0558064516129028E-2</c:v>
                </c:pt>
                <c:pt idx="521">
                  <c:v>5.0763333333333334E-2</c:v>
                </c:pt>
                <c:pt idx="522">
                  <c:v>5.1200000000000002E-2</c:v>
                </c:pt>
                <c:pt idx="523">
                  <c:v>5.33E-2</c:v>
                </c:pt>
                <c:pt idx="524">
                  <c:v>5.33E-2</c:v>
                </c:pt>
                <c:pt idx="525">
                  <c:v>5.33E-2</c:v>
                </c:pt>
                <c:pt idx="526">
                  <c:v>5.33E-2</c:v>
                </c:pt>
                <c:pt idx="527">
                  <c:v>5.33E-2</c:v>
                </c:pt>
                <c:pt idx="528">
                  <c:v>5.33E-2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2-4473-AE2C-B218EADAD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44976"/>
        <c:axId val="44046544"/>
      </c:lineChart>
      <c:dateAx>
        <c:axId val="4404497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44046544"/>
        <c:crosses val="autoZero"/>
        <c:auto val="1"/>
        <c:lblOffset val="100"/>
        <c:baseTimeUnit val="months"/>
      </c:dateAx>
      <c:valAx>
        <c:axId val="44046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404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0063165181275"/>
          <c:y val="4.3467468185299209E-2"/>
          <c:w val="0.86875284820166709"/>
          <c:h val="0.721419521288451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Sheet1!$A$2:$A$188</c:f>
              <c:numCache>
                <c:formatCode>[$-409]mmm\-yy;@</c:formatCode>
                <c:ptCount val="187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</c:numCache>
            </c:numRef>
          </c:cat>
          <c:val>
            <c:numRef>
              <c:f>Sheet1!$B$2:$B$188</c:f>
              <c:numCache>
                <c:formatCode>0.00%</c:formatCode>
                <c:ptCount val="187"/>
                <c:pt idx="0">
                  <c:v>2.5174999999999999E-2</c:v>
                </c:pt>
                <c:pt idx="1">
                  <c:v>2.87E-2</c:v>
                </c:pt>
                <c:pt idx="2">
                  <c:v>2.8195454545454544E-2</c:v>
                </c:pt>
                <c:pt idx="3">
                  <c:v>2.927142857142857E-2</c:v>
                </c:pt>
                <c:pt idx="4">
                  <c:v>3.2930000000000001E-2</c:v>
                </c:pt>
                <c:pt idx="5">
                  <c:v>3.7218181818181817E-2</c:v>
                </c:pt>
                <c:pt idx="6">
                  <c:v>3.5622727272727278E-2</c:v>
                </c:pt>
                <c:pt idx="7">
                  <c:v>3.5871428571428575E-2</c:v>
                </c:pt>
                <c:pt idx="8">
                  <c:v>3.4019047619047622E-2</c:v>
                </c:pt>
                <c:pt idx="9">
                  <c:v>3.3876190476190476E-2</c:v>
                </c:pt>
                <c:pt idx="10">
                  <c:v>3.4026315789473682E-2</c:v>
                </c:pt>
                <c:pt idx="11">
                  <c:v>3.5900000000000001E-2</c:v>
                </c:pt>
                <c:pt idx="12">
                  <c:v>3.7331578947368424E-2</c:v>
                </c:pt>
                <c:pt idx="13">
                  <c:v>3.6910526315789477E-2</c:v>
                </c:pt>
                <c:pt idx="14">
                  <c:v>3.7273913043478261E-2</c:v>
                </c:pt>
                <c:pt idx="15">
                  <c:v>3.8468181818181818E-2</c:v>
                </c:pt>
                <c:pt idx="16">
                  <c:v>3.4200000000000001E-2</c:v>
                </c:pt>
                <c:pt idx="17">
                  <c:v>3.2040909090909092E-2</c:v>
                </c:pt>
                <c:pt idx="18">
                  <c:v>3.0114285714285715E-2</c:v>
                </c:pt>
                <c:pt idx="19">
                  <c:v>2.6986363636363638E-2</c:v>
                </c:pt>
                <c:pt idx="20">
                  <c:v>2.6476190476190476E-2</c:v>
                </c:pt>
                <c:pt idx="21">
                  <c:v>2.5399999999999999E-2</c:v>
                </c:pt>
                <c:pt idx="22">
                  <c:v>2.7629999999999998E-2</c:v>
                </c:pt>
                <c:pt idx="23">
                  <c:v>3.2909090909090909E-2</c:v>
                </c:pt>
                <c:pt idx="24">
                  <c:v>3.3939999999999998E-2</c:v>
                </c:pt>
                <c:pt idx="25">
                  <c:v>3.5763157894736844E-2</c:v>
                </c:pt>
                <c:pt idx="26">
                  <c:v>3.4143478260869567E-2</c:v>
                </c:pt>
                <c:pt idx="27">
                  <c:v>3.4549999999999997E-2</c:v>
                </c:pt>
                <c:pt idx="28">
                  <c:v>3.1685714285714289E-2</c:v>
                </c:pt>
                <c:pt idx="29">
                  <c:v>3.0022727272727274E-2</c:v>
                </c:pt>
                <c:pt idx="30">
                  <c:v>3.0030000000000001E-2</c:v>
                </c:pt>
                <c:pt idx="31">
                  <c:v>2.3030434782608699E-2</c:v>
                </c:pt>
                <c:pt idx="32">
                  <c:v>1.9752380952380952E-2</c:v>
                </c:pt>
                <c:pt idx="33">
                  <c:v>2.1520000000000001E-2</c:v>
                </c:pt>
                <c:pt idx="34">
                  <c:v>2.0135E-2</c:v>
                </c:pt>
                <c:pt idx="35">
                  <c:v>1.9780952380952382E-2</c:v>
                </c:pt>
                <c:pt idx="36">
                  <c:v>1.9664999999999998E-2</c:v>
                </c:pt>
                <c:pt idx="37">
                  <c:v>1.9675000000000002E-2</c:v>
                </c:pt>
                <c:pt idx="38">
                  <c:v>2.1727272727272727E-2</c:v>
                </c:pt>
                <c:pt idx="39">
                  <c:v>2.0528571428571431E-2</c:v>
                </c:pt>
                <c:pt idx="40">
                  <c:v>1.8031818181818184E-2</c:v>
                </c:pt>
                <c:pt idx="41">
                  <c:v>1.6223809523809526E-2</c:v>
                </c:pt>
                <c:pt idx="42">
                  <c:v>1.5266666666666666E-2</c:v>
                </c:pt>
                <c:pt idx="43">
                  <c:v>1.6782608695652176E-2</c:v>
                </c:pt>
                <c:pt idx="44">
                  <c:v>1.7231578947368421E-2</c:v>
                </c:pt>
                <c:pt idx="45">
                  <c:v>1.7461904761904762E-2</c:v>
                </c:pt>
                <c:pt idx="46">
                  <c:v>1.6539999999999999E-2</c:v>
                </c:pt>
                <c:pt idx="47">
                  <c:v>1.719E-2</c:v>
                </c:pt>
                <c:pt idx="48">
                  <c:v>1.9147619047619049E-2</c:v>
                </c:pt>
                <c:pt idx="49">
                  <c:v>1.9842105263157894E-2</c:v>
                </c:pt>
                <c:pt idx="50">
                  <c:v>1.9574999999999999E-2</c:v>
                </c:pt>
                <c:pt idx="51">
                  <c:v>1.7590909090909091E-2</c:v>
                </c:pt>
                <c:pt idx="52">
                  <c:v>1.9281818181818181E-2</c:v>
                </c:pt>
                <c:pt idx="53">
                  <c:v>2.3E-2</c:v>
                </c:pt>
                <c:pt idx="54">
                  <c:v>2.5822727272727275E-2</c:v>
                </c:pt>
                <c:pt idx="55">
                  <c:v>2.7372727272727274E-2</c:v>
                </c:pt>
                <c:pt idx="56">
                  <c:v>2.8094999999999998E-2</c:v>
                </c:pt>
                <c:pt idx="57">
                  <c:v>2.6159090909090906E-2</c:v>
                </c:pt>
                <c:pt idx="58">
                  <c:v>2.718421052631579E-2</c:v>
                </c:pt>
                <c:pt idx="59">
                  <c:v>2.9019047619047621E-2</c:v>
                </c:pt>
                <c:pt idx="60">
                  <c:v>2.8580952380952384E-2</c:v>
                </c:pt>
                <c:pt idx="61">
                  <c:v>2.7094736842105265E-2</c:v>
                </c:pt>
                <c:pt idx="62">
                  <c:v>2.7233333333333332E-2</c:v>
                </c:pt>
                <c:pt idx="63">
                  <c:v>2.7052380952380953E-2</c:v>
                </c:pt>
                <c:pt idx="64">
                  <c:v>2.5590476190476191E-2</c:v>
                </c:pt>
                <c:pt idx="65">
                  <c:v>2.5985714285714289E-2</c:v>
                </c:pt>
                <c:pt idx="66">
                  <c:v>2.5422727272727274E-2</c:v>
                </c:pt>
                <c:pt idx="67">
                  <c:v>2.4199999999999999E-2</c:v>
                </c:pt>
                <c:pt idx="68">
                  <c:v>2.5342857142857143E-2</c:v>
                </c:pt>
                <c:pt idx="69">
                  <c:v>2.3040909090909091E-2</c:v>
                </c:pt>
                <c:pt idx="70">
                  <c:v>2.3255555555555557E-2</c:v>
                </c:pt>
                <c:pt idx="71">
                  <c:v>2.2072727272727275E-2</c:v>
                </c:pt>
                <c:pt idx="72">
                  <c:v>1.8814999999999998E-2</c:v>
                </c:pt>
                <c:pt idx="73">
                  <c:v>1.9752631578947369E-2</c:v>
                </c:pt>
                <c:pt idx="74">
                  <c:v>2.0427272727272724E-2</c:v>
                </c:pt>
                <c:pt idx="75">
                  <c:v>1.9349999999999999E-2</c:v>
                </c:pt>
                <c:pt idx="76">
                  <c:v>2.1974999999999998E-2</c:v>
                </c:pt>
                <c:pt idx="77">
                  <c:v>2.3636363636363636E-2</c:v>
                </c:pt>
                <c:pt idx="78">
                  <c:v>2.3245454545454548E-2</c:v>
                </c:pt>
                <c:pt idx="79">
                  <c:v>2.1671428571428574E-2</c:v>
                </c:pt>
                <c:pt idx="80">
                  <c:v>2.172857142857143E-2</c:v>
                </c:pt>
                <c:pt idx="81">
                  <c:v>2.07E-2</c:v>
                </c:pt>
                <c:pt idx="82">
                  <c:v>2.2631578947368419E-2</c:v>
                </c:pt>
                <c:pt idx="83">
                  <c:v>2.2427272727272726E-2</c:v>
                </c:pt>
                <c:pt idx="84">
                  <c:v>2.0852631578947366E-2</c:v>
                </c:pt>
                <c:pt idx="85">
                  <c:v>1.7795000000000002E-2</c:v>
                </c:pt>
                <c:pt idx="86">
                  <c:v>1.889090909090909E-2</c:v>
                </c:pt>
                <c:pt idx="87">
                  <c:v>1.8052380952380952E-2</c:v>
                </c:pt>
                <c:pt idx="88">
                  <c:v>1.8061904761904762E-2</c:v>
                </c:pt>
                <c:pt idx="89">
                  <c:v>1.6440909090909089E-2</c:v>
                </c:pt>
                <c:pt idx="90">
                  <c:v>1.504E-2</c:v>
                </c:pt>
                <c:pt idx="91">
                  <c:v>1.5565217391304349E-2</c:v>
                </c:pt>
                <c:pt idx="92">
                  <c:v>1.6304761904761905E-2</c:v>
                </c:pt>
                <c:pt idx="93">
                  <c:v>1.7645000000000001E-2</c:v>
                </c:pt>
                <c:pt idx="94">
                  <c:v>2.1419999999999998E-2</c:v>
                </c:pt>
                <c:pt idx="95">
                  <c:v>2.4919047619047618E-2</c:v>
                </c:pt>
                <c:pt idx="96">
                  <c:v>2.4324999999999999E-2</c:v>
                </c:pt>
                <c:pt idx="97">
                  <c:v>2.4189473684210525E-2</c:v>
                </c:pt>
                <c:pt idx="98">
                  <c:v>2.4817391304347826E-2</c:v>
                </c:pt>
                <c:pt idx="99">
                  <c:v>2.2973684210526316E-2</c:v>
                </c:pt>
                <c:pt idx="100">
                  <c:v>2.3036363636363636E-2</c:v>
                </c:pt>
                <c:pt idx="101">
                  <c:v>2.1868181818181821E-2</c:v>
                </c:pt>
                <c:pt idx="102">
                  <c:v>2.3179999999999999E-2</c:v>
                </c:pt>
                <c:pt idx="103">
                  <c:v>2.2091304347826086E-2</c:v>
                </c:pt>
                <c:pt idx="104">
                  <c:v>2.2019999999999998E-2</c:v>
                </c:pt>
                <c:pt idx="105">
                  <c:v>2.3599999999999999E-2</c:v>
                </c:pt>
                <c:pt idx="106">
                  <c:v>2.3533333333333337E-2</c:v>
                </c:pt>
                <c:pt idx="107">
                  <c:v>2.4024999999999998E-2</c:v>
                </c:pt>
                <c:pt idx="108">
                  <c:v>2.5838095238095236E-2</c:v>
                </c:pt>
                <c:pt idx="109">
                  <c:v>2.8589473684210526E-2</c:v>
                </c:pt>
                <c:pt idx="110">
                  <c:v>2.8423809523809521E-2</c:v>
                </c:pt>
                <c:pt idx="111">
                  <c:v>2.869047619047619E-2</c:v>
                </c:pt>
                <c:pt idx="112">
                  <c:v>2.9777272727272725E-2</c:v>
                </c:pt>
                <c:pt idx="113">
                  <c:v>2.9123809523809524E-2</c:v>
                </c:pt>
                <c:pt idx="114">
                  <c:v>2.8890476190476192E-2</c:v>
                </c:pt>
                <c:pt idx="115">
                  <c:v>2.8891304347826087E-2</c:v>
                </c:pt>
                <c:pt idx="116">
                  <c:v>3.0042105263157898E-2</c:v>
                </c:pt>
                <c:pt idx="117">
                  <c:v>3.1522727272727272E-2</c:v>
                </c:pt>
                <c:pt idx="118">
                  <c:v>3.117E-2</c:v>
                </c:pt>
                <c:pt idx="119">
                  <c:v>2.8326315789473686E-2</c:v>
                </c:pt>
                <c:pt idx="120">
                  <c:v>2.7138095238095235E-2</c:v>
                </c:pt>
                <c:pt idx="121">
                  <c:v>2.6763157894736839E-2</c:v>
                </c:pt>
                <c:pt idx="122">
                  <c:v>2.5709523809523807E-2</c:v>
                </c:pt>
                <c:pt idx="123">
                  <c:v>2.5323809523809526E-2</c:v>
                </c:pt>
                <c:pt idx="124">
                  <c:v>2.3949999999999999E-2</c:v>
                </c:pt>
                <c:pt idx="125">
                  <c:v>2.0739999999999998E-2</c:v>
                </c:pt>
                <c:pt idx="126">
                  <c:v>2.059090909090909E-2</c:v>
                </c:pt>
                <c:pt idx="127">
                  <c:v>1.6263636363636366E-2</c:v>
                </c:pt>
                <c:pt idx="128">
                  <c:v>1.6995E-2</c:v>
                </c:pt>
                <c:pt idx="129">
                  <c:v>1.7068181818181819E-2</c:v>
                </c:pt>
                <c:pt idx="130">
                  <c:v>1.8121052631578947E-2</c:v>
                </c:pt>
                <c:pt idx="131">
                  <c:v>1.8628571428571428E-2</c:v>
                </c:pt>
                <c:pt idx="132">
                  <c:v>1.7576190476190478E-2</c:v>
                </c:pt>
                <c:pt idx="133">
                  <c:v>1.5042105263157895E-2</c:v>
                </c:pt>
                <c:pt idx="134">
                  <c:v>8.6999999999999994E-3</c:v>
                </c:pt>
                <c:pt idx="135">
                  <c:v>6.5761904761904768E-3</c:v>
                </c:pt>
                <c:pt idx="136">
                  <c:v>6.7400000000000003E-3</c:v>
                </c:pt>
                <c:pt idx="137">
                  <c:v>7.286363636363636E-3</c:v>
                </c:pt>
                <c:pt idx="138">
                  <c:v>6.2363636363636362E-3</c:v>
                </c:pt>
                <c:pt idx="139">
                  <c:v>6.5000000000000006E-3</c:v>
                </c:pt>
                <c:pt idx="140">
                  <c:v>6.7952380952380955E-3</c:v>
                </c:pt>
                <c:pt idx="141">
                  <c:v>7.8714285714285709E-3</c:v>
                </c:pt>
                <c:pt idx="142">
                  <c:v>8.6999999999999994E-3</c:v>
                </c:pt>
                <c:pt idx="143">
                  <c:v>9.3363636363636357E-3</c:v>
                </c:pt>
                <c:pt idx="144">
                  <c:v>1.0810526315789475E-2</c:v>
                </c:pt>
                <c:pt idx="145">
                  <c:v>1.2578947368421054E-2</c:v>
                </c:pt>
                <c:pt idx="146">
                  <c:v>1.6108695652173911E-2</c:v>
                </c:pt>
                <c:pt idx="147">
                  <c:v>1.635E-2</c:v>
                </c:pt>
                <c:pt idx="148">
                  <c:v>1.6209999999999999E-2</c:v>
                </c:pt>
                <c:pt idx="149">
                  <c:v>1.519090909090909E-2</c:v>
                </c:pt>
                <c:pt idx="150">
                  <c:v>1.3185714285714285E-2</c:v>
                </c:pt>
                <c:pt idx="151">
                  <c:v>1.2831818181818182E-2</c:v>
                </c:pt>
                <c:pt idx="152">
                  <c:v>1.3747619047619048E-2</c:v>
                </c:pt>
                <c:pt idx="153">
                  <c:v>1.5824999999999999E-2</c:v>
                </c:pt>
                <c:pt idx="154">
                  <c:v>1.5595000000000001E-2</c:v>
                </c:pt>
                <c:pt idx="155">
                  <c:v>1.4650000000000002E-2</c:v>
                </c:pt>
                <c:pt idx="156">
                  <c:v>1.7639999999999999E-2</c:v>
                </c:pt>
                <c:pt idx="157">
                  <c:v>1.9342105263157897E-2</c:v>
                </c:pt>
                <c:pt idx="158">
                  <c:v>2.1278260869565219E-2</c:v>
                </c:pt>
                <c:pt idx="159">
                  <c:v>2.7474999999999999E-2</c:v>
                </c:pt>
                <c:pt idx="160">
                  <c:v>2.8980952380952382E-2</c:v>
                </c:pt>
                <c:pt idx="161">
                  <c:v>3.1433333333333334E-2</c:v>
                </c:pt>
                <c:pt idx="162">
                  <c:v>2.896E-2</c:v>
                </c:pt>
                <c:pt idx="163">
                  <c:v>2.8978260869565217E-2</c:v>
                </c:pt>
                <c:pt idx="164">
                  <c:v>3.5190476190476189E-2</c:v>
                </c:pt>
                <c:pt idx="165">
                  <c:v>3.9834999999999995E-2</c:v>
                </c:pt>
                <c:pt idx="166">
                  <c:v>3.891E-2</c:v>
                </c:pt>
                <c:pt idx="167">
                  <c:v>3.6161904761904763E-2</c:v>
                </c:pt>
                <c:pt idx="168">
                  <c:v>3.5314999999999999E-2</c:v>
                </c:pt>
                <c:pt idx="169">
                  <c:v>3.7468421052631574E-2</c:v>
                </c:pt>
                <c:pt idx="170">
                  <c:v>3.6630434782608697E-2</c:v>
                </c:pt>
                <c:pt idx="171">
                  <c:v>3.4599999999999999E-2</c:v>
                </c:pt>
                <c:pt idx="172">
                  <c:v>3.5736363636363636E-2</c:v>
                </c:pt>
                <c:pt idx="173">
                  <c:v>3.7480952380952379E-2</c:v>
                </c:pt>
                <c:pt idx="174">
                  <c:v>3.8995000000000002E-2</c:v>
                </c:pt>
                <c:pt idx="175">
                  <c:v>4.167826086956522E-2</c:v>
                </c:pt>
                <c:pt idx="176">
                  <c:v>4.3789999999999996E-2</c:v>
                </c:pt>
                <c:pt idx="177">
                  <c:v>4.7980952380952374E-2</c:v>
                </c:pt>
                <c:pt idx="178">
                  <c:v>4.5028571428571425E-2</c:v>
                </c:pt>
                <c:pt idx="179">
                  <c:v>4.0199999999999993E-2</c:v>
                </c:pt>
                <c:pt idx="180">
                  <c:v>4.0599999999999997E-2</c:v>
                </c:pt>
                <c:pt idx="181">
                  <c:v>4.2099999999999999E-2</c:v>
                </c:pt>
                <c:pt idx="182">
                  <c:v>4.2099999999999999E-2</c:v>
                </c:pt>
                <c:pt idx="183">
                  <c:v>4.5400000000000003E-2</c:v>
                </c:pt>
                <c:pt idx="184">
                  <c:v>4.4800000000000006E-2</c:v>
                </c:pt>
                <c:pt idx="185">
                  <c:v>4.3099999999999999E-2</c:v>
                </c:pt>
                <c:pt idx="186">
                  <c:v>4.2500000000000003E-2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4-4048-8B22-CF864E35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89560"/>
        <c:axId val="362289952"/>
      </c:lineChart>
      <c:dateAx>
        <c:axId val="36228956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952"/>
        <c:crosses val="autoZero"/>
        <c:auto val="1"/>
        <c:lblOffset val="100"/>
        <c:baseTimeUnit val="months"/>
        <c:majorUnit val="7"/>
      </c:dateAx>
      <c:valAx>
        <c:axId val="362289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362289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9364698977844"/>
          <c:y val="4.0390853756107091E-2"/>
          <c:w val="0.82517541557305341"/>
          <c:h val="0.787492985790569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Sheet1!$A$2:$A$1023</c:f>
              <c:numCache>
                <c:formatCode>m/d/yyyy</c:formatCode>
                <c:ptCount val="1022"/>
                <c:pt idx="0">
                  <c:v>38357</c:v>
                </c:pt>
                <c:pt idx="1">
                  <c:v>38364</c:v>
                </c:pt>
                <c:pt idx="2">
                  <c:v>38371</c:v>
                </c:pt>
                <c:pt idx="3">
                  <c:v>38378</c:v>
                </c:pt>
                <c:pt idx="4">
                  <c:v>38385</c:v>
                </c:pt>
                <c:pt idx="5">
                  <c:v>38392</c:v>
                </c:pt>
                <c:pt idx="6">
                  <c:v>38399</c:v>
                </c:pt>
                <c:pt idx="7">
                  <c:v>38406</c:v>
                </c:pt>
                <c:pt idx="8">
                  <c:v>38413</c:v>
                </c:pt>
                <c:pt idx="9">
                  <c:v>38420</c:v>
                </c:pt>
                <c:pt idx="10">
                  <c:v>38427</c:v>
                </c:pt>
                <c:pt idx="11">
                  <c:v>38434</c:v>
                </c:pt>
                <c:pt idx="12">
                  <c:v>38441</c:v>
                </c:pt>
                <c:pt idx="13">
                  <c:v>38448</c:v>
                </c:pt>
                <c:pt idx="14">
                  <c:v>38455</c:v>
                </c:pt>
                <c:pt idx="15">
                  <c:v>38462</c:v>
                </c:pt>
                <c:pt idx="16">
                  <c:v>38469</c:v>
                </c:pt>
                <c:pt idx="17">
                  <c:v>38476</c:v>
                </c:pt>
                <c:pt idx="18">
                  <c:v>38483</c:v>
                </c:pt>
                <c:pt idx="19">
                  <c:v>38490</c:v>
                </c:pt>
                <c:pt idx="20">
                  <c:v>38497</c:v>
                </c:pt>
                <c:pt idx="21">
                  <c:v>38504</c:v>
                </c:pt>
                <c:pt idx="22">
                  <c:v>38511</c:v>
                </c:pt>
                <c:pt idx="23">
                  <c:v>38518</c:v>
                </c:pt>
                <c:pt idx="24">
                  <c:v>38525</c:v>
                </c:pt>
                <c:pt idx="25">
                  <c:v>38532</c:v>
                </c:pt>
                <c:pt idx="26">
                  <c:v>38539</c:v>
                </c:pt>
                <c:pt idx="27">
                  <c:v>38546</c:v>
                </c:pt>
                <c:pt idx="28">
                  <c:v>38553</c:v>
                </c:pt>
                <c:pt idx="29">
                  <c:v>38560</c:v>
                </c:pt>
                <c:pt idx="30">
                  <c:v>38567</c:v>
                </c:pt>
                <c:pt idx="31">
                  <c:v>38574</c:v>
                </c:pt>
                <c:pt idx="32">
                  <c:v>38581</c:v>
                </c:pt>
                <c:pt idx="33">
                  <c:v>38588</c:v>
                </c:pt>
                <c:pt idx="34">
                  <c:v>38595</c:v>
                </c:pt>
                <c:pt idx="35">
                  <c:v>38602</c:v>
                </c:pt>
                <c:pt idx="36">
                  <c:v>38609</c:v>
                </c:pt>
                <c:pt idx="37">
                  <c:v>38616</c:v>
                </c:pt>
                <c:pt idx="38">
                  <c:v>38623</c:v>
                </c:pt>
                <c:pt idx="39">
                  <c:v>38630</c:v>
                </c:pt>
                <c:pt idx="40">
                  <c:v>38637</c:v>
                </c:pt>
                <c:pt idx="41">
                  <c:v>38644</c:v>
                </c:pt>
                <c:pt idx="42">
                  <c:v>38651</c:v>
                </c:pt>
                <c:pt idx="43">
                  <c:v>38658</c:v>
                </c:pt>
                <c:pt idx="44">
                  <c:v>38665</c:v>
                </c:pt>
                <c:pt idx="45">
                  <c:v>38672</c:v>
                </c:pt>
                <c:pt idx="46">
                  <c:v>38679</c:v>
                </c:pt>
                <c:pt idx="47">
                  <c:v>38686</c:v>
                </c:pt>
                <c:pt idx="48">
                  <c:v>38693</c:v>
                </c:pt>
                <c:pt idx="49">
                  <c:v>38700</c:v>
                </c:pt>
                <c:pt idx="50">
                  <c:v>38707</c:v>
                </c:pt>
                <c:pt idx="51">
                  <c:v>38714</c:v>
                </c:pt>
                <c:pt idx="52">
                  <c:v>38721</c:v>
                </c:pt>
                <c:pt idx="53">
                  <c:v>38728</c:v>
                </c:pt>
                <c:pt idx="54">
                  <c:v>38735</c:v>
                </c:pt>
                <c:pt idx="55">
                  <c:v>38742</c:v>
                </c:pt>
                <c:pt idx="56">
                  <c:v>38749</c:v>
                </c:pt>
                <c:pt idx="57">
                  <c:v>38756</c:v>
                </c:pt>
                <c:pt idx="58">
                  <c:v>38763</c:v>
                </c:pt>
                <c:pt idx="59">
                  <c:v>38770</c:v>
                </c:pt>
                <c:pt idx="60">
                  <c:v>38777</c:v>
                </c:pt>
                <c:pt idx="61">
                  <c:v>38784</c:v>
                </c:pt>
                <c:pt idx="62">
                  <c:v>38791</c:v>
                </c:pt>
                <c:pt idx="63">
                  <c:v>38798</c:v>
                </c:pt>
                <c:pt idx="64">
                  <c:v>38805</c:v>
                </c:pt>
                <c:pt idx="65">
                  <c:v>38812</c:v>
                </c:pt>
                <c:pt idx="66">
                  <c:v>38819</c:v>
                </c:pt>
                <c:pt idx="67">
                  <c:v>38826</c:v>
                </c:pt>
                <c:pt idx="68">
                  <c:v>38833</c:v>
                </c:pt>
                <c:pt idx="69">
                  <c:v>38840</c:v>
                </c:pt>
                <c:pt idx="70">
                  <c:v>38847</c:v>
                </c:pt>
                <c:pt idx="71">
                  <c:v>38854</c:v>
                </c:pt>
                <c:pt idx="72">
                  <c:v>38861</c:v>
                </c:pt>
                <c:pt idx="73">
                  <c:v>38868</c:v>
                </c:pt>
                <c:pt idx="74">
                  <c:v>38875</c:v>
                </c:pt>
                <c:pt idx="75">
                  <c:v>38882</c:v>
                </c:pt>
                <c:pt idx="76">
                  <c:v>38889</c:v>
                </c:pt>
                <c:pt idx="77">
                  <c:v>38896</c:v>
                </c:pt>
                <c:pt idx="78">
                  <c:v>38903</c:v>
                </c:pt>
                <c:pt idx="79">
                  <c:v>38910</c:v>
                </c:pt>
                <c:pt idx="80">
                  <c:v>38917</c:v>
                </c:pt>
                <c:pt idx="81">
                  <c:v>38924</c:v>
                </c:pt>
                <c:pt idx="82">
                  <c:v>38931</c:v>
                </c:pt>
                <c:pt idx="83">
                  <c:v>38938</c:v>
                </c:pt>
                <c:pt idx="84">
                  <c:v>38945</c:v>
                </c:pt>
                <c:pt idx="85">
                  <c:v>38952</c:v>
                </c:pt>
                <c:pt idx="86">
                  <c:v>38959</c:v>
                </c:pt>
                <c:pt idx="87">
                  <c:v>38966</c:v>
                </c:pt>
                <c:pt idx="88">
                  <c:v>38973</c:v>
                </c:pt>
                <c:pt idx="89">
                  <c:v>38980</c:v>
                </c:pt>
                <c:pt idx="90">
                  <c:v>38987</c:v>
                </c:pt>
                <c:pt idx="91">
                  <c:v>38994</c:v>
                </c:pt>
                <c:pt idx="92">
                  <c:v>39001</c:v>
                </c:pt>
                <c:pt idx="93">
                  <c:v>39008</c:v>
                </c:pt>
                <c:pt idx="94">
                  <c:v>39015</c:v>
                </c:pt>
                <c:pt idx="95">
                  <c:v>39022</c:v>
                </c:pt>
                <c:pt idx="96">
                  <c:v>39029</c:v>
                </c:pt>
                <c:pt idx="97">
                  <c:v>39036</c:v>
                </c:pt>
                <c:pt idx="98">
                  <c:v>39043</c:v>
                </c:pt>
                <c:pt idx="99">
                  <c:v>39050</c:v>
                </c:pt>
                <c:pt idx="100">
                  <c:v>39057</c:v>
                </c:pt>
                <c:pt idx="101">
                  <c:v>39064</c:v>
                </c:pt>
                <c:pt idx="102">
                  <c:v>39071</c:v>
                </c:pt>
                <c:pt idx="103">
                  <c:v>39078</c:v>
                </c:pt>
                <c:pt idx="104">
                  <c:v>39085</c:v>
                </c:pt>
                <c:pt idx="105">
                  <c:v>39092</c:v>
                </c:pt>
                <c:pt idx="106">
                  <c:v>39099</c:v>
                </c:pt>
                <c:pt idx="107">
                  <c:v>39106</c:v>
                </c:pt>
                <c:pt idx="108">
                  <c:v>39113</c:v>
                </c:pt>
                <c:pt idx="109">
                  <c:v>39120</c:v>
                </c:pt>
                <c:pt idx="110">
                  <c:v>39127</c:v>
                </c:pt>
                <c:pt idx="111">
                  <c:v>39134</c:v>
                </c:pt>
                <c:pt idx="112">
                  <c:v>39141</c:v>
                </c:pt>
                <c:pt idx="113">
                  <c:v>39148</c:v>
                </c:pt>
                <c:pt idx="114">
                  <c:v>39155</c:v>
                </c:pt>
                <c:pt idx="115">
                  <c:v>39162</c:v>
                </c:pt>
                <c:pt idx="116">
                  <c:v>39169</c:v>
                </c:pt>
                <c:pt idx="117">
                  <c:v>39176</c:v>
                </c:pt>
                <c:pt idx="118">
                  <c:v>39183</c:v>
                </c:pt>
                <c:pt idx="119">
                  <c:v>39190</c:v>
                </c:pt>
                <c:pt idx="120">
                  <c:v>39197</c:v>
                </c:pt>
                <c:pt idx="121">
                  <c:v>39204</c:v>
                </c:pt>
                <c:pt idx="122">
                  <c:v>39211</c:v>
                </c:pt>
                <c:pt idx="123">
                  <c:v>39218</c:v>
                </c:pt>
                <c:pt idx="124">
                  <c:v>39225</c:v>
                </c:pt>
                <c:pt idx="125">
                  <c:v>39232</c:v>
                </c:pt>
                <c:pt idx="126">
                  <c:v>39239</c:v>
                </c:pt>
                <c:pt idx="127">
                  <c:v>39246</c:v>
                </c:pt>
                <c:pt idx="128">
                  <c:v>39253</c:v>
                </c:pt>
                <c:pt idx="129">
                  <c:v>39260</c:v>
                </c:pt>
                <c:pt idx="130">
                  <c:v>39267</c:v>
                </c:pt>
                <c:pt idx="131">
                  <c:v>39274</c:v>
                </c:pt>
                <c:pt idx="132">
                  <c:v>39281</c:v>
                </c:pt>
                <c:pt idx="133">
                  <c:v>39288</c:v>
                </c:pt>
                <c:pt idx="134">
                  <c:v>39295</c:v>
                </c:pt>
                <c:pt idx="135">
                  <c:v>39302</c:v>
                </c:pt>
                <c:pt idx="136">
                  <c:v>39309</c:v>
                </c:pt>
                <c:pt idx="137">
                  <c:v>39316</c:v>
                </c:pt>
                <c:pt idx="138">
                  <c:v>39323</c:v>
                </c:pt>
                <c:pt idx="139">
                  <c:v>39330</c:v>
                </c:pt>
                <c:pt idx="140">
                  <c:v>39337</c:v>
                </c:pt>
                <c:pt idx="141">
                  <c:v>39344</c:v>
                </c:pt>
                <c:pt idx="142">
                  <c:v>39351</c:v>
                </c:pt>
                <c:pt idx="143">
                  <c:v>39358</c:v>
                </c:pt>
                <c:pt idx="144">
                  <c:v>39365</c:v>
                </c:pt>
                <c:pt idx="145">
                  <c:v>39372</c:v>
                </c:pt>
                <c:pt idx="146">
                  <c:v>39379</c:v>
                </c:pt>
                <c:pt idx="147">
                  <c:v>39386</c:v>
                </c:pt>
                <c:pt idx="148">
                  <c:v>39393</c:v>
                </c:pt>
                <c:pt idx="149">
                  <c:v>39400</c:v>
                </c:pt>
                <c:pt idx="150">
                  <c:v>39407</c:v>
                </c:pt>
                <c:pt idx="151">
                  <c:v>39414</c:v>
                </c:pt>
                <c:pt idx="152">
                  <c:v>39421</c:v>
                </c:pt>
                <c:pt idx="153">
                  <c:v>39428</c:v>
                </c:pt>
                <c:pt idx="154">
                  <c:v>39435</c:v>
                </c:pt>
                <c:pt idx="155">
                  <c:v>39442</c:v>
                </c:pt>
                <c:pt idx="156">
                  <c:v>39449</c:v>
                </c:pt>
                <c:pt idx="157">
                  <c:v>39456</c:v>
                </c:pt>
                <c:pt idx="158">
                  <c:v>39463</c:v>
                </c:pt>
                <c:pt idx="159">
                  <c:v>39470</c:v>
                </c:pt>
                <c:pt idx="160">
                  <c:v>39477</c:v>
                </c:pt>
                <c:pt idx="161">
                  <c:v>39484</c:v>
                </c:pt>
                <c:pt idx="162">
                  <c:v>39491</c:v>
                </c:pt>
                <c:pt idx="163">
                  <c:v>39498</c:v>
                </c:pt>
                <c:pt idx="164">
                  <c:v>39505</c:v>
                </c:pt>
                <c:pt idx="165">
                  <c:v>39512</c:v>
                </c:pt>
                <c:pt idx="166">
                  <c:v>39519</c:v>
                </c:pt>
                <c:pt idx="167">
                  <c:v>39526</c:v>
                </c:pt>
                <c:pt idx="168">
                  <c:v>39533</c:v>
                </c:pt>
                <c:pt idx="169">
                  <c:v>39540</c:v>
                </c:pt>
                <c:pt idx="170">
                  <c:v>39547</c:v>
                </c:pt>
                <c:pt idx="171">
                  <c:v>39554</c:v>
                </c:pt>
                <c:pt idx="172">
                  <c:v>39561</c:v>
                </c:pt>
                <c:pt idx="173">
                  <c:v>39568</c:v>
                </c:pt>
                <c:pt idx="174">
                  <c:v>39575</c:v>
                </c:pt>
                <c:pt idx="175">
                  <c:v>39582</c:v>
                </c:pt>
                <c:pt idx="176">
                  <c:v>39589</c:v>
                </c:pt>
                <c:pt idx="177">
                  <c:v>39596</c:v>
                </c:pt>
                <c:pt idx="178">
                  <c:v>39603</c:v>
                </c:pt>
                <c:pt idx="179">
                  <c:v>39610</c:v>
                </c:pt>
                <c:pt idx="180">
                  <c:v>39617</c:v>
                </c:pt>
                <c:pt idx="181">
                  <c:v>39624</c:v>
                </c:pt>
                <c:pt idx="182">
                  <c:v>39631</c:v>
                </c:pt>
                <c:pt idx="183">
                  <c:v>39638</c:v>
                </c:pt>
                <c:pt idx="184">
                  <c:v>39645</c:v>
                </c:pt>
                <c:pt idx="185">
                  <c:v>39652</c:v>
                </c:pt>
                <c:pt idx="186">
                  <c:v>39659</c:v>
                </c:pt>
                <c:pt idx="187">
                  <c:v>39666</c:v>
                </c:pt>
                <c:pt idx="188">
                  <c:v>39673</c:v>
                </c:pt>
                <c:pt idx="189">
                  <c:v>39680</c:v>
                </c:pt>
                <c:pt idx="190">
                  <c:v>39687</c:v>
                </c:pt>
                <c:pt idx="191">
                  <c:v>39694</c:v>
                </c:pt>
                <c:pt idx="192">
                  <c:v>39701</c:v>
                </c:pt>
                <c:pt idx="193">
                  <c:v>39708</c:v>
                </c:pt>
                <c:pt idx="194">
                  <c:v>39715</c:v>
                </c:pt>
                <c:pt idx="195">
                  <c:v>39722</c:v>
                </c:pt>
                <c:pt idx="196">
                  <c:v>39729</c:v>
                </c:pt>
                <c:pt idx="197">
                  <c:v>39736</c:v>
                </c:pt>
                <c:pt idx="198">
                  <c:v>39743</c:v>
                </c:pt>
                <c:pt idx="199">
                  <c:v>39750</c:v>
                </c:pt>
                <c:pt idx="200">
                  <c:v>39757</c:v>
                </c:pt>
                <c:pt idx="201">
                  <c:v>39764</c:v>
                </c:pt>
                <c:pt idx="202">
                  <c:v>39771</c:v>
                </c:pt>
                <c:pt idx="203">
                  <c:v>39778</c:v>
                </c:pt>
                <c:pt idx="204">
                  <c:v>39785</c:v>
                </c:pt>
                <c:pt idx="205">
                  <c:v>39792</c:v>
                </c:pt>
                <c:pt idx="206">
                  <c:v>39799</c:v>
                </c:pt>
                <c:pt idx="207">
                  <c:v>39806</c:v>
                </c:pt>
                <c:pt idx="208">
                  <c:v>39813</c:v>
                </c:pt>
                <c:pt idx="209">
                  <c:v>39820</c:v>
                </c:pt>
                <c:pt idx="210">
                  <c:v>39827</c:v>
                </c:pt>
                <c:pt idx="211">
                  <c:v>39834</c:v>
                </c:pt>
                <c:pt idx="212">
                  <c:v>39841</c:v>
                </c:pt>
                <c:pt idx="213">
                  <c:v>39848</c:v>
                </c:pt>
                <c:pt idx="214">
                  <c:v>39855</c:v>
                </c:pt>
                <c:pt idx="215">
                  <c:v>39862</c:v>
                </c:pt>
                <c:pt idx="216">
                  <c:v>39869</c:v>
                </c:pt>
                <c:pt idx="217">
                  <c:v>39876</c:v>
                </c:pt>
                <c:pt idx="218">
                  <c:v>39883</c:v>
                </c:pt>
                <c:pt idx="219">
                  <c:v>39890</c:v>
                </c:pt>
                <c:pt idx="220">
                  <c:v>39897</c:v>
                </c:pt>
                <c:pt idx="221">
                  <c:v>39904</c:v>
                </c:pt>
                <c:pt idx="222">
                  <c:v>39911</c:v>
                </c:pt>
                <c:pt idx="223">
                  <c:v>39918</c:v>
                </c:pt>
                <c:pt idx="224">
                  <c:v>39925</c:v>
                </c:pt>
                <c:pt idx="225">
                  <c:v>39932</c:v>
                </c:pt>
                <c:pt idx="226">
                  <c:v>39939</c:v>
                </c:pt>
                <c:pt idx="227">
                  <c:v>39946</c:v>
                </c:pt>
                <c:pt idx="228">
                  <c:v>39953</c:v>
                </c:pt>
                <c:pt idx="229">
                  <c:v>39960</c:v>
                </c:pt>
                <c:pt idx="230">
                  <c:v>39967</c:v>
                </c:pt>
                <c:pt idx="231">
                  <c:v>39974</c:v>
                </c:pt>
                <c:pt idx="232">
                  <c:v>39981</c:v>
                </c:pt>
                <c:pt idx="233">
                  <c:v>39988</c:v>
                </c:pt>
                <c:pt idx="234">
                  <c:v>39995</c:v>
                </c:pt>
                <c:pt idx="235">
                  <c:v>40002</c:v>
                </c:pt>
                <c:pt idx="236">
                  <c:v>40009</c:v>
                </c:pt>
                <c:pt idx="237">
                  <c:v>40016</c:v>
                </c:pt>
                <c:pt idx="238">
                  <c:v>40023</c:v>
                </c:pt>
                <c:pt idx="239">
                  <c:v>40030</c:v>
                </c:pt>
                <c:pt idx="240">
                  <c:v>40037</c:v>
                </c:pt>
                <c:pt idx="241">
                  <c:v>40044</c:v>
                </c:pt>
                <c:pt idx="242">
                  <c:v>40051</c:v>
                </c:pt>
                <c:pt idx="243">
                  <c:v>40058</c:v>
                </c:pt>
                <c:pt idx="244">
                  <c:v>40065</c:v>
                </c:pt>
                <c:pt idx="245">
                  <c:v>40072</c:v>
                </c:pt>
                <c:pt idx="246">
                  <c:v>40079</c:v>
                </c:pt>
                <c:pt idx="247">
                  <c:v>40086</c:v>
                </c:pt>
                <c:pt idx="248">
                  <c:v>40093</c:v>
                </c:pt>
                <c:pt idx="249">
                  <c:v>40100</c:v>
                </c:pt>
                <c:pt idx="250">
                  <c:v>40107</c:v>
                </c:pt>
                <c:pt idx="251">
                  <c:v>40114</c:v>
                </c:pt>
                <c:pt idx="252">
                  <c:v>40121</c:v>
                </c:pt>
                <c:pt idx="253">
                  <c:v>40128</c:v>
                </c:pt>
                <c:pt idx="254">
                  <c:v>40135</c:v>
                </c:pt>
                <c:pt idx="255">
                  <c:v>40142</c:v>
                </c:pt>
                <c:pt idx="256">
                  <c:v>40149</c:v>
                </c:pt>
                <c:pt idx="257">
                  <c:v>40156</c:v>
                </c:pt>
                <c:pt idx="258">
                  <c:v>40163</c:v>
                </c:pt>
                <c:pt idx="259">
                  <c:v>40170</c:v>
                </c:pt>
                <c:pt idx="260">
                  <c:v>40177</c:v>
                </c:pt>
                <c:pt idx="261">
                  <c:v>40184</c:v>
                </c:pt>
                <c:pt idx="262">
                  <c:v>40191</c:v>
                </c:pt>
                <c:pt idx="263">
                  <c:v>40198</c:v>
                </c:pt>
                <c:pt idx="264">
                  <c:v>40205</c:v>
                </c:pt>
                <c:pt idx="265">
                  <c:v>40212</c:v>
                </c:pt>
                <c:pt idx="266">
                  <c:v>40219</c:v>
                </c:pt>
                <c:pt idx="267">
                  <c:v>40226</c:v>
                </c:pt>
                <c:pt idx="268">
                  <c:v>40233</c:v>
                </c:pt>
                <c:pt idx="269">
                  <c:v>40240</c:v>
                </c:pt>
                <c:pt idx="270">
                  <c:v>40247</c:v>
                </c:pt>
                <c:pt idx="271">
                  <c:v>40254</c:v>
                </c:pt>
                <c:pt idx="272">
                  <c:v>40261</c:v>
                </c:pt>
                <c:pt idx="273">
                  <c:v>40268</c:v>
                </c:pt>
                <c:pt idx="274">
                  <c:v>40275</c:v>
                </c:pt>
                <c:pt idx="275">
                  <c:v>40282</c:v>
                </c:pt>
                <c:pt idx="276">
                  <c:v>40289</c:v>
                </c:pt>
                <c:pt idx="277">
                  <c:v>40296</c:v>
                </c:pt>
                <c:pt idx="278">
                  <c:v>40303</c:v>
                </c:pt>
                <c:pt idx="279">
                  <c:v>40310</c:v>
                </c:pt>
                <c:pt idx="280">
                  <c:v>40317</c:v>
                </c:pt>
                <c:pt idx="281">
                  <c:v>40324</c:v>
                </c:pt>
                <c:pt idx="282">
                  <c:v>40331</c:v>
                </c:pt>
                <c:pt idx="283">
                  <c:v>40338</c:v>
                </c:pt>
                <c:pt idx="284">
                  <c:v>40345</c:v>
                </c:pt>
                <c:pt idx="285">
                  <c:v>40352</c:v>
                </c:pt>
                <c:pt idx="286">
                  <c:v>40359</c:v>
                </c:pt>
                <c:pt idx="287">
                  <c:v>40366</c:v>
                </c:pt>
                <c:pt idx="288">
                  <c:v>40373</c:v>
                </c:pt>
                <c:pt idx="289">
                  <c:v>40380</c:v>
                </c:pt>
                <c:pt idx="290">
                  <c:v>40387</c:v>
                </c:pt>
                <c:pt idx="291">
                  <c:v>40394</c:v>
                </c:pt>
                <c:pt idx="292">
                  <c:v>40401</c:v>
                </c:pt>
                <c:pt idx="293">
                  <c:v>40408</c:v>
                </c:pt>
                <c:pt idx="294">
                  <c:v>40415</c:v>
                </c:pt>
                <c:pt idx="295">
                  <c:v>40422</c:v>
                </c:pt>
                <c:pt idx="296">
                  <c:v>40429</c:v>
                </c:pt>
                <c:pt idx="297">
                  <c:v>40436</c:v>
                </c:pt>
                <c:pt idx="298">
                  <c:v>40443</c:v>
                </c:pt>
                <c:pt idx="299">
                  <c:v>40450</c:v>
                </c:pt>
                <c:pt idx="300">
                  <c:v>40457</c:v>
                </c:pt>
                <c:pt idx="301">
                  <c:v>40464</c:v>
                </c:pt>
                <c:pt idx="302">
                  <c:v>40471</c:v>
                </c:pt>
                <c:pt idx="303">
                  <c:v>40478</c:v>
                </c:pt>
                <c:pt idx="304">
                  <c:v>40485</c:v>
                </c:pt>
                <c:pt idx="305">
                  <c:v>40492</c:v>
                </c:pt>
                <c:pt idx="306">
                  <c:v>40499</c:v>
                </c:pt>
                <c:pt idx="307">
                  <c:v>40506</c:v>
                </c:pt>
                <c:pt idx="308">
                  <c:v>40513</c:v>
                </c:pt>
                <c:pt idx="309">
                  <c:v>40520</c:v>
                </c:pt>
                <c:pt idx="310">
                  <c:v>40527</c:v>
                </c:pt>
                <c:pt idx="311">
                  <c:v>40534</c:v>
                </c:pt>
                <c:pt idx="312">
                  <c:v>40541</c:v>
                </c:pt>
                <c:pt idx="313">
                  <c:v>40548</c:v>
                </c:pt>
                <c:pt idx="314">
                  <c:v>40555</c:v>
                </c:pt>
                <c:pt idx="315">
                  <c:v>40562</c:v>
                </c:pt>
                <c:pt idx="316">
                  <c:v>40569</c:v>
                </c:pt>
                <c:pt idx="317">
                  <c:v>40576</c:v>
                </c:pt>
                <c:pt idx="318">
                  <c:v>40583</c:v>
                </c:pt>
                <c:pt idx="319">
                  <c:v>40590</c:v>
                </c:pt>
                <c:pt idx="320">
                  <c:v>40597</c:v>
                </c:pt>
                <c:pt idx="321">
                  <c:v>40604</c:v>
                </c:pt>
                <c:pt idx="322">
                  <c:v>40611</c:v>
                </c:pt>
                <c:pt idx="323">
                  <c:v>40618</c:v>
                </c:pt>
                <c:pt idx="324">
                  <c:v>40625</c:v>
                </c:pt>
                <c:pt idx="325">
                  <c:v>40632</c:v>
                </c:pt>
                <c:pt idx="326">
                  <c:v>40639</c:v>
                </c:pt>
                <c:pt idx="327">
                  <c:v>40646</c:v>
                </c:pt>
                <c:pt idx="328">
                  <c:v>40653</c:v>
                </c:pt>
                <c:pt idx="329">
                  <c:v>40660</c:v>
                </c:pt>
                <c:pt idx="330">
                  <c:v>40667</c:v>
                </c:pt>
                <c:pt idx="331">
                  <c:v>40674</c:v>
                </c:pt>
                <c:pt idx="332">
                  <c:v>40681</c:v>
                </c:pt>
                <c:pt idx="333">
                  <c:v>40688</c:v>
                </c:pt>
                <c:pt idx="334">
                  <c:v>40695</c:v>
                </c:pt>
                <c:pt idx="335">
                  <c:v>40702</c:v>
                </c:pt>
                <c:pt idx="336">
                  <c:v>40709</c:v>
                </c:pt>
                <c:pt idx="337">
                  <c:v>40716</c:v>
                </c:pt>
                <c:pt idx="338">
                  <c:v>40723</c:v>
                </c:pt>
                <c:pt idx="339">
                  <c:v>40730</c:v>
                </c:pt>
                <c:pt idx="340">
                  <c:v>40737</c:v>
                </c:pt>
                <c:pt idx="341">
                  <c:v>40744</c:v>
                </c:pt>
                <c:pt idx="342">
                  <c:v>40751</c:v>
                </c:pt>
                <c:pt idx="343">
                  <c:v>40758</c:v>
                </c:pt>
                <c:pt idx="344">
                  <c:v>40765</c:v>
                </c:pt>
                <c:pt idx="345">
                  <c:v>40772</c:v>
                </c:pt>
                <c:pt idx="346">
                  <c:v>40779</c:v>
                </c:pt>
                <c:pt idx="347">
                  <c:v>40786</c:v>
                </c:pt>
                <c:pt idx="348">
                  <c:v>40793</c:v>
                </c:pt>
                <c:pt idx="349">
                  <c:v>40800</c:v>
                </c:pt>
                <c:pt idx="350">
                  <c:v>40807</c:v>
                </c:pt>
                <c:pt idx="351">
                  <c:v>40814</c:v>
                </c:pt>
                <c:pt idx="352">
                  <c:v>40821</c:v>
                </c:pt>
                <c:pt idx="353">
                  <c:v>40828</c:v>
                </c:pt>
                <c:pt idx="354">
                  <c:v>40835</c:v>
                </c:pt>
                <c:pt idx="355">
                  <c:v>40842</c:v>
                </c:pt>
                <c:pt idx="356">
                  <c:v>40849</c:v>
                </c:pt>
                <c:pt idx="357">
                  <c:v>40856</c:v>
                </c:pt>
                <c:pt idx="358">
                  <c:v>40863</c:v>
                </c:pt>
                <c:pt idx="359">
                  <c:v>40870</c:v>
                </c:pt>
                <c:pt idx="360">
                  <c:v>40877</c:v>
                </c:pt>
                <c:pt idx="361">
                  <c:v>40884</c:v>
                </c:pt>
                <c:pt idx="362">
                  <c:v>40891</c:v>
                </c:pt>
                <c:pt idx="363">
                  <c:v>40898</c:v>
                </c:pt>
                <c:pt idx="364">
                  <c:v>40905</c:v>
                </c:pt>
                <c:pt idx="365">
                  <c:v>40912</c:v>
                </c:pt>
                <c:pt idx="366">
                  <c:v>40919</c:v>
                </c:pt>
                <c:pt idx="367">
                  <c:v>40926</c:v>
                </c:pt>
                <c:pt idx="368">
                  <c:v>40933</c:v>
                </c:pt>
                <c:pt idx="369">
                  <c:v>40940</c:v>
                </c:pt>
                <c:pt idx="370">
                  <c:v>40947</c:v>
                </c:pt>
                <c:pt idx="371">
                  <c:v>40954</c:v>
                </c:pt>
                <c:pt idx="372">
                  <c:v>40961</c:v>
                </c:pt>
                <c:pt idx="373">
                  <c:v>40968</c:v>
                </c:pt>
                <c:pt idx="374">
                  <c:v>40975</c:v>
                </c:pt>
                <c:pt idx="375">
                  <c:v>40982</c:v>
                </c:pt>
                <c:pt idx="376">
                  <c:v>40989</c:v>
                </c:pt>
                <c:pt idx="377">
                  <c:v>40996</c:v>
                </c:pt>
                <c:pt idx="378">
                  <c:v>41003</c:v>
                </c:pt>
                <c:pt idx="379">
                  <c:v>41010</c:v>
                </c:pt>
                <c:pt idx="380">
                  <c:v>41017</c:v>
                </c:pt>
                <c:pt idx="381">
                  <c:v>41024</c:v>
                </c:pt>
                <c:pt idx="382">
                  <c:v>41031</c:v>
                </c:pt>
                <c:pt idx="383">
                  <c:v>41038</c:v>
                </c:pt>
                <c:pt idx="384">
                  <c:v>41045</c:v>
                </c:pt>
                <c:pt idx="385">
                  <c:v>41052</c:v>
                </c:pt>
                <c:pt idx="386">
                  <c:v>41059</c:v>
                </c:pt>
                <c:pt idx="387">
                  <c:v>41066</c:v>
                </c:pt>
                <c:pt idx="388">
                  <c:v>41073</c:v>
                </c:pt>
                <c:pt idx="389">
                  <c:v>41080</c:v>
                </c:pt>
                <c:pt idx="390">
                  <c:v>41087</c:v>
                </c:pt>
                <c:pt idx="391">
                  <c:v>41094</c:v>
                </c:pt>
                <c:pt idx="392">
                  <c:v>41101</c:v>
                </c:pt>
                <c:pt idx="393">
                  <c:v>41108</c:v>
                </c:pt>
                <c:pt idx="394">
                  <c:v>41115</c:v>
                </c:pt>
                <c:pt idx="395">
                  <c:v>41122</c:v>
                </c:pt>
                <c:pt idx="396">
                  <c:v>41129</c:v>
                </c:pt>
                <c:pt idx="397">
                  <c:v>41136</c:v>
                </c:pt>
                <c:pt idx="398">
                  <c:v>41143</c:v>
                </c:pt>
                <c:pt idx="399">
                  <c:v>41150</c:v>
                </c:pt>
                <c:pt idx="400">
                  <c:v>41157</c:v>
                </c:pt>
                <c:pt idx="401">
                  <c:v>41164</c:v>
                </c:pt>
                <c:pt idx="402">
                  <c:v>41171</c:v>
                </c:pt>
                <c:pt idx="403">
                  <c:v>41178</c:v>
                </c:pt>
                <c:pt idx="404">
                  <c:v>41185</c:v>
                </c:pt>
                <c:pt idx="405">
                  <c:v>41192</c:v>
                </c:pt>
                <c:pt idx="406">
                  <c:v>41199</c:v>
                </c:pt>
                <c:pt idx="407">
                  <c:v>41206</c:v>
                </c:pt>
                <c:pt idx="408">
                  <c:v>41213</c:v>
                </c:pt>
                <c:pt idx="409">
                  <c:v>41220</c:v>
                </c:pt>
                <c:pt idx="410">
                  <c:v>41227</c:v>
                </c:pt>
                <c:pt idx="411">
                  <c:v>41234</c:v>
                </c:pt>
                <c:pt idx="412">
                  <c:v>41241</c:v>
                </c:pt>
                <c:pt idx="413">
                  <c:v>41248</c:v>
                </c:pt>
                <c:pt idx="414">
                  <c:v>41255</c:v>
                </c:pt>
                <c:pt idx="415">
                  <c:v>41262</c:v>
                </c:pt>
                <c:pt idx="416">
                  <c:v>41269</c:v>
                </c:pt>
                <c:pt idx="417">
                  <c:v>41276</c:v>
                </c:pt>
                <c:pt idx="418">
                  <c:v>41283</c:v>
                </c:pt>
                <c:pt idx="419">
                  <c:v>41290</c:v>
                </c:pt>
                <c:pt idx="420">
                  <c:v>41297</c:v>
                </c:pt>
                <c:pt idx="421">
                  <c:v>41304</c:v>
                </c:pt>
                <c:pt idx="422">
                  <c:v>41311</c:v>
                </c:pt>
                <c:pt idx="423">
                  <c:v>41318</c:v>
                </c:pt>
                <c:pt idx="424">
                  <c:v>41325</c:v>
                </c:pt>
                <c:pt idx="425">
                  <c:v>41332</c:v>
                </c:pt>
                <c:pt idx="426">
                  <c:v>41339</c:v>
                </c:pt>
                <c:pt idx="427">
                  <c:v>41346</c:v>
                </c:pt>
                <c:pt idx="428">
                  <c:v>41353</c:v>
                </c:pt>
                <c:pt idx="429">
                  <c:v>41360</c:v>
                </c:pt>
                <c:pt idx="430">
                  <c:v>41367</c:v>
                </c:pt>
                <c:pt idx="431">
                  <c:v>41374</c:v>
                </c:pt>
                <c:pt idx="432">
                  <c:v>41381</c:v>
                </c:pt>
                <c:pt idx="433">
                  <c:v>41388</c:v>
                </c:pt>
                <c:pt idx="434">
                  <c:v>41395</c:v>
                </c:pt>
                <c:pt idx="435">
                  <c:v>41402</c:v>
                </c:pt>
                <c:pt idx="436">
                  <c:v>41409</c:v>
                </c:pt>
                <c:pt idx="437">
                  <c:v>41416</c:v>
                </c:pt>
                <c:pt idx="438">
                  <c:v>41423</c:v>
                </c:pt>
                <c:pt idx="439">
                  <c:v>41430</c:v>
                </c:pt>
                <c:pt idx="440">
                  <c:v>41437</c:v>
                </c:pt>
                <c:pt idx="441">
                  <c:v>41444</c:v>
                </c:pt>
                <c:pt idx="442">
                  <c:v>41451</c:v>
                </c:pt>
                <c:pt idx="443">
                  <c:v>41458</c:v>
                </c:pt>
                <c:pt idx="444">
                  <c:v>41465</c:v>
                </c:pt>
                <c:pt idx="445">
                  <c:v>41472</c:v>
                </c:pt>
                <c:pt idx="446">
                  <c:v>41479</c:v>
                </c:pt>
                <c:pt idx="447">
                  <c:v>41486</c:v>
                </c:pt>
                <c:pt idx="448">
                  <c:v>41493</c:v>
                </c:pt>
                <c:pt idx="449">
                  <c:v>41500</c:v>
                </c:pt>
                <c:pt idx="450">
                  <c:v>41507</c:v>
                </c:pt>
                <c:pt idx="451">
                  <c:v>41514</c:v>
                </c:pt>
                <c:pt idx="452">
                  <c:v>41521</c:v>
                </c:pt>
                <c:pt idx="453">
                  <c:v>41528</c:v>
                </c:pt>
                <c:pt idx="454">
                  <c:v>41535</c:v>
                </c:pt>
                <c:pt idx="455">
                  <c:v>41542</c:v>
                </c:pt>
                <c:pt idx="456">
                  <c:v>41549</c:v>
                </c:pt>
                <c:pt idx="457">
                  <c:v>41556</c:v>
                </c:pt>
                <c:pt idx="458">
                  <c:v>41563</c:v>
                </c:pt>
                <c:pt idx="459">
                  <c:v>41570</c:v>
                </c:pt>
                <c:pt idx="460">
                  <c:v>41577</c:v>
                </c:pt>
                <c:pt idx="461">
                  <c:v>41584</c:v>
                </c:pt>
                <c:pt idx="462">
                  <c:v>41591</c:v>
                </c:pt>
                <c:pt idx="463">
                  <c:v>41598</c:v>
                </c:pt>
                <c:pt idx="464">
                  <c:v>41605</c:v>
                </c:pt>
                <c:pt idx="465">
                  <c:v>41612</c:v>
                </c:pt>
                <c:pt idx="466">
                  <c:v>41619</c:v>
                </c:pt>
                <c:pt idx="467">
                  <c:v>41626</c:v>
                </c:pt>
                <c:pt idx="468">
                  <c:v>41633</c:v>
                </c:pt>
                <c:pt idx="469">
                  <c:v>41640</c:v>
                </c:pt>
                <c:pt idx="470">
                  <c:v>41647</c:v>
                </c:pt>
                <c:pt idx="471">
                  <c:v>41654</c:v>
                </c:pt>
                <c:pt idx="472">
                  <c:v>41661</c:v>
                </c:pt>
                <c:pt idx="473">
                  <c:v>41668</c:v>
                </c:pt>
                <c:pt idx="474">
                  <c:v>41675</c:v>
                </c:pt>
                <c:pt idx="475">
                  <c:v>41682</c:v>
                </c:pt>
                <c:pt idx="476">
                  <c:v>41689</c:v>
                </c:pt>
                <c:pt idx="477">
                  <c:v>41696</c:v>
                </c:pt>
                <c:pt idx="478">
                  <c:v>41703</c:v>
                </c:pt>
                <c:pt idx="479">
                  <c:v>41710</c:v>
                </c:pt>
                <c:pt idx="480">
                  <c:v>41717</c:v>
                </c:pt>
                <c:pt idx="481">
                  <c:v>41724</c:v>
                </c:pt>
                <c:pt idx="482">
                  <c:v>41731</c:v>
                </c:pt>
                <c:pt idx="483">
                  <c:v>41738</c:v>
                </c:pt>
                <c:pt idx="484">
                  <c:v>41745</c:v>
                </c:pt>
                <c:pt idx="485">
                  <c:v>41752</c:v>
                </c:pt>
                <c:pt idx="486">
                  <c:v>41759</c:v>
                </c:pt>
                <c:pt idx="487">
                  <c:v>41766</c:v>
                </c:pt>
                <c:pt idx="488">
                  <c:v>41773</c:v>
                </c:pt>
                <c:pt idx="489">
                  <c:v>41780</c:v>
                </c:pt>
                <c:pt idx="490">
                  <c:v>41787</c:v>
                </c:pt>
                <c:pt idx="491">
                  <c:v>41794</c:v>
                </c:pt>
                <c:pt idx="492">
                  <c:v>41801</c:v>
                </c:pt>
                <c:pt idx="493">
                  <c:v>41808</c:v>
                </c:pt>
                <c:pt idx="494">
                  <c:v>41815</c:v>
                </c:pt>
                <c:pt idx="495">
                  <c:v>41822</c:v>
                </c:pt>
                <c:pt idx="496">
                  <c:v>41829</c:v>
                </c:pt>
                <c:pt idx="497">
                  <c:v>41836</c:v>
                </c:pt>
                <c:pt idx="498">
                  <c:v>41843</c:v>
                </c:pt>
                <c:pt idx="499">
                  <c:v>41850</c:v>
                </c:pt>
                <c:pt idx="500">
                  <c:v>41857</c:v>
                </c:pt>
                <c:pt idx="501">
                  <c:v>41864</c:v>
                </c:pt>
                <c:pt idx="502">
                  <c:v>41871</c:v>
                </c:pt>
                <c:pt idx="503">
                  <c:v>41878</c:v>
                </c:pt>
                <c:pt idx="504">
                  <c:v>41885</c:v>
                </c:pt>
                <c:pt idx="505">
                  <c:v>41892</c:v>
                </c:pt>
                <c:pt idx="506">
                  <c:v>41899</c:v>
                </c:pt>
                <c:pt idx="507">
                  <c:v>41906</c:v>
                </c:pt>
                <c:pt idx="508">
                  <c:v>41913</c:v>
                </c:pt>
                <c:pt idx="509">
                  <c:v>41920</c:v>
                </c:pt>
                <c:pt idx="510">
                  <c:v>41927</c:v>
                </c:pt>
                <c:pt idx="511">
                  <c:v>41934</c:v>
                </c:pt>
                <c:pt idx="512">
                  <c:v>41941</c:v>
                </c:pt>
                <c:pt idx="513">
                  <c:v>41948</c:v>
                </c:pt>
                <c:pt idx="514">
                  <c:v>41955</c:v>
                </c:pt>
                <c:pt idx="515">
                  <c:v>41962</c:v>
                </c:pt>
                <c:pt idx="516">
                  <c:v>41969</c:v>
                </c:pt>
                <c:pt idx="517">
                  <c:v>41976</c:v>
                </c:pt>
                <c:pt idx="518">
                  <c:v>41983</c:v>
                </c:pt>
                <c:pt idx="519">
                  <c:v>41990</c:v>
                </c:pt>
                <c:pt idx="520">
                  <c:v>41997</c:v>
                </c:pt>
                <c:pt idx="521">
                  <c:v>42004</c:v>
                </c:pt>
                <c:pt idx="522">
                  <c:v>42011</c:v>
                </c:pt>
                <c:pt idx="523">
                  <c:v>42018</c:v>
                </c:pt>
                <c:pt idx="524">
                  <c:v>42025</c:v>
                </c:pt>
                <c:pt idx="525">
                  <c:v>42032</c:v>
                </c:pt>
                <c:pt idx="526">
                  <c:v>42039</c:v>
                </c:pt>
                <c:pt idx="527">
                  <c:v>42046</c:v>
                </c:pt>
                <c:pt idx="528">
                  <c:v>42053</c:v>
                </c:pt>
                <c:pt idx="529">
                  <c:v>42060</c:v>
                </c:pt>
                <c:pt idx="530">
                  <c:v>42067</c:v>
                </c:pt>
                <c:pt idx="531">
                  <c:v>42074</c:v>
                </c:pt>
                <c:pt idx="532">
                  <c:v>42081</c:v>
                </c:pt>
                <c:pt idx="533">
                  <c:v>42088</c:v>
                </c:pt>
                <c:pt idx="534">
                  <c:v>42095</c:v>
                </c:pt>
                <c:pt idx="535">
                  <c:v>42102</c:v>
                </c:pt>
                <c:pt idx="536">
                  <c:v>42109</c:v>
                </c:pt>
                <c:pt idx="537">
                  <c:v>42116</c:v>
                </c:pt>
                <c:pt idx="538">
                  <c:v>42123</c:v>
                </c:pt>
                <c:pt idx="539">
                  <c:v>42130</c:v>
                </c:pt>
                <c:pt idx="540">
                  <c:v>42137</c:v>
                </c:pt>
                <c:pt idx="541">
                  <c:v>42144</c:v>
                </c:pt>
                <c:pt idx="542">
                  <c:v>42151</c:v>
                </c:pt>
                <c:pt idx="543">
                  <c:v>42158</c:v>
                </c:pt>
                <c:pt idx="544">
                  <c:v>42165</c:v>
                </c:pt>
                <c:pt idx="545">
                  <c:v>42172</c:v>
                </c:pt>
                <c:pt idx="546">
                  <c:v>42179</c:v>
                </c:pt>
                <c:pt idx="547">
                  <c:v>42186</c:v>
                </c:pt>
                <c:pt idx="548">
                  <c:v>42193</c:v>
                </c:pt>
                <c:pt idx="549">
                  <c:v>42200</c:v>
                </c:pt>
                <c:pt idx="550">
                  <c:v>42207</c:v>
                </c:pt>
                <c:pt idx="551">
                  <c:v>42214</c:v>
                </c:pt>
                <c:pt idx="552">
                  <c:v>42221</c:v>
                </c:pt>
                <c:pt idx="553">
                  <c:v>42228</c:v>
                </c:pt>
                <c:pt idx="554">
                  <c:v>42235</c:v>
                </c:pt>
                <c:pt idx="555">
                  <c:v>42242</c:v>
                </c:pt>
                <c:pt idx="556">
                  <c:v>42249</c:v>
                </c:pt>
                <c:pt idx="557">
                  <c:v>42256</c:v>
                </c:pt>
                <c:pt idx="558">
                  <c:v>42263</c:v>
                </c:pt>
                <c:pt idx="559">
                  <c:v>42270</c:v>
                </c:pt>
                <c:pt idx="560">
                  <c:v>42277</c:v>
                </c:pt>
                <c:pt idx="561">
                  <c:v>42284</c:v>
                </c:pt>
                <c:pt idx="562">
                  <c:v>42291</c:v>
                </c:pt>
                <c:pt idx="563">
                  <c:v>42298</c:v>
                </c:pt>
                <c:pt idx="564">
                  <c:v>42305</c:v>
                </c:pt>
                <c:pt idx="565">
                  <c:v>42312</c:v>
                </c:pt>
                <c:pt idx="566">
                  <c:v>42319</c:v>
                </c:pt>
                <c:pt idx="567">
                  <c:v>42326</c:v>
                </c:pt>
                <c:pt idx="568">
                  <c:v>42333</c:v>
                </c:pt>
                <c:pt idx="569">
                  <c:v>42340</c:v>
                </c:pt>
                <c:pt idx="570">
                  <c:v>42347</c:v>
                </c:pt>
                <c:pt idx="571">
                  <c:v>42354</c:v>
                </c:pt>
                <c:pt idx="572">
                  <c:v>42361</c:v>
                </c:pt>
                <c:pt idx="573">
                  <c:v>42368</c:v>
                </c:pt>
                <c:pt idx="574">
                  <c:v>42375</c:v>
                </c:pt>
                <c:pt idx="575">
                  <c:v>42382</c:v>
                </c:pt>
                <c:pt idx="576">
                  <c:v>42389</c:v>
                </c:pt>
                <c:pt idx="577">
                  <c:v>42396</c:v>
                </c:pt>
                <c:pt idx="578">
                  <c:v>42403</c:v>
                </c:pt>
                <c:pt idx="579">
                  <c:v>42410</c:v>
                </c:pt>
                <c:pt idx="580">
                  <c:v>42417</c:v>
                </c:pt>
                <c:pt idx="581">
                  <c:v>42424</c:v>
                </c:pt>
                <c:pt idx="582">
                  <c:v>42431</c:v>
                </c:pt>
                <c:pt idx="583">
                  <c:v>42438</c:v>
                </c:pt>
                <c:pt idx="584">
                  <c:v>42445</c:v>
                </c:pt>
                <c:pt idx="585">
                  <c:v>42452</c:v>
                </c:pt>
                <c:pt idx="586">
                  <c:v>42459</c:v>
                </c:pt>
                <c:pt idx="587">
                  <c:v>42466</c:v>
                </c:pt>
                <c:pt idx="588">
                  <c:v>42473</c:v>
                </c:pt>
                <c:pt idx="589">
                  <c:v>42480</c:v>
                </c:pt>
                <c:pt idx="590">
                  <c:v>42487</c:v>
                </c:pt>
                <c:pt idx="591">
                  <c:v>42494</c:v>
                </c:pt>
                <c:pt idx="592">
                  <c:v>42501</c:v>
                </c:pt>
                <c:pt idx="593">
                  <c:v>42508</c:v>
                </c:pt>
                <c:pt idx="594">
                  <c:v>42515</c:v>
                </c:pt>
                <c:pt idx="595">
                  <c:v>42522</c:v>
                </c:pt>
                <c:pt idx="596">
                  <c:v>42529</c:v>
                </c:pt>
                <c:pt idx="597">
                  <c:v>42536</c:v>
                </c:pt>
                <c:pt idx="598">
                  <c:v>42543</c:v>
                </c:pt>
                <c:pt idx="599">
                  <c:v>42550</c:v>
                </c:pt>
                <c:pt idx="600">
                  <c:v>42557</c:v>
                </c:pt>
                <c:pt idx="601">
                  <c:v>42564</c:v>
                </c:pt>
                <c:pt idx="602">
                  <c:v>42571</c:v>
                </c:pt>
                <c:pt idx="603">
                  <c:v>42578</c:v>
                </c:pt>
                <c:pt idx="604">
                  <c:v>42585</c:v>
                </c:pt>
                <c:pt idx="605">
                  <c:v>42592</c:v>
                </c:pt>
                <c:pt idx="606">
                  <c:v>42599</c:v>
                </c:pt>
                <c:pt idx="607">
                  <c:v>42606</c:v>
                </c:pt>
                <c:pt idx="608">
                  <c:v>42613</c:v>
                </c:pt>
                <c:pt idx="609">
                  <c:v>42620</c:v>
                </c:pt>
                <c:pt idx="610">
                  <c:v>42627</c:v>
                </c:pt>
                <c:pt idx="611">
                  <c:v>42634</c:v>
                </c:pt>
                <c:pt idx="612">
                  <c:v>42641</c:v>
                </c:pt>
                <c:pt idx="613">
                  <c:v>42648</c:v>
                </c:pt>
                <c:pt idx="614">
                  <c:v>42655</c:v>
                </c:pt>
                <c:pt idx="615">
                  <c:v>42662</c:v>
                </c:pt>
                <c:pt idx="616">
                  <c:v>42669</c:v>
                </c:pt>
                <c:pt idx="617">
                  <c:v>42676</c:v>
                </c:pt>
                <c:pt idx="618">
                  <c:v>42683</c:v>
                </c:pt>
                <c:pt idx="619">
                  <c:v>42690</c:v>
                </c:pt>
                <c:pt idx="620">
                  <c:v>42697</c:v>
                </c:pt>
                <c:pt idx="621">
                  <c:v>42704</c:v>
                </c:pt>
                <c:pt idx="622">
                  <c:v>42711</c:v>
                </c:pt>
                <c:pt idx="623">
                  <c:v>42718</c:v>
                </c:pt>
                <c:pt idx="624">
                  <c:v>42725</c:v>
                </c:pt>
                <c:pt idx="625">
                  <c:v>42732</c:v>
                </c:pt>
                <c:pt idx="626">
                  <c:v>42739</c:v>
                </c:pt>
                <c:pt idx="627">
                  <c:v>42746</c:v>
                </c:pt>
                <c:pt idx="628">
                  <c:v>42753</c:v>
                </c:pt>
                <c:pt idx="629">
                  <c:v>42760</c:v>
                </c:pt>
                <c:pt idx="630">
                  <c:v>42767</c:v>
                </c:pt>
                <c:pt idx="631">
                  <c:v>42774</c:v>
                </c:pt>
                <c:pt idx="632">
                  <c:v>42781</c:v>
                </c:pt>
                <c:pt idx="633">
                  <c:v>42788</c:v>
                </c:pt>
                <c:pt idx="634">
                  <c:v>42795</c:v>
                </c:pt>
                <c:pt idx="635">
                  <c:v>42802</c:v>
                </c:pt>
                <c:pt idx="636">
                  <c:v>42809</c:v>
                </c:pt>
                <c:pt idx="637">
                  <c:v>42816</c:v>
                </c:pt>
                <c:pt idx="638">
                  <c:v>42823</c:v>
                </c:pt>
                <c:pt idx="639">
                  <c:v>42830</c:v>
                </c:pt>
                <c:pt idx="640">
                  <c:v>42837</c:v>
                </c:pt>
                <c:pt idx="641">
                  <c:v>42844</c:v>
                </c:pt>
                <c:pt idx="642">
                  <c:v>42851</c:v>
                </c:pt>
                <c:pt idx="643">
                  <c:v>42858</c:v>
                </c:pt>
                <c:pt idx="644">
                  <c:v>42865</c:v>
                </c:pt>
                <c:pt idx="645">
                  <c:v>42872</c:v>
                </c:pt>
                <c:pt idx="646">
                  <c:v>42879</c:v>
                </c:pt>
                <c:pt idx="647">
                  <c:v>42886</c:v>
                </c:pt>
                <c:pt idx="648">
                  <c:v>42893</c:v>
                </c:pt>
                <c:pt idx="649">
                  <c:v>42900</c:v>
                </c:pt>
                <c:pt idx="650">
                  <c:v>42907</c:v>
                </c:pt>
                <c:pt idx="651">
                  <c:v>42914</c:v>
                </c:pt>
                <c:pt idx="652">
                  <c:v>42921</c:v>
                </c:pt>
                <c:pt idx="653">
                  <c:v>42928</c:v>
                </c:pt>
                <c:pt idx="654">
                  <c:v>42935</c:v>
                </c:pt>
                <c:pt idx="655">
                  <c:v>42942</c:v>
                </c:pt>
                <c:pt idx="656">
                  <c:v>42949</c:v>
                </c:pt>
                <c:pt idx="657">
                  <c:v>42956</c:v>
                </c:pt>
                <c:pt idx="658">
                  <c:v>42963</c:v>
                </c:pt>
                <c:pt idx="659">
                  <c:v>42970</c:v>
                </c:pt>
                <c:pt idx="660">
                  <c:v>42977</c:v>
                </c:pt>
                <c:pt idx="661">
                  <c:v>42984</c:v>
                </c:pt>
                <c:pt idx="662">
                  <c:v>42991</c:v>
                </c:pt>
                <c:pt idx="663">
                  <c:v>42998</c:v>
                </c:pt>
                <c:pt idx="664">
                  <c:v>43005</c:v>
                </c:pt>
                <c:pt idx="665">
                  <c:v>43012</c:v>
                </c:pt>
                <c:pt idx="666">
                  <c:v>43019</c:v>
                </c:pt>
                <c:pt idx="667">
                  <c:v>43026</c:v>
                </c:pt>
                <c:pt idx="668">
                  <c:v>43033</c:v>
                </c:pt>
                <c:pt idx="669">
                  <c:v>43040</c:v>
                </c:pt>
                <c:pt idx="670">
                  <c:v>43047</c:v>
                </c:pt>
                <c:pt idx="671">
                  <c:v>43054</c:v>
                </c:pt>
                <c:pt idx="672">
                  <c:v>43061</c:v>
                </c:pt>
                <c:pt idx="673">
                  <c:v>43068</c:v>
                </c:pt>
                <c:pt idx="674">
                  <c:v>43075</c:v>
                </c:pt>
                <c:pt idx="675">
                  <c:v>43082</c:v>
                </c:pt>
                <c:pt idx="676">
                  <c:v>43089</c:v>
                </c:pt>
                <c:pt idx="677">
                  <c:v>43096</c:v>
                </c:pt>
                <c:pt idx="678">
                  <c:v>43103</c:v>
                </c:pt>
                <c:pt idx="679">
                  <c:v>43110</c:v>
                </c:pt>
                <c:pt idx="680">
                  <c:v>43117</c:v>
                </c:pt>
                <c:pt idx="681">
                  <c:v>43124</c:v>
                </c:pt>
                <c:pt idx="682">
                  <c:v>43131</c:v>
                </c:pt>
                <c:pt idx="683">
                  <c:v>43138</c:v>
                </c:pt>
                <c:pt idx="684">
                  <c:v>43145</c:v>
                </c:pt>
                <c:pt idx="685">
                  <c:v>43152</c:v>
                </c:pt>
                <c:pt idx="686">
                  <c:v>43159</c:v>
                </c:pt>
                <c:pt idx="687">
                  <c:v>43166</c:v>
                </c:pt>
                <c:pt idx="688">
                  <c:v>43173</c:v>
                </c:pt>
                <c:pt idx="689">
                  <c:v>43180</c:v>
                </c:pt>
                <c:pt idx="690">
                  <c:v>43187</c:v>
                </c:pt>
                <c:pt idx="691">
                  <c:v>43194</c:v>
                </c:pt>
                <c:pt idx="692">
                  <c:v>43201</c:v>
                </c:pt>
                <c:pt idx="693">
                  <c:v>43208</c:v>
                </c:pt>
                <c:pt idx="694">
                  <c:v>43215</c:v>
                </c:pt>
                <c:pt idx="695">
                  <c:v>43222</c:v>
                </c:pt>
                <c:pt idx="696">
                  <c:v>43229</c:v>
                </c:pt>
                <c:pt idx="697">
                  <c:v>43236</c:v>
                </c:pt>
                <c:pt idx="698">
                  <c:v>43243</c:v>
                </c:pt>
                <c:pt idx="699">
                  <c:v>43250</c:v>
                </c:pt>
                <c:pt idx="700">
                  <c:v>43257</c:v>
                </c:pt>
                <c:pt idx="701">
                  <c:v>43264</c:v>
                </c:pt>
                <c:pt idx="702">
                  <c:v>43271</c:v>
                </c:pt>
                <c:pt idx="703">
                  <c:v>43278</c:v>
                </c:pt>
                <c:pt idx="704">
                  <c:v>43285</c:v>
                </c:pt>
                <c:pt idx="705">
                  <c:v>43292</c:v>
                </c:pt>
                <c:pt idx="706">
                  <c:v>43299</c:v>
                </c:pt>
                <c:pt idx="707">
                  <c:v>43306</c:v>
                </c:pt>
                <c:pt idx="708">
                  <c:v>43313</c:v>
                </c:pt>
                <c:pt idx="709">
                  <c:v>43320</c:v>
                </c:pt>
                <c:pt idx="710">
                  <c:v>43327</c:v>
                </c:pt>
                <c:pt idx="711">
                  <c:v>43334</c:v>
                </c:pt>
                <c:pt idx="712">
                  <c:v>43341</c:v>
                </c:pt>
                <c:pt idx="713">
                  <c:v>43348</c:v>
                </c:pt>
                <c:pt idx="714">
                  <c:v>43355</c:v>
                </c:pt>
                <c:pt idx="715">
                  <c:v>43362</c:v>
                </c:pt>
                <c:pt idx="716">
                  <c:v>43369</c:v>
                </c:pt>
                <c:pt idx="717">
                  <c:v>43376</c:v>
                </c:pt>
                <c:pt idx="718">
                  <c:v>43383</c:v>
                </c:pt>
                <c:pt idx="719">
                  <c:v>43390</c:v>
                </c:pt>
                <c:pt idx="720">
                  <c:v>43397</c:v>
                </c:pt>
                <c:pt idx="721">
                  <c:v>43404</c:v>
                </c:pt>
                <c:pt idx="722">
                  <c:v>43411</c:v>
                </c:pt>
                <c:pt idx="723">
                  <c:v>43418</c:v>
                </c:pt>
                <c:pt idx="724">
                  <c:v>43425</c:v>
                </c:pt>
                <c:pt idx="725">
                  <c:v>43432</c:v>
                </c:pt>
                <c:pt idx="726">
                  <c:v>43439</c:v>
                </c:pt>
                <c:pt idx="727">
                  <c:v>43446</c:v>
                </c:pt>
                <c:pt idx="728">
                  <c:v>43453</c:v>
                </c:pt>
                <c:pt idx="729">
                  <c:v>43460</c:v>
                </c:pt>
                <c:pt idx="730">
                  <c:v>43467</c:v>
                </c:pt>
                <c:pt idx="731">
                  <c:v>43474</c:v>
                </c:pt>
                <c:pt idx="732">
                  <c:v>43481</c:v>
                </c:pt>
                <c:pt idx="733">
                  <c:v>43488</c:v>
                </c:pt>
                <c:pt idx="734">
                  <c:v>43495</c:v>
                </c:pt>
                <c:pt idx="735">
                  <c:v>43502</c:v>
                </c:pt>
                <c:pt idx="736">
                  <c:v>43509</c:v>
                </c:pt>
                <c:pt idx="737">
                  <c:v>43516</c:v>
                </c:pt>
                <c:pt idx="738">
                  <c:v>43523</c:v>
                </c:pt>
                <c:pt idx="739">
                  <c:v>43530</c:v>
                </c:pt>
                <c:pt idx="740">
                  <c:v>43537</c:v>
                </c:pt>
                <c:pt idx="741">
                  <c:v>43544</c:v>
                </c:pt>
                <c:pt idx="742">
                  <c:v>43551</c:v>
                </c:pt>
                <c:pt idx="743">
                  <c:v>43558</c:v>
                </c:pt>
                <c:pt idx="744">
                  <c:v>43565</c:v>
                </c:pt>
                <c:pt idx="745">
                  <c:v>43572</c:v>
                </c:pt>
                <c:pt idx="746">
                  <c:v>43579</c:v>
                </c:pt>
                <c:pt idx="747">
                  <c:v>43586</c:v>
                </c:pt>
                <c:pt idx="748">
                  <c:v>43593</c:v>
                </c:pt>
                <c:pt idx="749">
                  <c:v>43600</c:v>
                </c:pt>
                <c:pt idx="750">
                  <c:v>43607</c:v>
                </c:pt>
                <c:pt idx="751">
                  <c:v>43614</c:v>
                </c:pt>
                <c:pt idx="752">
                  <c:v>43621</c:v>
                </c:pt>
                <c:pt idx="753">
                  <c:v>43628</c:v>
                </c:pt>
                <c:pt idx="754">
                  <c:v>43635</c:v>
                </c:pt>
                <c:pt idx="755">
                  <c:v>43642</c:v>
                </c:pt>
                <c:pt idx="756">
                  <c:v>43649</c:v>
                </c:pt>
                <c:pt idx="757">
                  <c:v>43656</c:v>
                </c:pt>
                <c:pt idx="758">
                  <c:v>43663</c:v>
                </c:pt>
                <c:pt idx="759">
                  <c:v>43670</c:v>
                </c:pt>
                <c:pt idx="760">
                  <c:v>43677</c:v>
                </c:pt>
                <c:pt idx="761">
                  <c:v>43684</c:v>
                </c:pt>
                <c:pt idx="762">
                  <c:v>43691</c:v>
                </c:pt>
                <c:pt idx="763">
                  <c:v>43698</c:v>
                </c:pt>
                <c:pt idx="764">
                  <c:v>43705</c:v>
                </c:pt>
                <c:pt idx="765">
                  <c:v>43712</c:v>
                </c:pt>
                <c:pt idx="766">
                  <c:v>43719</c:v>
                </c:pt>
                <c:pt idx="767">
                  <c:v>43726</c:v>
                </c:pt>
                <c:pt idx="768">
                  <c:v>43733</c:v>
                </c:pt>
                <c:pt idx="769">
                  <c:v>43740</c:v>
                </c:pt>
                <c:pt idx="770">
                  <c:v>43747</c:v>
                </c:pt>
                <c:pt idx="771">
                  <c:v>43754</c:v>
                </c:pt>
                <c:pt idx="772">
                  <c:v>43761</c:v>
                </c:pt>
                <c:pt idx="773">
                  <c:v>43768</c:v>
                </c:pt>
                <c:pt idx="774">
                  <c:v>43775</c:v>
                </c:pt>
                <c:pt idx="775">
                  <c:v>43782</c:v>
                </c:pt>
                <c:pt idx="776">
                  <c:v>43789</c:v>
                </c:pt>
                <c:pt idx="777">
                  <c:v>43796</c:v>
                </c:pt>
                <c:pt idx="778">
                  <c:v>43803</c:v>
                </c:pt>
                <c:pt idx="779">
                  <c:v>43810</c:v>
                </c:pt>
                <c:pt idx="780">
                  <c:v>43817</c:v>
                </c:pt>
                <c:pt idx="781">
                  <c:v>43824</c:v>
                </c:pt>
                <c:pt idx="782">
                  <c:v>43831</c:v>
                </c:pt>
                <c:pt idx="783">
                  <c:v>43838</c:v>
                </c:pt>
                <c:pt idx="784">
                  <c:v>43845</c:v>
                </c:pt>
                <c:pt idx="785">
                  <c:v>43852</c:v>
                </c:pt>
                <c:pt idx="786">
                  <c:v>43859</c:v>
                </c:pt>
                <c:pt idx="787">
                  <c:v>43866</c:v>
                </c:pt>
                <c:pt idx="788">
                  <c:v>43873</c:v>
                </c:pt>
                <c:pt idx="789">
                  <c:v>43880</c:v>
                </c:pt>
                <c:pt idx="790">
                  <c:v>43887</c:v>
                </c:pt>
                <c:pt idx="791">
                  <c:v>43894</c:v>
                </c:pt>
                <c:pt idx="792">
                  <c:v>43901</c:v>
                </c:pt>
                <c:pt idx="793">
                  <c:v>43908</c:v>
                </c:pt>
                <c:pt idx="794">
                  <c:v>43915</c:v>
                </c:pt>
                <c:pt idx="795">
                  <c:v>43922</c:v>
                </c:pt>
                <c:pt idx="796">
                  <c:v>43929</c:v>
                </c:pt>
                <c:pt idx="797">
                  <c:v>43936</c:v>
                </c:pt>
                <c:pt idx="798">
                  <c:v>43943</c:v>
                </c:pt>
                <c:pt idx="799">
                  <c:v>43950</c:v>
                </c:pt>
                <c:pt idx="800">
                  <c:v>43957</c:v>
                </c:pt>
                <c:pt idx="801">
                  <c:v>43964</c:v>
                </c:pt>
                <c:pt idx="802">
                  <c:v>43971</c:v>
                </c:pt>
                <c:pt idx="803">
                  <c:v>43978</c:v>
                </c:pt>
                <c:pt idx="804">
                  <c:v>43985</c:v>
                </c:pt>
                <c:pt idx="805">
                  <c:v>43992</c:v>
                </c:pt>
                <c:pt idx="806">
                  <c:v>43999</c:v>
                </c:pt>
                <c:pt idx="807">
                  <c:v>44006</c:v>
                </c:pt>
                <c:pt idx="808">
                  <c:v>44013</c:v>
                </c:pt>
                <c:pt idx="809">
                  <c:v>44020</c:v>
                </c:pt>
                <c:pt idx="810">
                  <c:v>44027</c:v>
                </c:pt>
                <c:pt idx="811">
                  <c:v>44034</c:v>
                </c:pt>
                <c:pt idx="812">
                  <c:v>44041</c:v>
                </c:pt>
                <c:pt idx="813">
                  <c:v>44048</c:v>
                </c:pt>
                <c:pt idx="814">
                  <c:v>44055</c:v>
                </c:pt>
                <c:pt idx="815">
                  <c:v>44062</c:v>
                </c:pt>
                <c:pt idx="816">
                  <c:v>44069</c:v>
                </c:pt>
                <c:pt idx="817">
                  <c:v>44076</c:v>
                </c:pt>
                <c:pt idx="818">
                  <c:v>44083</c:v>
                </c:pt>
                <c:pt idx="819">
                  <c:v>44090</c:v>
                </c:pt>
                <c:pt idx="820">
                  <c:v>44097</c:v>
                </c:pt>
                <c:pt idx="821">
                  <c:v>44104</c:v>
                </c:pt>
                <c:pt idx="822">
                  <c:v>44111</c:v>
                </c:pt>
                <c:pt idx="823">
                  <c:v>44118</c:v>
                </c:pt>
                <c:pt idx="824">
                  <c:v>44125</c:v>
                </c:pt>
                <c:pt idx="825">
                  <c:v>44132</c:v>
                </c:pt>
                <c:pt idx="826">
                  <c:v>44139</c:v>
                </c:pt>
                <c:pt idx="827">
                  <c:v>44146</c:v>
                </c:pt>
                <c:pt idx="828">
                  <c:v>44153</c:v>
                </c:pt>
                <c:pt idx="829">
                  <c:v>44160</c:v>
                </c:pt>
                <c:pt idx="830">
                  <c:v>44167</c:v>
                </c:pt>
                <c:pt idx="831">
                  <c:v>44174</c:v>
                </c:pt>
                <c:pt idx="832">
                  <c:v>44181</c:v>
                </c:pt>
                <c:pt idx="833">
                  <c:v>44188</c:v>
                </c:pt>
                <c:pt idx="834">
                  <c:v>44195</c:v>
                </c:pt>
                <c:pt idx="835">
                  <c:v>44202</c:v>
                </c:pt>
                <c:pt idx="836">
                  <c:v>44209</c:v>
                </c:pt>
                <c:pt idx="837">
                  <c:v>44216</c:v>
                </c:pt>
                <c:pt idx="838">
                  <c:v>44223</c:v>
                </c:pt>
                <c:pt idx="839">
                  <c:v>44230</c:v>
                </c:pt>
                <c:pt idx="840">
                  <c:v>44237</c:v>
                </c:pt>
                <c:pt idx="841">
                  <c:v>44244</c:v>
                </c:pt>
                <c:pt idx="842">
                  <c:v>44251</c:v>
                </c:pt>
                <c:pt idx="843">
                  <c:v>44258</c:v>
                </c:pt>
                <c:pt idx="844">
                  <c:v>44265</c:v>
                </c:pt>
                <c:pt idx="845">
                  <c:v>44272</c:v>
                </c:pt>
                <c:pt idx="846">
                  <c:v>44279</c:v>
                </c:pt>
                <c:pt idx="847">
                  <c:v>44286</c:v>
                </c:pt>
                <c:pt idx="848">
                  <c:v>44293</c:v>
                </c:pt>
                <c:pt idx="849">
                  <c:v>44300</c:v>
                </c:pt>
                <c:pt idx="850">
                  <c:v>44307</c:v>
                </c:pt>
                <c:pt idx="851">
                  <c:v>44314</c:v>
                </c:pt>
                <c:pt idx="852">
                  <c:v>44321</c:v>
                </c:pt>
                <c:pt idx="853">
                  <c:v>44328</c:v>
                </c:pt>
                <c:pt idx="854">
                  <c:v>44335</c:v>
                </c:pt>
                <c:pt idx="855">
                  <c:v>44342</c:v>
                </c:pt>
                <c:pt idx="856">
                  <c:v>44349</c:v>
                </c:pt>
                <c:pt idx="857">
                  <c:v>44356</c:v>
                </c:pt>
                <c:pt idx="858">
                  <c:v>44363</c:v>
                </c:pt>
                <c:pt idx="859">
                  <c:v>44370</c:v>
                </c:pt>
                <c:pt idx="860">
                  <c:v>44377</c:v>
                </c:pt>
                <c:pt idx="861">
                  <c:v>44384</c:v>
                </c:pt>
                <c:pt idx="862">
                  <c:v>44391</c:v>
                </c:pt>
                <c:pt idx="863">
                  <c:v>44398</c:v>
                </c:pt>
                <c:pt idx="864">
                  <c:v>44405</c:v>
                </c:pt>
                <c:pt idx="865">
                  <c:v>44412</c:v>
                </c:pt>
                <c:pt idx="866">
                  <c:v>44419</c:v>
                </c:pt>
                <c:pt idx="867">
                  <c:v>44426</c:v>
                </c:pt>
                <c:pt idx="868">
                  <c:v>44433</c:v>
                </c:pt>
                <c:pt idx="869">
                  <c:v>44440</c:v>
                </c:pt>
                <c:pt idx="870">
                  <c:v>44447</c:v>
                </c:pt>
                <c:pt idx="871">
                  <c:v>44454</c:v>
                </c:pt>
                <c:pt idx="872">
                  <c:v>44461</c:v>
                </c:pt>
                <c:pt idx="873">
                  <c:v>44468</c:v>
                </c:pt>
                <c:pt idx="874">
                  <c:v>44475</c:v>
                </c:pt>
                <c:pt idx="875">
                  <c:v>44482</c:v>
                </c:pt>
                <c:pt idx="876">
                  <c:v>44489</c:v>
                </c:pt>
                <c:pt idx="877">
                  <c:v>44496</c:v>
                </c:pt>
                <c:pt idx="878">
                  <c:v>44503</c:v>
                </c:pt>
                <c:pt idx="879">
                  <c:v>44510</c:v>
                </c:pt>
                <c:pt idx="880">
                  <c:v>44517</c:v>
                </c:pt>
                <c:pt idx="881">
                  <c:v>44524</c:v>
                </c:pt>
                <c:pt idx="882">
                  <c:v>44531</c:v>
                </c:pt>
                <c:pt idx="883">
                  <c:v>44538</c:v>
                </c:pt>
                <c:pt idx="884">
                  <c:v>44545</c:v>
                </c:pt>
                <c:pt idx="885">
                  <c:v>44552</c:v>
                </c:pt>
                <c:pt idx="886">
                  <c:v>44559</c:v>
                </c:pt>
                <c:pt idx="887">
                  <c:v>44566</c:v>
                </c:pt>
                <c:pt idx="888">
                  <c:v>44573</c:v>
                </c:pt>
                <c:pt idx="889">
                  <c:v>44580</c:v>
                </c:pt>
                <c:pt idx="890">
                  <c:v>44587</c:v>
                </c:pt>
                <c:pt idx="891">
                  <c:v>44594</c:v>
                </c:pt>
                <c:pt idx="892">
                  <c:v>44601</c:v>
                </c:pt>
                <c:pt idx="893">
                  <c:v>44608</c:v>
                </c:pt>
                <c:pt idx="894">
                  <c:v>44615</c:v>
                </c:pt>
                <c:pt idx="895">
                  <c:v>44622</c:v>
                </c:pt>
                <c:pt idx="896">
                  <c:v>44629</c:v>
                </c:pt>
                <c:pt idx="897">
                  <c:v>44636</c:v>
                </c:pt>
                <c:pt idx="898">
                  <c:v>44643</c:v>
                </c:pt>
                <c:pt idx="899">
                  <c:v>44650</c:v>
                </c:pt>
                <c:pt idx="900">
                  <c:v>44657</c:v>
                </c:pt>
                <c:pt idx="901">
                  <c:v>44664</c:v>
                </c:pt>
                <c:pt idx="902">
                  <c:v>44671</c:v>
                </c:pt>
                <c:pt idx="903">
                  <c:v>44678</c:v>
                </c:pt>
                <c:pt idx="904">
                  <c:v>44685</c:v>
                </c:pt>
                <c:pt idx="905">
                  <c:v>44692</c:v>
                </c:pt>
                <c:pt idx="906">
                  <c:v>44699</c:v>
                </c:pt>
                <c:pt idx="907">
                  <c:v>44706</c:v>
                </c:pt>
                <c:pt idx="908">
                  <c:v>44713</c:v>
                </c:pt>
                <c:pt idx="909">
                  <c:v>44720</c:v>
                </c:pt>
                <c:pt idx="910">
                  <c:v>44727</c:v>
                </c:pt>
                <c:pt idx="911">
                  <c:v>44734</c:v>
                </c:pt>
                <c:pt idx="912">
                  <c:v>44741</c:v>
                </c:pt>
                <c:pt idx="913">
                  <c:v>44748</c:v>
                </c:pt>
                <c:pt idx="914">
                  <c:v>44755</c:v>
                </c:pt>
                <c:pt idx="915">
                  <c:v>44762</c:v>
                </c:pt>
                <c:pt idx="916">
                  <c:v>44769</c:v>
                </c:pt>
                <c:pt idx="917">
                  <c:v>44776</c:v>
                </c:pt>
                <c:pt idx="918">
                  <c:v>44783</c:v>
                </c:pt>
                <c:pt idx="919">
                  <c:v>44790</c:v>
                </c:pt>
                <c:pt idx="920">
                  <c:v>44797</c:v>
                </c:pt>
                <c:pt idx="921">
                  <c:v>44804</c:v>
                </c:pt>
                <c:pt idx="922">
                  <c:v>44811</c:v>
                </c:pt>
                <c:pt idx="923">
                  <c:v>44818</c:v>
                </c:pt>
                <c:pt idx="924">
                  <c:v>44825</c:v>
                </c:pt>
                <c:pt idx="925">
                  <c:v>44832</c:v>
                </c:pt>
                <c:pt idx="926">
                  <c:v>44839</c:v>
                </c:pt>
                <c:pt idx="927">
                  <c:v>44846</c:v>
                </c:pt>
                <c:pt idx="928">
                  <c:v>44853</c:v>
                </c:pt>
                <c:pt idx="929">
                  <c:v>44860</c:v>
                </c:pt>
                <c:pt idx="930">
                  <c:v>44867</c:v>
                </c:pt>
                <c:pt idx="931">
                  <c:v>44874</c:v>
                </c:pt>
                <c:pt idx="932">
                  <c:v>44881</c:v>
                </c:pt>
                <c:pt idx="933">
                  <c:v>44888</c:v>
                </c:pt>
                <c:pt idx="934">
                  <c:v>44895</c:v>
                </c:pt>
                <c:pt idx="935">
                  <c:v>44902</c:v>
                </c:pt>
                <c:pt idx="936">
                  <c:v>44909</c:v>
                </c:pt>
                <c:pt idx="937">
                  <c:v>44916</c:v>
                </c:pt>
                <c:pt idx="938">
                  <c:v>44923</c:v>
                </c:pt>
                <c:pt idx="939">
                  <c:v>44930</c:v>
                </c:pt>
                <c:pt idx="940">
                  <c:v>44937</c:v>
                </c:pt>
                <c:pt idx="941">
                  <c:v>44944</c:v>
                </c:pt>
                <c:pt idx="942">
                  <c:v>44951</c:v>
                </c:pt>
                <c:pt idx="943">
                  <c:v>44958</c:v>
                </c:pt>
                <c:pt idx="944">
                  <c:v>44965</c:v>
                </c:pt>
                <c:pt idx="945">
                  <c:v>44972</c:v>
                </c:pt>
                <c:pt idx="946">
                  <c:v>44979</c:v>
                </c:pt>
                <c:pt idx="947">
                  <c:v>44986</c:v>
                </c:pt>
                <c:pt idx="948">
                  <c:v>44993</c:v>
                </c:pt>
                <c:pt idx="949">
                  <c:v>45000</c:v>
                </c:pt>
                <c:pt idx="950">
                  <c:v>45007</c:v>
                </c:pt>
                <c:pt idx="951">
                  <c:v>45014</c:v>
                </c:pt>
                <c:pt idx="952">
                  <c:v>45021</c:v>
                </c:pt>
                <c:pt idx="953">
                  <c:v>45028</c:v>
                </c:pt>
                <c:pt idx="954">
                  <c:v>45035</c:v>
                </c:pt>
                <c:pt idx="955">
                  <c:v>45042</c:v>
                </c:pt>
                <c:pt idx="956">
                  <c:v>45049</c:v>
                </c:pt>
                <c:pt idx="957">
                  <c:v>45056</c:v>
                </c:pt>
                <c:pt idx="958">
                  <c:v>45063</c:v>
                </c:pt>
                <c:pt idx="959">
                  <c:v>45070</c:v>
                </c:pt>
                <c:pt idx="960">
                  <c:v>45077</c:v>
                </c:pt>
                <c:pt idx="961">
                  <c:v>45084</c:v>
                </c:pt>
                <c:pt idx="962">
                  <c:v>45091</c:v>
                </c:pt>
                <c:pt idx="963">
                  <c:v>45098</c:v>
                </c:pt>
                <c:pt idx="964">
                  <c:v>45105</c:v>
                </c:pt>
                <c:pt idx="965">
                  <c:v>45112</c:v>
                </c:pt>
                <c:pt idx="966">
                  <c:v>45119</c:v>
                </c:pt>
                <c:pt idx="967">
                  <c:v>45126</c:v>
                </c:pt>
                <c:pt idx="968">
                  <c:v>45133</c:v>
                </c:pt>
                <c:pt idx="969">
                  <c:v>45140</c:v>
                </c:pt>
                <c:pt idx="970">
                  <c:v>45147</c:v>
                </c:pt>
                <c:pt idx="971">
                  <c:v>45154</c:v>
                </c:pt>
                <c:pt idx="972">
                  <c:v>45161</c:v>
                </c:pt>
                <c:pt idx="973">
                  <c:v>45168</c:v>
                </c:pt>
                <c:pt idx="974">
                  <c:v>45175</c:v>
                </c:pt>
                <c:pt idx="975">
                  <c:v>45182</c:v>
                </c:pt>
                <c:pt idx="976">
                  <c:v>45189</c:v>
                </c:pt>
                <c:pt idx="977">
                  <c:v>45196</c:v>
                </c:pt>
                <c:pt idx="978">
                  <c:v>45203</c:v>
                </c:pt>
                <c:pt idx="979">
                  <c:v>45210</c:v>
                </c:pt>
                <c:pt idx="980">
                  <c:v>45217</c:v>
                </c:pt>
                <c:pt idx="981">
                  <c:v>45224</c:v>
                </c:pt>
                <c:pt idx="982">
                  <c:v>45231</c:v>
                </c:pt>
                <c:pt idx="983">
                  <c:v>45238</c:v>
                </c:pt>
                <c:pt idx="984">
                  <c:v>45245</c:v>
                </c:pt>
                <c:pt idx="985">
                  <c:v>45252</c:v>
                </c:pt>
                <c:pt idx="986">
                  <c:v>45259</c:v>
                </c:pt>
                <c:pt idx="987">
                  <c:v>45266</c:v>
                </c:pt>
                <c:pt idx="988">
                  <c:v>45273</c:v>
                </c:pt>
                <c:pt idx="989">
                  <c:v>45280</c:v>
                </c:pt>
                <c:pt idx="990">
                  <c:v>45287</c:v>
                </c:pt>
                <c:pt idx="991">
                  <c:v>45294</c:v>
                </c:pt>
                <c:pt idx="992">
                  <c:v>45301</c:v>
                </c:pt>
                <c:pt idx="993">
                  <c:v>45308</c:v>
                </c:pt>
                <c:pt idx="994">
                  <c:v>45315</c:v>
                </c:pt>
                <c:pt idx="995">
                  <c:v>45322</c:v>
                </c:pt>
                <c:pt idx="996">
                  <c:v>45329</c:v>
                </c:pt>
                <c:pt idx="997">
                  <c:v>45336</c:v>
                </c:pt>
                <c:pt idx="998">
                  <c:v>45343</c:v>
                </c:pt>
                <c:pt idx="999">
                  <c:v>45350</c:v>
                </c:pt>
                <c:pt idx="1000">
                  <c:v>45357</c:v>
                </c:pt>
                <c:pt idx="1001">
                  <c:v>45364</c:v>
                </c:pt>
                <c:pt idx="1002">
                  <c:v>45371</c:v>
                </c:pt>
                <c:pt idx="1003">
                  <c:v>45378</c:v>
                </c:pt>
                <c:pt idx="1004">
                  <c:v>45385</c:v>
                </c:pt>
                <c:pt idx="1005">
                  <c:v>45392</c:v>
                </c:pt>
                <c:pt idx="1006">
                  <c:v>45399</c:v>
                </c:pt>
                <c:pt idx="1007">
                  <c:v>45406</c:v>
                </c:pt>
                <c:pt idx="1008">
                  <c:v>45413</c:v>
                </c:pt>
                <c:pt idx="1009">
                  <c:v>45420</c:v>
                </c:pt>
                <c:pt idx="1010">
                  <c:v>45427</c:v>
                </c:pt>
                <c:pt idx="1011">
                  <c:v>45434</c:v>
                </c:pt>
                <c:pt idx="1012">
                  <c:v>45441</c:v>
                </c:pt>
                <c:pt idx="1013">
                  <c:v>45448</c:v>
                </c:pt>
                <c:pt idx="1014">
                  <c:v>45455</c:v>
                </c:pt>
                <c:pt idx="1015">
                  <c:v>45462</c:v>
                </c:pt>
                <c:pt idx="1016">
                  <c:v>45469</c:v>
                </c:pt>
                <c:pt idx="1017">
                  <c:v>45476</c:v>
                </c:pt>
                <c:pt idx="1018">
                  <c:v>45483</c:v>
                </c:pt>
                <c:pt idx="1019">
                  <c:v>45490</c:v>
                </c:pt>
                <c:pt idx="1020">
                  <c:v>45497</c:v>
                </c:pt>
                <c:pt idx="1021">
                  <c:v>45504</c:v>
                </c:pt>
              </c:numCache>
            </c:numRef>
          </c:cat>
          <c:val>
            <c:numRef>
              <c:f>Sheet1!$B$2:$B$1023</c:f>
              <c:numCache>
                <c:formatCode>0</c:formatCode>
                <c:ptCount val="1022"/>
                <c:pt idx="0">
                  <c:v>717821</c:v>
                </c:pt>
                <c:pt idx="1">
                  <c:v>717823</c:v>
                </c:pt>
                <c:pt idx="2">
                  <c:v>717825</c:v>
                </c:pt>
                <c:pt idx="3">
                  <c:v>717827</c:v>
                </c:pt>
                <c:pt idx="4">
                  <c:v>717898</c:v>
                </c:pt>
                <c:pt idx="5">
                  <c:v>717879</c:v>
                </c:pt>
                <c:pt idx="6">
                  <c:v>717859</c:v>
                </c:pt>
                <c:pt idx="7">
                  <c:v>717839</c:v>
                </c:pt>
                <c:pt idx="8">
                  <c:v>717495</c:v>
                </c:pt>
                <c:pt idx="9">
                  <c:v>717505</c:v>
                </c:pt>
                <c:pt idx="10">
                  <c:v>717515</c:v>
                </c:pt>
                <c:pt idx="11">
                  <c:v>717526</c:v>
                </c:pt>
                <c:pt idx="12">
                  <c:v>717536</c:v>
                </c:pt>
                <c:pt idx="13">
                  <c:v>717351</c:v>
                </c:pt>
                <c:pt idx="14">
                  <c:v>717380</c:v>
                </c:pt>
                <c:pt idx="15">
                  <c:v>717409</c:v>
                </c:pt>
                <c:pt idx="16">
                  <c:v>718638</c:v>
                </c:pt>
                <c:pt idx="17">
                  <c:v>719372</c:v>
                </c:pt>
                <c:pt idx="18">
                  <c:v>721565</c:v>
                </c:pt>
                <c:pt idx="19">
                  <c:v>721629</c:v>
                </c:pt>
                <c:pt idx="20">
                  <c:v>722992</c:v>
                </c:pt>
                <c:pt idx="21">
                  <c:v>725426</c:v>
                </c:pt>
                <c:pt idx="22">
                  <c:v>725460</c:v>
                </c:pt>
                <c:pt idx="23">
                  <c:v>725495</c:v>
                </c:pt>
                <c:pt idx="24">
                  <c:v>725987</c:v>
                </c:pt>
                <c:pt idx="25">
                  <c:v>726022</c:v>
                </c:pt>
                <c:pt idx="26">
                  <c:v>724717</c:v>
                </c:pt>
                <c:pt idx="27">
                  <c:v>724712</c:v>
                </c:pt>
                <c:pt idx="28">
                  <c:v>724707</c:v>
                </c:pt>
                <c:pt idx="29">
                  <c:v>724702</c:v>
                </c:pt>
                <c:pt idx="30">
                  <c:v>724700</c:v>
                </c:pt>
                <c:pt idx="31">
                  <c:v>724703</c:v>
                </c:pt>
                <c:pt idx="32">
                  <c:v>727339</c:v>
                </c:pt>
                <c:pt idx="33">
                  <c:v>729579</c:v>
                </c:pt>
                <c:pt idx="34">
                  <c:v>730380</c:v>
                </c:pt>
                <c:pt idx="35">
                  <c:v>730418</c:v>
                </c:pt>
                <c:pt idx="36">
                  <c:v>733268</c:v>
                </c:pt>
                <c:pt idx="37">
                  <c:v>733388</c:v>
                </c:pt>
                <c:pt idx="38">
                  <c:v>736082</c:v>
                </c:pt>
                <c:pt idx="39">
                  <c:v>737592</c:v>
                </c:pt>
                <c:pt idx="40">
                  <c:v>737672</c:v>
                </c:pt>
                <c:pt idx="41">
                  <c:v>738015</c:v>
                </c:pt>
                <c:pt idx="42">
                  <c:v>739542</c:v>
                </c:pt>
                <c:pt idx="43">
                  <c:v>740614</c:v>
                </c:pt>
                <c:pt idx="44">
                  <c:v>741717</c:v>
                </c:pt>
                <c:pt idx="45">
                  <c:v>742878</c:v>
                </c:pt>
                <c:pt idx="46">
                  <c:v>744301</c:v>
                </c:pt>
                <c:pt idx="47">
                  <c:v>744168</c:v>
                </c:pt>
                <c:pt idx="48">
                  <c:v>744179</c:v>
                </c:pt>
                <c:pt idx="49">
                  <c:v>744189</c:v>
                </c:pt>
                <c:pt idx="50">
                  <c:v>744200</c:v>
                </c:pt>
                <c:pt idx="51">
                  <c:v>744210</c:v>
                </c:pt>
                <c:pt idx="52">
                  <c:v>742870</c:v>
                </c:pt>
                <c:pt idx="53">
                  <c:v>744479</c:v>
                </c:pt>
                <c:pt idx="54">
                  <c:v>745685</c:v>
                </c:pt>
                <c:pt idx="55">
                  <c:v>746588</c:v>
                </c:pt>
                <c:pt idx="56">
                  <c:v>748840</c:v>
                </c:pt>
                <c:pt idx="57">
                  <c:v>748828</c:v>
                </c:pt>
                <c:pt idx="58">
                  <c:v>751327</c:v>
                </c:pt>
                <c:pt idx="59">
                  <c:v>752549</c:v>
                </c:pt>
                <c:pt idx="60">
                  <c:v>754682</c:v>
                </c:pt>
                <c:pt idx="61">
                  <c:v>755576</c:v>
                </c:pt>
                <c:pt idx="62">
                  <c:v>757213</c:v>
                </c:pt>
                <c:pt idx="63">
                  <c:v>757257</c:v>
                </c:pt>
                <c:pt idx="64">
                  <c:v>758529</c:v>
                </c:pt>
                <c:pt idx="65">
                  <c:v>758551</c:v>
                </c:pt>
                <c:pt idx="66">
                  <c:v>758563</c:v>
                </c:pt>
                <c:pt idx="67">
                  <c:v>758575</c:v>
                </c:pt>
                <c:pt idx="68">
                  <c:v>759683</c:v>
                </c:pt>
                <c:pt idx="69">
                  <c:v>759704</c:v>
                </c:pt>
                <c:pt idx="70">
                  <c:v>759737</c:v>
                </c:pt>
                <c:pt idx="71">
                  <c:v>759651</c:v>
                </c:pt>
                <c:pt idx="72">
                  <c:v>762378</c:v>
                </c:pt>
                <c:pt idx="73">
                  <c:v>762411</c:v>
                </c:pt>
                <c:pt idx="74">
                  <c:v>764877</c:v>
                </c:pt>
                <c:pt idx="75">
                  <c:v>766245</c:v>
                </c:pt>
                <c:pt idx="76">
                  <c:v>766297</c:v>
                </c:pt>
                <c:pt idx="77">
                  <c:v>766349</c:v>
                </c:pt>
                <c:pt idx="78">
                  <c:v>766385</c:v>
                </c:pt>
                <c:pt idx="79">
                  <c:v>766414</c:v>
                </c:pt>
                <c:pt idx="80">
                  <c:v>764731</c:v>
                </c:pt>
                <c:pt idx="81">
                  <c:v>764763</c:v>
                </c:pt>
                <c:pt idx="82">
                  <c:v>764815</c:v>
                </c:pt>
                <c:pt idx="83">
                  <c:v>764828</c:v>
                </c:pt>
                <c:pt idx="84">
                  <c:v>764842</c:v>
                </c:pt>
                <c:pt idx="85">
                  <c:v>764855</c:v>
                </c:pt>
                <c:pt idx="86">
                  <c:v>766738</c:v>
                </c:pt>
                <c:pt idx="87">
                  <c:v>766757</c:v>
                </c:pt>
                <c:pt idx="88">
                  <c:v>768874</c:v>
                </c:pt>
                <c:pt idx="89">
                  <c:v>768895</c:v>
                </c:pt>
                <c:pt idx="90">
                  <c:v>768915</c:v>
                </c:pt>
                <c:pt idx="91">
                  <c:v>768932</c:v>
                </c:pt>
                <c:pt idx="92">
                  <c:v>768945</c:v>
                </c:pt>
                <c:pt idx="93">
                  <c:v>766651</c:v>
                </c:pt>
                <c:pt idx="94">
                  <c:v>768422</c:v>
                </c:pt>
                <c:pt idx="95">
                  <c:v>769918</c:v>
                </c:pt>
                <c:pt idx="96">
                  <c:v>770425</c:v>
                </c:pt>
                <c:pt idx="97">
                  <c:v>770050</c:v>
                </c:pt>
                <c:pt idx="98">
                  <c:v>771873</c:v>
                </c:pt>
                <c:pt idx="99">
                  <c:v>772610</c:v>
                </c:pt>
                <c:pt idx="100">
                  <c:v>774215</c:v>
                </c:pt>
                <c:pt idx="101">
                  <c:v>775603</c:v>
                </c:pt>
                <c:pt idx="102">
                  <c:v>777638</c:v>
                </c:pt>
                <c:pt idx="103">
                  <c:v>778938</c:v>
                </c:pt>
                <c:pt idx="104">
                  <c:v>778910</c:v>
                </c:pt>
                <c:pt idx="105">
                  <c:v>778898</c:v>
                </c:pt>
                <c:pt idx="106">
                  <c:v>778887</c:v>
                </c:pt>
                <c:pt idx="107">
                  <c:v>778875</c:v>
                </c:pt>
                <c:pt idx="108">
                  <c:v>778863</c:v>
                </c:pt>
                <c:pt idx="109">
                  <c:v>778876</c:v>
                </c:pt>
                <c:pt idx="110">
                  <c:v>778889</c:v>
                </c:pt>
                <c:pt idx="111">
                  <c:v>778902</c:v>
                </c:pt>
                <c:pt idx="112">
                  <c:v>780793</c:v>
                </c:pt>
                <c:pt idx="113">
                  <c:v>780818</c:v>
                </c:pt>
                <c:pt idx="114">
                  <c:v>780842</c:v>
                </c:pt>
                <c:pt idx="115">
                  <c:v>780866</c:v>
                </c:pt>
                <c:pt idx="116">
                  <c:v>780890</c:v>
                </c:pt>
                <c:pt idx="117">
                  <c:v>780926</c:v>
                </c:pt>
                <c:pt idx="118">
                  <c:v>782816</c:v>
                </c:pt>
                <c:pt idx="119">
                  <c:v>782860</c:v>
                </c:pt>
                <c:pt idx="120">
                  <c:v>787149</c:v>
                </c:pt>
                <c:pt idx="121">
                  <c:v>787210</c:v>
                </c:pt>
                <c:pt idx="122">
                  <c:v>790025</c:v>
                </c:pt>
                <c:pt idx="123">
                  <c:v>790103</c:v>
                </c:pt>
                <c:pt idx="124">
                  <c:v>790182</c:v>
                </c:pt>
                <c:pt idx="125">
                  <c:v>790260</c:v>
                </c:pt>
                <c:pt idx="126">
                  <c:v>790322</c:v>
                </c:pt>
                <c:pt idx="127">
                  <c:v>790380</c:v>
                </c:pt>
                <c:pt idx="128">
                  <c:v>790439</c:v>
                </c:pt>
                <c:pt idx="129">
                  <c:v>790497</c:v>
                </c:pt>
                <c:pt idx="130">
                  <c:v>790553</c:v>
                </c:pt>
                <c:pt idx="131">
                  <c:v>790606</c:v>
                </c:pt>
                <c:pt idx="132">
                  <c:v>790660</c:v>
                </c:pt>
                <c:pt idx="133">
                  <c:v>790714</c:v>
                </c:pt>
                <c:pt idx="134">
                  <c:v>790802</c:v>
                </c:pt>
                <c:pt idx="135">
                  <c:v>790820</c:v>
                </c:pt>
                <c:pt idx="136">
                  <c:v>789601</c:v>
                </c:pt>
                <c:pt idx="137">
                  <c:v>789619</c:v>
                </c:pt>
                <c:pt idx="138">
                  <c:v>784637</c:v>
                </c:pt>
                <c:pt idx="139">
                  <c:v>779640</c:v>
                </c:pt>
                <c:pt idx="140">
                  <c:v>779638</c:v>
                </c:pt>
                <c:pt idx="141">
                  <c:v>779635</c:v>
                </c:pt>
                <c:pt idx="142">
                  <c:v>779633</c:v>
                </c:pt>
                <c:pt idx="143">
                  <c:v>779624</c:v>
                </c:pt>
                <c:pt idx="144">
                  <c:v>779608</c:v>
                </c:pt>
                <c:pt idx="145">
                  <c:v>779591</c:v>
                </c:pt>
                <c:pt idx="146">
                  <c:v>779574</c:v>
                </c:pt>
                <c:pt idx="147">
                  <c:v>779586</c:v>
                </c:pt>
                <c:pt idx="148">
                  <c:v>779613</c:v>
                </c:pt>
                <c:pt idx="149">
                  <c:v>779639</c:v>
                </c:pt>
                <c:pt idx="150">
                  <c:v>779670</c:v>
                </c:pt>
                <c:pt idx="151">
                  <c:v>779693</c:v>
                </c:pt>
                <c:pt idx="152">
                  <c:v>779715</c:v>
                </c:pt>
                <c:pt idx="153">
                  <c:v>774735</c:v>
                </c:pt>
                <c:pt idx="154">
                  <c:v>769755</c:v>
                </c:pt>
                <c:pt idx="155">
                  <c:v>754612</c:v>
                </c:pt>
                <c:pt idx="156">
                  <c:v>740627</c:v>
                </c:pt>
                <c:pt idx="157">
                  <c:v>728203</c:v>
                </c:pt>
                <c:pt idx="158">
                  <c:v>728259</c:v>
                </c:pt>
                <c:pt idx="159">
                  <c:v>723315</c:v>
                </c:pt>
                <c:pt idx="160">
                  <c:v>718371</c:v>
                </c:pt>
                <c:pt idx="161">
                  <c:v>713376</c:v>
                </c:pt>
                <c:pt idx="162">
                  <c:v>713369</c:v>
                </c:pt>
                <c:pt idx="163">
                  <c:v>713362</c:v>
                </c:pt>
                <c:pt idx="164">
                  <c:v>713355</c:v>
                </c:pt>
                <c:pt idx="165">
                  <c:v>713388</c:v>
                </c:pt>
                <c:pt idx="166">
                  <c:v>703436</c:v>
                </c:pt>
                <c:pt idx="167">
                  <c:v>660484</c:v>
                </c:pt>
                <c:pt idx="168">
                  <c:v>612305</c:v>
                </c:pt>
                <c:pt idx="169">
                  <c:v>581240</c:v>
                </c:pt>
                <c:pt idx="170">
                  <c:v>560114</c:v>
                </c:pt>
                <c:pt idx="171">
                  <c:v>548632</c:v>
                </c:pt>
                <c:pt idx="172">
                  <c:v>548661</c:v>
                </c:pt>
                <c:pt idx="173">
                  <c:v>548692</c:v>
                </c:pt>
                <c:pt idx="174">
                  <c:v>536714</c:v>
                </c:pt>
                <c:pt idx="175">
                  <c:v>515656</c:v>
                </c:pt>
                <c:pt idx="176">
                  <c:v>502863</c:v>
                </c:pt>
                <c:pt idx="177">
                  <c:v>491091</c:v>
                </c:pt>
                <c:pt idx="178">
                  <c:v>486937</c:v>
                </c:pt>
                <c:pt idx="179">
                  <c:v>482073</c:v>
                </c:pt>
                <c:pt idx="180">
                  <c:v>478734</c:v>
                </c:pt>
                <c:pt idx="181">
                  <c:v>478796</c:v>
                </c:pt>
                <c:pt idx="182">
                  <c:v>478866</c:v>
                </c:pt>
                <c:pt idx="183">
                  <c:v>478951</c:v>
                </c:pt>
                <c:pt idx="184">
                  <c:v>479036</c:v>
                </c:pt>
                <c:pt idx="185">
                  <c:v>479121</c:v>
                </c:pt>
                <c:pt idx="186">
                  <c:v>479206</c:v>
                </c:pt>
                <c:pt idx="187">
                  <c:v>479330</c:v>
                </c:pt>
                <c:pt idx="188">
                  <c:v>479434</c:v>
                </c:pt>
                <c:pt idx="189">
                  <c:v>479538</c:v>
                </c:pt>
                <c:pt idx="190">
                  <c:v>479642</c:v>
                </c:pt>
                <c:pt idx="191">
                  <c:v>479726</c:v>
                </c:pt>
                <c:pt idx="192">
                  <c:v>479782</c:v>
                </c:pt>
                <c:pt idx="193">
                  <c:v>479839</c:v>
                </c:pt>
                <c:pt idx="194">
                  <c:v>486578</c:v>
                </c:pt>
                <c:pt idx="195">
                  <c:v>491121</c:v>
                </c:pt>
                <c:pt idx="196">
                  <c:v>490684</c:v>
                </c:pt>
                <c:pt idx="197">
                  <c:v>490660</c:v>
                </c:pt>
                <c:pt idx="198">
                  <c:v>490617</c:v>
                </c:pt>
                <c:pt idx="199">
                  <c:v>490089</c:v>
                </c:pt>
                <c:pt idx="200">
                  <c:v>489691</c:v>
                </c:pt>
                <c:pt idx="201">
                  <c:v>489409</c:v>
                </c:pt>
                <c:pt idx="202">
                  <c:v>488926</c:v>
                </c:pt>
                <c:pt idx="203">
                  <c:v>488628</c:v>
                </c:pt>
                <c:pt idx="204">
                  <c:v>487926</c:v>
                </c:pt>
                <c:pt idx="205">
                  <c:v>492058</c:v>
                </c:pt>
                <c:pt idx="206">
                  <c:v>493759</c:v>
                </c:pt>
                <c:pt idx="207">
                  <c:v>496892</c:v>
                </c:pt>
                <c:pt idx="208">
                  <c:v>495629</c:v>
                </c:pt>
                <c:pt idx="209">
                  <c:v>494976</c:v>
                </c:pt>
                <c:pt idx="210">
                  <c:v>505306</c:v>
                </c:pt>
                <c:pt idx="211">
                  <c:v>505470</c:v>
                </c:pt>
                <c:pt idx="212">
                  <c:v>510871</c:v>
                </c:pt>
                <c:pt idx="213">
                  <c:v>512274</c:v>
                </c:pt>
                <c:pt idx="214">
                  <c:v>514396</c:v>
                </c:pt>
                <c:pt idx="215">
                  <c:v>573625</c:v>
                </c:pt>
                <c:pt idx="216">
                  <c:v>581726</c:v>
                </c:pt>
                <c:pt idx="217">
                  <c:v>581759</c:v>
                </c:pt>
                <c:pt idx="218">
                  <c:v>588051</c:v>
                </c:pt>
                <c:pt idx="219">
                  <c:v>759465</c:v>
                </c:pt>
                <c:pt idx="220">
                  <c:v>761295</c:v>
                </c:pt>
                <c:pt idx="221">
                  <c:v>782583</c:v>
                </c:pt>
                <c:pt idx="222">
                  <c:v>801353</c:v>
                </c:pt>
                <c:pt idx="223">
                  <c:v>943181</c:v>
                </c:pt>
                <c:pt idx="224">
                  <c:v>967070</c:v>
                </c:pt>
                <c:pt idx="225">
                  <c:v>983358</c:v>
                </c:pt>
                <c:pt idx="226">
                  <c:v>997895</c:v>
                </c:pt>
                <c:pt idx="227">
                  <c:v>1081591</c:v>
                </c:pt>
                <c:pt idx="228">
                  <c:v>1091426</c:v>
                </c:pt>
                <c:pt idx="229">
                  <c:v>1107447</c:v>
                </c:pt>
                <c:pt idx="230">
                  <c:v>1115772</c:v>
                </c:pt>
                <c:pt idx="231">
                  <c:v>1142475</c:v>
                </c:pt>
                <c:pt idx="232">
                  <c:v>1184397</c:v>
                </c:pt>
                <c:pt idx="233">
                  <c:v>1217044</c:v>
                </c:pt>
                <c:pt idx="234">
                  <c:v>1223742</c:v>
                </c:pt>
                <c:pt idx="235">
                  <c:v>1233781</c:v>
                </c:pt>
                <c:pt idx="236">
                  <c:v>1312150</c:v>
                </c:pt>
                <c:pt idx="237">
                  <c:v>1340871</c:v>
                </c:pt>
                <c:pt idx="238">
                  <c:v>1344561</c:v>
                </c:pt>
                <c:pt idx="239">
                  <c:v>1356282</c:v>
                </c:pt>
                <c:pt idx="240">
                  <c:v>1381862</c:v>
                </c:pt>
                <c:pt idx="241">
                  <c:v>1457405</c:v>
                </c:pt>
                <c:pt idx="242">
                  <c:v>1485134</c:v>
                </c:pt>
                <c:pt idx="243">
                  <c:v>1497431</c:v>
                </c:pt>
                <c:pt idx="244">
                  <c:v>1506166</c:v>
                </c:pt>
                <c:pt idx="245">
                  <c:v>1570018</c:v>
                </c:pt>
                <c:pt idx="246">
                  <c:v>1588434</c:v>
                </c:pt>
                <c:pt idx="247">
                  <c:v>1592701</c:v>
                </c:pt>
                <c:pt idx="248">
                  <c:v>1595287</c:v>
                </c:pt>
                <c:pt idx="249">
                  <c:v>1672833</c:v>
                </c:pt>
                <c:pt idx="250">
                  <c:v>1690195</c:v>
                </c:pt>
                <c:pt idx="251">
                  <c:v>1690228</c:v>
                </c:pt>
                <c:pt idx="252">
                  <c:v>1697865</c:v>
                </c:pt>
                <c:pt idx="253">
                  <c:v>1701766</c:v>
                </c:pt>
                <c:pt idx="254">
                  <c:v>1776618</c:v>
                </c:pt>
                <c:pt idx="255">
                  <c:v>1783726</c:v>
                </c:pt>
                <c:pt idx="256">
                  <c:v>1783780</c:v>
                </c:pt>
                <c:pt idx="257">
                  <c:v>1787012</c:v>
                </c:pt>
                <c:pt idx="258">
                  <c:v>1835480</c:v>
                </c:pt>
                <c:pt idx="259">
                  <c:v>1846887</c:v>
                </c:pt>
                <c:pt idx="260">
                  <c:v>1844722</c:v>
                </c:pt>
                <c:pt idx="261">
                  <c:v>1845211</c:v>
                </c:pt>
                <c:pt idx="262">
                  <c:v>1906022</c:v>
                </c:pt>
                <c:pt idx="263">
                  <c:v>1909715</c:v>
                </c:pt>
                <c:pt idx="264">
                  <c:v>1910020</c:v>
                </c:pt>
                <c:pt idx="265">
                  <c:v>1911604</c:v>
                </c:pt>
                <c:pt idx="266">
                  <c:v>1918405</c:v>
                </c:pt>
                <c:pt idx="267">
                  <c:v>1967699</c:v>
                </c:pt>
                <c:pt idx="268">
                  <c:v>1975641</c:v>
                </c:pt>
                <c:pt idx="269">
                  <c:v>1970892</c:v>
                </c:pt>
                <c:pt idx="270">
                  <c:v>1974773</c:v>
                </c:pt>
                <c:pt idx="271">
                  <c:v>2010556</c:v>
                </c:pt>
                <c:pt idx="272">
                  <c:v>2017955</c:v>
                </c:pt>
                <c:pt idx="273">
                  <c:v>2014390</c:v>
                </c:pt>
                <c:pt idx="274">
                  <c:v>2014432</c:v>
                </c:pt>
                <c:pt idx="275">
                  <c:v>2047487</c:v>
                </c:pt>
                <c:pt idx="276">
                  <c:v>2047547</c:v>
                </c:pt>
                <c:pt idx="277">
                  <c:v>2042037</c:v>
                </c:pt>
                <c:pt idx="278">
                  <c:v>2042276</c:v>
                </c:pt>
                <c:pt idx="279">
                  <c:v>2043258</c:v>
                </c:pt>
                <c:pt idx="280">
                  <c:v>2063896</c:v>
                </c:pt>
                <c:pt idx="281">
                  <c:v>2057164</c:v>
                </c:pt>
                <c:pt idx="282">
                  <c:v>2057242</c:v>
                </c:pt>
                <c:pt idx="283">
                  <c:v>2057322</c:v>
                </c:pt>
                <c:pt idx="284">
                  <c:v>2070754</c:v>
                </c:pt>
                <c:pt idx="285">
                  <c:v>2071244</c:v>
                </c:pt>
                <c:pt idx="286">
                  <c:v>2059878</c:v>
                </c:pt>
                <c:pt idx="287">
                  <c:v>2060049</c:v>
                </c:pt>
                <c:pt idx="288">
                  <c:v>2067676</c:v>
                </c:pt>
                <c:pt idx="289">
                  <c:v>2060984</c:v>
                </c:pt>
                <c:pt idx="290">
                  <c:v>2053876</c:v>
                </c:pt>
                <c:pt idx="291">
                  <c:v>2054134</c:v>
                </c:pt>
                <c:pt idx="292">
                  <c:v>2055848</c:v>
                </c:pt>
                <c:pt idx="293">
                  <c:v>2049778</c:v>
                </c:pt>
                <c:pt idx="294">
                  <c:v>2044167</c:v>
                </c:pt>
                <c:pt idx="295">
                  <c:v>2045953</c:v>
                </c:pt>
                <c:pt idx="296">
                  <c:v>2049564</c:v>
                </c:pt>
                <c:pt idx="297">
                  <c:v>2041399</c:v>
                </c:pt>
                <c:pt idx="298">
                  <c:v>2051085</c:v>
                </c:pt>
                <c:pt idx="299">
                  <c:v>2044313</c:v>
                </c:pt>
                <c:pt idx="300">
                  <c:v>2051716</c:v>
                </c:pt>
                <c:pt idx="301">
                  <c:v>2051877</c:v>
                </c:pt>
                <c:pt idx="302">
                  <c:v>2048615</c:v>
                </c:pt>
                <c:pt idx="303">
                  <c:v>2038566</c:v>
                </c:pt>
                <c:pt idx="304">
                  <c:v>2042727</c:v>
                </c:pt>
                <c:pt idx="305">
                  <c:v>2053759</c:v>
                </c:pt>
                <c:pt idx="306">
                  <c:v>2060890</c:v>
                </c:pt>
                <c:pt idx="307">
                  <c:v>2087219</c:v>
                </c:pt>
                <c:pt idx="308">
                  <c:v>2088282</c:v>
                </c:pt>
                <c:pt idx="309">
                  <c:v>2120443</c:v>
                </c:pt>
                <c:pt idx="310">
                  <c:v>2124282</c:v>
                </c:pt>
                <c:pt idx="311">
                  <c:v>2163097</c:v>
                </c:pt>
                <c:pt idx="312">
                  <c:v>2155703</c:v>
                </c:pt>
                <c:pt idx="313">
                  <c:v>2170586</c:v>
                </c:pt>
                <c:pt idx="314">
                  <c:v>2200533</c:v>
                </c:pt>
                <c:pt idx="315">
                  <c:v>2205619</c:v>
                </c:pt>
                <c:pt idx="316">
                  <c:v>2224149</c:v>
                </c:pt>
                <c:pt idx="317">
                  <c:v>2247867</c:v>
                </c:pt>
                <c:pt idx="318">
                  <c:v>2276788</c:v>
                </c:pt>
                <c:pt idx="319">
                  <c:v>2293150</c:v>
                </c:pt>
                <c:pt idx="320">
                  <c:v>2315746</c:v>
                </c:pt>
                <c:pt idx="321">
                  <c:v>2328439</c:v>
                </c:pt>
                <c:pt idx="322">
                  <c:v>2358250</c:v>
                </c:pt>
                <c:pt idx="323">
                  <c:v>2364483</c:v>
                </c:pt>
                <c:pt idx="324">
                  <c:v>2381581</c:v>
                </c:pt>
                <c:pt idx="325">
                  <c:v>2403095</c:v>
                </c:pt>
                <c:pt idx="326">
                  <c:v>2427857</c:v>
                </c:pt>
                <c:pt idx="327">
                  <c:v>2442738</c:v>
                </c:pt>
                <c:pt idx="328">
                  <c:v>2464176</c:v>
                </c:pt>
                <c:pt idx="329">
                  <c:v>2466674</c:v>
                </c:pt>
                <c:pt idx="330">
                  <c:v>2493995</c:v>
                </c:pt>
                <c:pt idx="331">
                  <c:v>2518349</c:v>
                </c:pt>
                <c:pt idx="332">
                  <c:v>2539503</c:v>
                </c:pt>
                <c:pt idx="333">
                  <c:v>2556276</c:v>
                </c:pt>
                <c:pt idx="334">
                  <c:v>2569185</c:v>
                </c:pt>
                <c:pt idx="335">
                  <c:v>2591608</c:v>
                </c:pt>
                <c:pt idx="336">
                  <c:v>2608810</c:v>
                </c:pt>
                <c:pt idx="337">
                  <c:v>2634654</c:v>
                </c:pt>
                <c:pt idx="338">
                  <c:v>2642617</c:v>
                </c:pt>
                <c:pt idx="339">
                  <c:v>2648438</c:v>
                </c:pt>
                <c:pt idx="340">
                  <c:v>2654337</c:v>
                </c:pt>
                <c:pt idx="341">
                  <c:v>2652311</c:v>
                </c:pt>
                <c:pt idx="342">
                  <c:v>2647881</c:v>
                </c:pt>
                <c:pt idx="343">
                  <c:v>2650638</c:v>
                </c:pt>
                <c:pt idx="344">
                  <c:v>2654462</c:v>
                </c:pt>
                <c:pt idx="345">
                  <c:v>2650862</c:v>
                </c:pt>
                <c:pt idx="346">
                  <c:v>2650561</c:v>
                </c:pt>
                <c:pt idx="347">
                  <c:v>2646834</c:v>
                </c:pt>
                <c:pt idx="348">
                  <c:v>2650320</c:v>
                </c:pt>
                <c:pt idx="349">
                  <c:v>2653681</c:v>
                </c:pt>
                <c:pt idx="350">
                  <c:v>2650613</c:v>
                </c:pt>
                <c:pt idx="351">
                  <c:v>2643806</c:v>
                </c:pt>
                <c:pt idx="352">
                  <c:v>2650936</c:v>
                </c:pt>
                <c:pt idx="353">
                  <c:v>2647918</c:v>
                </c:pt>
                <c:pt idx="354">
                  <c:v>2640000</c:v>
                </c:pt>
                <c:pt idx="355">
                  <c:v>2634941</c:v>
                </c:pt>
                <c:pt idx="356">
                  <c:v>2611124</c:v>
                </c:pt>
                <c:pt idx="357">
                  <c:v>2625040</c:v>
                </c:pt>
                <c:pt idx="358">
                  <c:v>2625316</c:v>
                </c:pt>
                <c:pt idx="359">
                  <c:v>2612305</c:v>
                </c:pt>
                <c:pt idx="360">
                  <c:v>2604999</c:v>
                </c:pt>
                <c:pt idx="361">
                  <c:v>2607995</c:v>
                </c:pt>
                <c:pt idx="362">
                  <c:v>2637462</c:v>
                </c:pt>
                <c:pt idx="363">
                  <c:v>2640671</c:v>
                </c:pt>
                <c:pt idx="364">
                  <c:v>2613382</c:v>
                </c:pt>
                <c:pt idx="365">
                  <c:v>2605171</c:v>
                </c:pt>
                <c:pt idx="366">
                  <c:v>2593519</c:v>
                </c:pt>
                <c:pt idx="367">
                  <c:v>2600438</c:v>
                </c:pt>
                <c:pt idx="368">
                  <c:v>2598650</c:v>
                </c:pt>
                <c:pt idx="369">
                  <c:v>2599969</c:v>
                </c:pt>
                <c:pt idx="370">
                  <c:v>2598220</c:v>
                </c:pt>
                <c:pt idx="371">
                  <c:v>2616375</c:v>
                </c:pt>
                <c:pt idx="372">
                  <c:v>2610443</c:v>
                </c:pt>
                <c:pt idx="373">
                  <c:v>2603213</c:v>
                </c:pt>
                <c:pt idx="374">
                  <c:v>2599878</c:v>
                </c:pt>
                <c:pt idx="375">
                  <c:v>2613456</c:v>
                </c:pt>
                <c:pt idx="376">
                  <c:v>2613737</c:v>
                </c:pt>
                <c:pt idx="377">
                  <c:v>2598175</c:v>
                </c:pt>
                <c:pt idx="378">
                  <c:v>2602642</c:v>
                </c:pt>
                <c:pt idx="379">
                  <c:v>2614364</c:v>
                </c:pt>
                <c:pt idx="380">
                  <c:v>2622702</c:v>
                </c:pt>
                <c:pt idx="381">
                  <c:v>2610134</c:v>
                </c:pt>
                <c:pt idx="382">
                  <c:v>2610021</c:v>
                </c:pt>
                <c:pt idx="383">
                  <c:v>2608336</c:v>
                </c:pt>
                <c:pt idx="384">
                  <c:v>2609188</c:v>
                </c:pt>
                <c:pt idx="385">
                  <c:v>2615062</c:v>
                </c:pt>
                <c:pt idx="386">
                  <c:v>2601676</c:v>
                </c:pt>
                <c:pt idx="387">
                  <c:v>2609303</c:v>
                </c:pt>
                <c:pt idx="388">
                  <c:v>2621345</c:v>
                </c:pt>
                <c:pt idx="389">
                  <c:v>2623099</c:v>
                </c:pt>
                <c:pt idx="390">
                  <c:v>2612993</c:v>
                </c:pt>
                <c:pt idx="391">
                  <c:v>2612889</c:v>
                </c:pt>
                <c:pt idx="392">
                  <c:v>2609175</c:v>
                </c:pt>
                <c:pt idx="393">
                  <c:v>2602738</c:v>
                </c:pt>
                <c:pt idx="394">
                  <c:v>2595823</c:v>
                </c:pt>
                <c:pt idx="395">
                  <c:v>2593801</c:v>
                </c:pt>
                <c:pt idx="396">
                  <c:v>2596938</c:v>
                </c:pt>
                <c:pt idx="397">
                  <c:v>2589616</c:v>
                </c:pt>
                <c:pt idx="398">
                  <c:v>2583672</c:v>
                </c:pt>
                <c:pt idx="399">
                  <c:v>2570220</c:v>
                </c:pt>
                <c:pt idx="400">
                  <c:v>2579781</c:v>
                </c:pt>
                <c:pt idx="401">
                  <c:v>2581790</c:v>
                </c:pt>
                <c:pt idx="402">
                  <c:v>2583338</c:v>
                </c:pt>
                <c:pt idx="403">
                  <c:v>2566787</c:v>
                </c:pt>
                <c:pt idx="404">
                  <c:v>2571341</c:v>
                </c:pt>
                <c:pt idx="405">
                  <c:v>2571487</c:v>
                </c:pt>
                <c:pt idx="406">
                  <c:v>2604134</c:v>
                </c:pt>
                <c:pt idx="407">
                  <c:v>2597339</c:v>
                </c:pt>
                <c:pt idx="408">
                  <c:v>2579274</c:v>
                </c:pt>
                <c:pt idx="409">
                  <c:v>2585253</c:v>
                </c:pt>
                <c:pt idx="410">
                  <c:v>2627755</c:v>
                </c:pt>
                <c:pt idx="411">
                  <c:v>2630354</c:v>
                </c:pt>
                <c:pt idx="412">
                  <c:v>2609467</c:v>
                </c:pt>
                <c:pt idx="413">
                  <c:v>2616521</c:v>
                </c:pt>
                <c:pt idx="414">
                  <c:v>2668891</c:v>
                </c:pt>
                <c:pt idx="415">
                  <c:v>2671525</c:v>
                </c:pt>
                <c:pt idx="416">
                  <c:v>2660271</c:v>
                </c:pt>
                <c:pt idx="417">
                  <c:v>2669592</c:v>
                </c:pt>
                <c:pt idx="418">
                  <c:v>2679380</c:v>
                </c:pt>
                <c:pt idx="419">
                  <c:v>2711605</c:v>
                </c:pt>
                <c:pt idx="420">
                  <c:v>2754976</c:v>
                </c:pt>
                <c:pt idx="421">
                  <c:v>2750952</c:v>
                </c:pt>
                <c:pt idx="422">
                  <c:v>2758176</c:v>
                </c:pt>
                <c:pt idx="423">
                  <c:v>2812756</c:v>
                </c:pt>
                <c:pt idx="424">
                  <c:v>2843781</c:v>
                </c:pt>
                <c:pt idx="425">
                  <c:v>2839047</c:v>
                </c:pt>
                <c:pt idx="426">
                  <c:v>2851294</c:v>
                </c:pt>
                <c:pt idx="427">
                  <c:v>2904443</c:v>
                </c:pt>
                <c:pt idx="428">
                  <c:v>2942583</c:v>
                </c:pt>
                <c:pt idx="429">
                  <c:v>2937814</c:v>
                </c:pt>
                <c:pt idx="430">
                  <c:v>2949036</c:v>
                </c:pt>
                <c:pt idx="431">
                  <c:v>2957619</c:v>
                </c:pt>
                <c:pt idx="432">
                  <c:v>3023213</c:v>
                </c:pt>
                <c:pt idx="433">
                  <c:v>3044287</c:v>
                </c:pt>
                <c:pt idx="434">
                  <c:v>3041571</c:v>
                </c:pt>
                <c:pt idx="435">
                  <c:v>3047938</c:v>
                </c:pt>
                <c:pt idx="436">
                  <c:v>3087056</c:v>
                </c:pt>
                <c:pt idx="437">
                  <c:v>3127992</c:v>
                </c:pt>
                <c:pt idx="438">
                  <c:v>3119382</c:v>
                </c:pt>
                <c:pt idx="439">
                  <c:v>3133890</c:v>
                </c:pt>
                <c:pt idx="440">
                  <c:v>3141976</c:v>
                </c:pt>
                <c:pt idx="441">
                  <c:v>3198344</c:v>
                </c:pt>
                <c:pt idx="442">
                  <c:v>3207189</c:v>
                </c:pt>
                <c:pt idx="443">
                  <c:v>3219993</c:v>
                </c:pt>
                <c:pt idx="444">
                  <c:v>3229861</c:v>
                </c:pt>
                <c:pt idx="445">
                  <c:v>3262730</c:v>
                </c:pt>
                <c:pt idx="446">
                  <c:v>3297452</c:v>
                </c:pt>
                <c:pt idx="447">
                  <c:v>3295892</c:v>
                </c:pt>
                <c:pt idx="448">
                  <c:v>3306860</c:v>
                </c:pt>
                <c:pt idx="449">
                  <c:v>3366637</c:v>
                </c:pt>
                <c:pt idx="450">
                  <c:v>3381070</c:v>
                </c:pt>
                <c:pt idx="451">
                  <c:v>3380664</c:v>
                </c:pt>
                <c:pt idx="452">
                  <c:v>3390398</c:v>
                </c:pt>
                <c:pt idx="453">
                  <c:v>3396782</c:v>
                </c:pt>
                <c:pt idx="454">
                  <c:v>3455478</c:v>
                </c:pt>
                <c:pt idx="455">
                  <c:v>3467660</c:v>
                </c:pt>
                <c:pt idx="456">
                  <c:v>3479712</c:v>
                </c:pt>
                <c:pt idx="457">
                  <c:v>3489552</c:v>
                </c:pt>
                <c:pt idx="458">
                  <c:v>3542947</c:v>
                </c:pt>
                <c:pt idx="459">
                  <c:v>3566226</c:v>
                </c:pt>
                <c:pt idx="460">
                  <c:v>3570518</c:v>
                </c:pt>
                <c:pt idx="461">
                  <c:v>3578326</c:v>
                </c:pt>
                <c:pt idx="462">
                  <c:v>3630670</c:v>
                </c:pt>
                <c:pt idx="463">
                  <c:v>3643215</c:v>
                </c:pt>
                <c:pt idx="464">
                  <c:v>3661892</c:v>
                </c:pt>
                <c:pt idx="465">
                  <c:v>3668024</c:v>
                </c:pt>
                <c:pt idx="466">
                  <c:v>3725907</c:v>
                </c:pt>
                <c:pt idx="467">
                  <c:v>3739919</c:v>
                </c:pt>
                <c:pt idx="468">
                  <c:v>3762993</c:v>
                </c:pt>
                <c:pt idx="469">
                  <c:v>3756158</c:v>
                </c:pt>
                <c:pt idx="470">
                  <c:v>3758748</c:v>
                </c:pt>
                <c:pt idx="471">
                  <c:v>3801068</c:v>
                </c:pt>
                <c:pt idx="472">
                  <c:v>3825808</c:v>
                </c:pt>
                <c:pt idx="473">
                  <c:v>3830311</c:v>
                </c:pt>
                <c:pt idx="474">
                  <c:v>3836615</c:v>
                </c:pt>
                <c:pt idx="475">
                  <c:v>3844752</c:v>
                </c:pt>
                <c:pt idx="476">
                  <c:v>3887969</c:v>
                </c:pt>
                <c:pt idx="477">
                  <c:v>3899733</c:v>
                </c:pt>
                <c:pt idx="478">
                  <c:v>3909982</c:v>
                </c:pt>
                <c:pt idx="479">
                  <c:v>3917478</c:v>
                </c:pt>
                <c:pt idx="480">
                  <c:v>3956122</c:v>
                </c:pt>
                <c:pt idx="481">
                  <c:v>3961985</c:v>
                </c:pt>
                <c:pt idx="482">
                  <c:v>3971104</c:v>
                </c:pt>
                <c:pt idx="483">
                  <c:v>3976536</c:v>
                </c:pt>
                <c:pt idx="484">
                  <c:v>4015215</c:v>
                </c:pt>
                <c:pt idx="485">
                  <c:v>4025867</c:v>
                </c:pt>
                <c:pt idx="486">
                  <c:v>4027112</c:v>
                </c:pt>
                <c:pt idx="487">
                  <c:v>4031756</c:v>
                </c:pt>
                <c:pt idx="488">
                  <c:v>4062323</c:v>
                </c:pt>
                <c:pt idx="489">
                  <c:v>4067133</c:v>
                </c:pt>
                <c:pt idx="490">
                  <c:v>4062788</c:v>
                </c:pt>
                <c:pt idx="491">
                  <c:v>4070251</c:v>
                </c:pt>
                <c:pt idx="492">
                  <c:v>4077886</c:v>
                </c:pt>
                <c:pt idx="493">
                  <c:v>4103522</c:v>
                </c:pt>
                <c:pt idx="494">
                  <c:v>4104528</c:v>
                </c:pt>
                <c:pt idx="495">
                  <c:v>4112136</c:v>
                </c:pt>
                <c:pt idx="496">
                  <c:v>4116066</c:v>
                </c:pt>
                <c:pt idx="497">
                  <c:v>4129965</c:v>
                </c:pt>
                <c:pt idx="498">
                  <c:v>4140531</c:v>
                </c:pt>
                <c:pt idx="499">
                  <c:v>4136776</c:v>
                </c:pt>
                <c:pt idx="500">
                  <c:v>4139056</c:v>
                </c:pt>
                <c:pt idx="501">
                  <c:v>4157780</c:v>
                </c:pt>
                <c:pt idx="502">
                  <c:v>4154858</c:v>
                </c:pt>
                <c:pt idx="503">
                  <c:v>4155806</c:v>
                </c:pt>
                <c:pt idx="504">
                  <c:v>4156864</c:v>
                </c:pt>
                <c:pt idx="505">
                  <c:v>4160521</c:v>
                </c:pt>
                <c:pt idx="506">
                  <c:v>4187075</c:v>
                </c:pt>
                <c:pt idx="507">
                  <c:v>4194913</c:v>
                </c:pt>
                <c:pt idx="508">
                  <c:v>4188166</c:v>
                </c:pt>
                <c:pt idx="509">
                  <c:v>4190889</c:v>
                </c:pt>
                <c:pt idx="510">
                  <c:v>4208523</c:v>
                </c:pt>
                <c:pt idx="511">
                  <c:v>4214342</c:v>
                </c:pt>
                <c:pt idx="512">
                  <c:v>4219168</c:v>
                </c:pt>
                <c:pt idx="513">
                  <c:v>4219177</c:v>
                </c:pt>
                <c:pt idx="514">
                  <c:v>4219197</c:v>
                </c:pt>
                <c:pt idx="515">
                  <c:v>4236210</c:v>
                </c:pt>
                <c:pt idx="516">
                  <c:v>4230112</c:v>
                </c:pt>
                <c:pt idx="517">
                  <c:v>4230106</c:v>
                </c:pt>
                <c:pt idx="518">
                  <c:v>4230053</c:v>
                </c:pt>
                <c:pt idx="519">
                  <c:v>4242129</c:v>
                </c:pt>
                <c:pt idx="520">
                  <c:v>4247474</c:v>
                </c:pt>
                <c:pt idx="521">
                  <c:v>4236873</c:v>
                </c:pt>
                <c:pt idx="522">
                  <c:v>4236740</c:v>
                </c:pt>
                <c:pt idx="523">
                  <c:v>4251495</c:v>
                </c:pt>
                <c:pt idx="524">
                  <c:v>4249065</c:v>
                </c:pt>
                <c:pt idx="525">
                  <c:v>4237064</c:v>
                </c:pt>
                <c:pt idx="526">
                  <c:v>4236920</c:v>
                </c:pt>
                <c:pt idx="527">
                  <c:v>4236063</c:v>
                </c:pt>
                <c:pt idx="528">
                  <c:v>4246232</c:v>
                </c:pt>
                <c:pt idx="529">
                  <c:v>4237251</c:v>
                </c:pt>
                <c:pt idx="530">
                  <c:v>4237130</c:v>
                </c:pt>
                <c:pt idx="531">
                  <c:v>4237037</c:v>
                </c:pt>
                <c:pt idx="532">
                  <c:v>4242578</c:v>
                </c:pt>
                <c:pt idx="533">
                  <c:v>4228452</c:v>
                </c:pt>
                <c:pt idx="534">
                  <c:v>4228384</c:v>
                </c:pt>
                <c:pt idx="535">
                  <c:v>4228500</c:v>
                </c:pt>
                <c:pt idx="536">
                  <c:v>4230135</c:v>
                </c:pt>
                <c:pt idx="537">
                  <c:v>4232885</c:v>
                </c:pt>
                <c:pt idx="538">
                  <c:v>4214779</c:v>
                </c:pt>
                <c:pt idx="539">
                  <c:v>4214936</c:v>
                </c:pt>
                <c:pt idx="540">
                  <c:v>4240069</c:v>
                </c:pt>
                <c:pt idx="541">
                  <c:v>4233844</c:v>
                </c:pt>
                <c:pt idx="542">
                  <c:v>4218968</c:v>
                </c:pt>
                <c:pt idx="543">
                  <c:v>4219080</c:v>
                </c:pt>
                <c:pt idx="544">
                  <c:v>4219135</c:v>
                </c:pt>
                <c:pt idx="545">
                  <c:v>4237629</c:v>
                </c:pt>
                <c:pt idx="546">
                  <c:v>4243199</c:v>
                </c:pt>
                <c:pt idx="547">
                  <c:v>4228931</c:v>
                </c:pt>
                <c:pt idx="548">
                  <c:v>4229062</c:v>
                </c:pt>
                <c:pt idx="549">
                  <c:v>4240941</c:v>
                </c:pt>
                <c:pt idx="550">
                  <c:v>4245923</c:v>
                </c:pt>
                <c:pt idx="551">
                  <c:v>4231429</c:v>
                </c:pt>
                <c:pt idx="552">
                  <c:v>4231557</c:v>
                </c:pt>
                <c:pt idx="553">
                  <c:v>4231671</c:v>
                </c:pt>
                <c:pt idx="554">
                  <c:v>4244953</c:v>
                </c:pt>
                <c:pt idx="555">
                  <c:v>4233581</c:v>
                </c:pt>
                <c:pt idx="556">
                  <c:v>4233718</c:v>
                </c:pt>
                <c:pt idx="557">
                  <c:v>4233742</c:v>
                </c:pt>
                <c:pt idx="558">
                  <c:v>4242157</c:v>
                </c:pt>
                <c:pt idx="559">
                  <c:v>4249658</c:v>
                </c:pt>
                <c:pt idx="560">
                  <c:v>4238274</c:v>
                </c:pt>
                <c:pt idx="561">
                  <c:v>4238253</c:v>
                </c:pt>
                <c:pt idx="562">
                  <c:v>4253455</c:v>
                </c:pt>
                <c:pt idx="563">
                  <c:v>4251180</c:v>
                </c:pt>
                <c:pt idx="564">
                  <c:v>4240037</c:v>
                </c:pt>
                <c:pt idx="565">
                  <c:v>4240008</c:v>
                </c:pt>
                <c:pt idx="566">
                  <c:v>4239967</c:v>
                </c:pt>
                <c:pt idx="567">
                  <c:v>4248123</c:v>
                </c:pt>
                <c:pt idx="568">
                  <c:v>4239362</c:v>
                </c:pt>
                <c:pt idx="569">
                  <c:v>4239334</c:v>
                </c:pt>
                <c:pt idx="570">
                  <c:v>4239330</c:v>
                </c:pt>
                <c:pt idx="571">
                  <c:v>4247678</c:v>
                </c:pt>
                <c:pt idx="572">
                  <c:v>4252267</c:v>
                </c:pt>
                <c:pt idx="573">
                  <c:v>4241965</c:v>
                </c:pt>
                <c:pt idx="574">
                  <c:v>4241916</c:v>
                </c:pt>
                <c:pt idx="575">
                  <c:v>4254996</c:v>
                </c:pt>
                <c:pt idx="576">
                  <c:v>4242989</c:v>
                </c:pt>
                <c:pt idx="577">
                  <c:v>4236838</c:v>
                </c:pt>
                <c:pt idx="578">
                  <c:v>4236766</c:v>
                </c:pt>
                <c:pt idx="579">
                  <c:v>4236672</c:v>
                </c:pt>
                <c:pt idx="580">
                  <c:v>4249169</c:v>
                </c:pt>
                <c:pt idx="581">
                  <c:v>4253447</c:v>
                </c:pt>
                <c:pt idx="582">
                  <c:v>4244299</c:v>
                </c:pt>
                <c:pt idx="583">
                  <c:v>4244344</c:v>
                </c:pt>
                <c:pt idx="584">
                  <c:v>4248579</c:v>
                </c:pt>
                <c:pt idx="585">
                  <c:v>4253473</c:v>
                </c:pt>
                <c:pt idx="586">
                  <c:v>4243666</c:v>
                </c:pt>
                <c:pt idx="587">
                  <c:v>4243689</c:v>
                </c:pt>
                <c:pt idx="588">
                  <c:v>4256748</c:v>
                </c:pt>
                <c:pt idx="589">
                  <c:v>4248103</c:v>
                </c:pt>
                <c:pt idx="590">
                  <c:v>4233335</c:v>
                </c:pt>
                <c:pt idx="591">
                  <c:v>4233412</c:v>
                </c:pt>
                <c:pt idx="592">
                  <c:v>4233528</c:v>
                </c:pt>
                <c:pt idx="593">
                  <c:v>4241550</c:v>
                </c:pt>
                <c:pt idx="594">
                  <c:v>4229807</c:v>
                </c:pt>
                <c:pt idx="595">
                  <c:v>4229933</c:v>
                </c:pt>
                <c:pt idx="596">
                  <c:v>4230073</c:v>
                </c:pt>
                <c:pt idx="597">
                  <c:v>4238453</c:v>
                </c:pt>
                <c:pt idx="598">
                  <c:v>4245772</c:v>
                </c:pt>
                <c:pt idx="599">
                  <c:v>4230940</c:v>
                </c:pt>
                <c:pt idx="600">
                  <c:v>4231064</c:v>
                </c:pt>
                <c:pt idx="601">
                  <c:v>4231178</c:v>
                </c:pt>
                <c:pt idx="602">
                  <c:v>4242398</c:v>
                </c:pt>
                <c:pt idx="603">
                  <c:v>4226345</c:v>
                </c:pt>
                <c:pt idx="604">
                  <c:v>4226461</c:v>
                </c:pt>
                <c:pt idx="605">
                  <c:v>4226556</c:v>
                </c:pt>
                <c:pt idx="606">
                  <c:v>4239293</c:v>
                </c:pt>
                <c:pt idx="607">
                  <c:v>4245050</c:v>
                </c:pt>
                <c:pt idx="608">
                  <c:v>4230119</c:v>
                </c:pt>
                <c:pt idx="609">
                  <c:v>4230075</c:v>
                </c:pt>
                <c:pt idx="610">
                  <c:v>4249517</c:v>
                </c:pt>
                <c:pt idx="611">
                  <c:v>4241341</c:v>
                </c:pt>
                <c:pt idx="612">
                  <c:v>4220827</c:v>
                </c:pt>
                <c:pt idx="613">
                  <c:v>4220842</c:v>
                </c:pt>
                <c:pt idx="614">
                  <c:v>4220866</c:v>
                </c:pt>
                <c:pt idx="615">
                  <c:v>4232747</c:v>
                </c:pt>
                <c:pt idx="616">
                  <c:v>4217878</c:v>
                </c:pt>
                <c:pt idx="617">
                  <c:v>4217925</c:v>
                </c:pt>
                <c:pt idx="618">
                  <c:v>4217995</c:v>
                </c:pt>
                <c:pt idx="619">
                  <c:v>4230006</c:v>
                </c:pt>
                <c:pt idx="620">
                  <c:v>4241330</c:v>
                </c:pt>
                <c:pt idx="621">
                  <c:v>4223028</c:v>
                </c:pt>
                <c:pt idx="622">
                  <c:v>4222666</c:v>
                </c:pt>
                <c:pt idx="623">
                  <c:v>4242440</c:v>
                </c:pt>
                <c:pt idx="624">
                  <c:v>4238227</c:v>
                </c:pt>
                <c:pt idx="625">
                  <c:v>4221168</c:v>
                </c:pt>
                <c:pt idx="626">
                  <c:v>4221162</c:v>
                </c:pt>
                <c:pt idx="627">
                  <c:v>4221125</c:v>
                </c:pt>
                <c:pt idx="628">
                  <c:v>4230625</c:v>
                </c:pt>
                <c:pt idx="629">
                  <c:v>4224236</c:v>
                </c:pt>
                <c:pt idx="630">
                  <c:v>4224242</c:v>
                </c:pt>
                <c:pt idx="631">
                  <c:v>4224258</c:v>
                </c:pt>
                <c:pt idx="632">
                  <c:v>4237975</c:v>
                </c:pt>
                <c:pt idx="633">
                  <c:v>4250406</c:v>
                </c:pt>
                <c:pt idx="634">
                  <c:v>4240003</c:v>
                </c:pt>
                <c:pt idx="635">
                  <c:v>4240169</c:v>
                </c:pt>
                <c:pt idx="636">
                  <c:v>4248325</c:v>
                </c:pt>
                <c:pt idx="637">
                  <c:v>4254947</c:v>
                </c:pt>
                <c:pt idx="638">
                  <c:v>4246783</c:v>
                </c:pt>
                <c:pt idx="639">
                  <c:v>4246906</c:v>
                </c:pt>
                <c:pt idx="640">
                  <c:v>4258966</c:v>
                </c:pt>
                <c:pt idx="641">
                  <c:v>4253384</c:v>
                </c:pt>
                <c:pt idx="642">
                  <c:v>4245572</c:v>
                </c:pt>
                <c:pt idx="643">
                  <c:v>4245636</c:v>
                </c:pt>
                <c:pt idx="644">
                  <c:v>4245660</c:v>
                </c:pt>
                <c:pt idx="645">
                  <c:v>4251580</c:v>
                </c:pt>
                <c:pt idx="646">
                  <c:v>4253877</c:v>
                </c:pt>
                <c:pt idx="647">
                  <c:v>4244487</c:v>
                </c:pt>
                <c:pt idx="648">
                  <c:v>4244575</c:v>
                </c:pt>
                <c:pt idx="649">
                  <c:v>4255569</c:v>
                </c:pt>
                <c:pt idx="650">
                  <c:v>4254154</c:v>
                </c:pt>
                <c:pt idx="651">
                  <c:v>4243422</c:v>
                </c:pt>
                <c:pt idx="652">
                  <c:v>4243474</c:v>
                </c:pt>
                <c:pt idx="653">
                  <c:v>4243498</c:v>
                </c:pt>
                <c:pt idx="654">
                  <c:v>4252637</c:v>
                </c:pt>
                <c:pt idx="655">
                  <c:v>4242265</c:v>
                </c:pt>
                <c:pt idx="656">
                  <c:v>4242317</c:v>
                </c:pt>
                <c:pt idx="657">
                  <c:v>4242347</c:v>
                </c:pt>
                <c:pt idx="658">
                  <c:v>4251319</c:v>
                </c:pt>
                <c:pt idx="659">
                  <c:v>4250730</c:v>
                </c:pt>
                <c:pt idx="660">
                  <c:v>4239610</c:v>
                </c:pt>
                <c:pt idx="661">
                  <c:v>4239599</c:v>
                </c:pt>
                <c:pt idx="662">
                  <c:v>4254571</c:v>
                </c:pt>
                <c:pt idx="663">
                  <c:v>4242728</c:v>
                </c:pt>
                <c:pt idx="664">
                  <c:v>4240344</c:v>
                </c:pt>
                <c:pt idx="665">
                  <c:v>4240384</c:v>
                </c:pt>
                <c:pt idx="666">
                  <c:v>4240471</c:v>
                </c:pt>
                <c:pt idx="667">
                  <c:v>4250343</c:v>
                </c:pt>
                <c:pt idx="668">
                  <c:v>4243048</c:v>
                </c:pt>
                <c:pt idx="669">
                  <c:v>4237214</c:v>
                </c:pt>
                <c:pt idx="670">
                  <c:v>4237373</c:v>
                </c:pt>
                <c:pt idx="671">
                  <c:v>4239252</c:v>
                </c:pt>
                <c:pt idx="672">
                  <c:v>4239896</c:v>
                </c:pt>
                <c:pt idx="673">
                  <c:v>4228444</c:v>
                </c:pt>
                <c:pt idx="674">
                  <c:v>4225961</c:v>
                </c:pt>
                <c:pt idx="675">
                  <c:v>4238883</c:v>
                </c:pt>
                <c:pt idx="676">
                  <c:v>4234079</c:v>
                </c:pt>
                <c:pt idx="677">
                  <c:v>4223535</c:v>
                </c:pt>
                <c:pt idx="678">
                  <c:v>4217528</c:v>
                </c:pt>
                <c:pt idx="679">
                  <c:v>4217530</c:v>
                </c:pt>
                <c:pt idx="680">
                  <c:v>4221749</c:v>
                </c:pt>
                <c:pt idx="681">
                  <c:v>4222454</c:v>
                </c:pt>
                <c:pt idx="682">
                  <c:v>4201346</c:v>
                </c:pt>
                <c:pt idx="683">
                  <c:v>4201327</c:v>
                </c:pt>
                <c:pt idx="684">
                  <c:v>4212491</c:v>
                </c:pt>
                <c:pt idx="685">
                  <c:v>4205755</c:v>
                </c:pt>
                <c:pt idx="686">
                  <c:v>4188604</c:v>
                </c:pt>
                <c:pt idx="687">
                  <c:v>4188784</c:v>
                </c:pt>
                <c:pt idx="688">
                  <c:v>4197541</c:v>
                </c:pt>
                <c:pt idx="689">
                  <c:v>4192285</c:v>
                </c:pt>
                <c:pt idx="690">
                  <c:v>4183642</c:v>
                </c:pt>
                <c:pt idx="691">
                  <c:v>4171790</c:v>
                </c:pt>
                <c:pt idx="692">
                  <c:v>4171820</c:v>
                </c:pt>
                <c:pt idx="693">
                  <c:v>4173760</c:v>
                </c:pt>
                <c:pt idx="694">
                  <c:v>4162576</c:v>
                </c:pt>
                <c:pt idx="695">
                  <c:v>4144823</c:v>
                </c:pt>
                <c:pt idx="696">
                  <c:v>4144891</c:v>
                </c:pt>
                <c:pt idx="697">
                  <c:v>4136872</c:v>
                </c:pt>
                <c:pt idx="698">
                  <c:v>4135605</c:v>
                </c:pt>
                <c:pt idx="699">
                  <c:v>4126081</c:v>
                </c:pt>
                <c:pt idx="700">
                  <c:v>4116856</c:v>
                </c:pt>
                <c:pt idx="701">
                  <c:v>4120141</c:v>
                </c:pt>
                <c:pt idx="702">
                  <c:v>4112021</c:v>
                </c:pt>
                <c:pt idx="703">
                  <c:v>4101930</c:v>
                </c:pt>
                <c:pt idx="704">
                  <c:v>4084058</c:v>
                </c:pt>
                <c:pt idx="705">
                  <c:v>4084188</c:v>
                </c:pt>
                <c:pt idx="706">
                  <c:v>4084466</c:v>
                </c:pt>
                <c:pt idx="707">
                  <c:v>4071830</c:v>
                </c:pt>
                <c:pt idx="708">
                  <c:v>4048829</c:v>
                </c:pt>
                <c:pt idx="709">
                  <c:v>4048879</c:v>
                </c:pt>
                <c:pt idx="710">
                  <c:v>4034988</c:v>
                </c:pt>
                <c:pt idx="711">
                  <c:v>4033680</c:v>
                </c:pt>
                <c:pt idx="712">
                  <c:v>4024004</c:v>
                </c:pt>
                <c:pt idx="713">
                  <c:v>4012617</c:v>
                </c:pt>
                <c:pt idx="714">
                  <c:v>4012629</c:v>
                </c:pt>
                <c:pt idx="715">
                  <c:v>4010838</c:v>
                </c:pt>
                <c:pt idx="716">
                  <c:v>3997380</c:v>
                </c:pt>
                <c:pt idx="717">
                  <c:v>3978394</c:v>
                </c:pt>
                <c:pt idx="718">
                  <c:v>3978415</c:v>
                </c:pt>
                <c:pt idx="719">
                  <c:v>3976763</c:v>
                </c:pt>
                <c:pt idx="720">
                  <c:v>3973580</c:v>
                </c:pt>
                <c:pt idx="721">
                  <c:v>3941797</c:v>
                </c:pt>
                <c:pt idx="722">
                  <c:v>3941834</c:v>
                </c:pt>
                <c:pt idx="723">
                  <c:v>3943654</c:v>
                </c:pt>
                <c:pt idx="724">
                  <c:v>3917324</c:v>
                </c:pt>
                <c:pt idx="725">
                  <c:v>3908994</c:v>
                </c:pt>
                <c:pt idx="726">
                  <c:v>3896430</c:v>
                </c:pt>
                <c:pt idx="727">
                  <c:v>3896485</c:v>
                </c:pt>
                <c:pt idx="728">
                  <c:v>3891757</c:v>
                </c:pt>
                <c:pt idx="729">
                  <c:v>3880249</c:v>
                </c:pt>
                <c:pt idx="730">
                  <c:v>3862049</c:v>
                </c:pt>
                <c:pt idx="731">
                  <c:v>3861944</c:v>
                </c:pt>
                <c:pt idx="732">
                  <c:v>3855356</c:v>
                </c:pt>
                <c:pt idx="733">
                  <c:v>3851419</c:v>
                </c:pt>
                <c:pt idx="734">
                  <c:v>3844229</c:v>
                </c:pt>
                <c:pt idx="735">
                  <c:v>3829930</c:v>
                </c:pt>
                <c:pt idx="736">
                  <c:v>3829969</c:v>
                </c:pt>
                <c:pt idx="737">
                  <c:v>3798759</c:v>
                </c:pt>
                <c:pt idx="738">
                  <c:v>3792109</c:v>
                </c:pt>
                <c:pt idx="739">
                  <c:v>3785438</c:v>
                </c:pt>
                <c:pt idx="740">
                  <c:v>3785655</c:v>
                </c:pt>
                <c:pt idx="741">
                  <c:v>3777418</c:v>
                </c:pt>
                <c:pt idx="742">
                  <c:v>3770666</c:v>
                </c:pt>
                <c:pt idx="743">
                  <c:v>3748378</c:v>
                </c:pt>
                <c:pt idx="744">
                  <c:v>3748702</c:v>
                </c:pt>
                <c:pt idx="745">
                  <c:v>3743694</c:v>
                </c:pt>
                <c:pt idx="746">
                  <c:v>3739284</c:v>
                </c:pt>
                <c:pt idx="747">
                  <c:v>3701734</c:v>
                </c:pt>
                <c:pt idx="748">
                  <c:v>3701909</c:v>
                </c:pt>
                <c:pt idx="749">
                  <c:v>3686375</c:v>
                </c:pt>
                <c:pt idx="750">
                  <c:v>3681344</c:v>
                </c:pt>
                <c:pt idx="751">
                  <c:v>3672496</c:v>
                </c:pt>
                <c:pt idx="752">
                  <c:v>3667537</c:v>
                </c:pt>
                <c:pt idx="753">
                  <c:v>3667709</c:v>
                </c:pt>
                <c:pt idx="754">
                  <c:v>3661227</c:v>
                </c:pt>
                <c:pt idx="755">
                  <c:v>3645329</c:v>
                </c:pt>
                <c:pt idx="756">
                  <c:v>3630466</c:v>
                </c:pt>
                <c:pt idx="757">
                  <c:v>3630521</c:v>
                </c:pt>
                <c:pt idx="758">
                  <c:v>3623424</c:v>
                </c:pt>
                <c:pt idx="759">
                  <c:v>3617939</c:v>
                </c:pt>
                <c:pt idx="760">
                  <c:v>3594822</c:v>
                </c:pt>
                <c:pt idx="761">
                  <c:v>3594828</c:v>
                </c:pt>
                <c:pt idx="762">
                  <c:v>3597231</c:v>
                </c:pt>
                <c:pt idx="763">
                  <c:v>3591937</c:v>
                </c:pt>
                <c:pt idx="764">
                  <c:v>3587082</c:v>
                </c:pt>
                <c:pt idx="765">
                  <c:v>3587116</c:v>
                </c:pt>
                <c:pt idx="766">
                  <c:v>3593121</c:v>
                </c:pt>
                <c:pt idx="767">
                  <c:v>3592607</c:v>
                </c:pt>
                <c:pt idx="768">
                  <c:v>3577287</c:v>
                </c:pt>
                <c:pt idx="769">
                  <c:v>3586738</c:v>
                </c:pt>
                <c:pt idx="770">
                  <c:v>3591105</c:v>
                </c:pt>
                <c:pt idx="771">
                  <c:v>3588569</c:v>
                </c:pt>
                <c:pt idx="772">
                  <c:v>3609449</c:v>
                </c:pt>
                <c:pt idx="773">
                  <c:v>3623600</c:v>
                </c:pt>
                <c:pt idx="774">
                  <c:v>3642441</c:v>
                </c:pt>
                <c:pt idx="775">
                  <c:v>3653964</c:v>
                </c:pt>
                <c:pt idx="776">
                  <c:v>3659904</c:v>
                </c:pt>
                <c:pt idx="777">
                  <c:v>3674569</c:v>
                </c:pt>
                <c:pt idx="778">
                  <c:v>3685925</c:v>
                </c:pt>
                <c:pt idx="779">
                  <c:v>3708268</c:v>
                </c:pt>
                <c:pt idx="780">
                  <c:v>3725461</c:v>
                </c:pt>
                <c:pt idx="781">
                  <c:v>3751189</c:v>
                </c:pt>
                <c:pt idx="782">
                  <c:v>3739957</c:v>
                </c:pt>
                <c:pt idx="783">
                  <c:v>3758738</c:v>
                </c:pt>
                <c:pt idx="784">
                  <c:v>3769300</c:v>
                </c:pt>
                <c:pt idx="785">
                  <c:v>3782010</c:v>
                </c:pt>
                <c:pt idx="786">
                  <c:v>3798743</c:v>
                </c:pt>
                <c:pt idx="787">
                  <c:v>3817516</c:v>
                </c:pt>
                <c:pt idx="788">
                  <c:v>3836494</c:v>
                </c:pt>
                <c:pt idx="789">
                  <c:v>3839819</c:v>
                </c:pt>
                <c:pt idx="790">
                  <c:v>3848250</c:v>
                </c:pt>
                <c:pt idx="791">
                  <c:v>3876816</c:v>
                </c:pt>
                <c:pt idx="792">
                  <c:v>3897224</c:v>
                </c:pt>
                <c:pt idx="793">
                  <c:v>4009794</c:v>
                </c:pt>
                <c:pt idx="794">
                  <c:v>4365282</c:v>
                </c:pt>
                <c:pt idx="795">
                  <c:v>4800901</c:v>
                </c:pt>
                <c:pt idx="796">
                  <c:v>5096434</c:v>
                </c:pt>
                <c:pt idx="797">
                  <c:v>5359376</c:v>
                </c:pt>
                <c:pt idx="798">
                  <c:v>5534186</c:v>
                </c:pt>
                <c:pt idx="799">
                  <c:v>5578486</c:v>
                </c:pt>
                <c:pt idx="800">
                  <c:v>5627918</c:v>
                </c:pt>
                <c:pt idx="801">
                  <c:v>5843376</c:v>
                </c:pt>
                <c:pt idx="802">
                  <c:v>5954518</c:v>
                </c:pt>
                <c:pt idx="803">
                  <c:v>5946969</c:v>
                </c:pt>
                <c:pt idx="804">
                  <c:v>5972297</c:v>
                </c:pt>
                <c:pt idx="805">
                  <c:v>5988351</c:v>
                </c:pt>
                <c:pt idx="806">
                  <c:v>6090428</c:v>
                </c:pt>
                <c:pt idx="807">
                  <c:v>6143193</c:v>
                </c:pt>
                <c:pt idx="808">
                  <c:v>6126948</c:v>
                </c:pt>
                <c:pt idx="809">
                  <c:v>6145103</c:v>
                </c:pt>
                <c:pt idx="810">
                  <c:v>6203965</c:v>
                </c:pt>
                <c:pt idx="811">
                  <c:v>6238825</c:v>
                </c:pt>
                <c:pt idx="812">
                  <c:v>6229291</c:v>
                </c:pt>
                <c:pt idx="813">
                  <c:v>6241464</c:v>
                </c:pt>
                <c:pt idx="814">
                  <c:v>6255988</c:v>
                </c:pt>
                <c:pt idx="815">
                  <c:v>6325788</c:v>
                </c:pt>
                <c:pt idx="816">
                  <c:v>6310134</c:v>
                </c:pt>
                <c:pt idx="817">
                  <c:v>6338219</c:v>
                </c:pt>
                <c:pt idx="818">
                  <c:v>6345567</c:v>
                </c:pt>
                <c:pt idx="819">
                  <c:v>6414387</c:v>
                </c:pt>
                <c:pt idx="820">
                  <c:v>6458738</c:v>
                </c:pt>
                <c:pt idx="821">
                  <c:v>6430599</c:v>
                </c:pt>
                <c:pt idx="822">
                  <c:v>6454984</c:v>
                </c:pt>
                <c:pt idx="823">
                  <c:v>6534164</c:v>
                </c:pt>
                <c:pt idx="824">
                  <c:v>6559360</c:v>
                </c:pt>
                <c:pt idx="825">
                  <c:v>6529839</c:v>
                </c:pt>
                <c:pt idx="826">
                  <c:v>6540758</c:v>
                </c:pt>
                <c:pt idx="827">
                  <c:v>6555446</c:v>
                </c:pt>
                <c:pt idx="828">
                  <c:v>6637946</c:v>
                </c:pt>
                <c:pt idx="829">
                  <c:v>6612518</c:v>
                </c:pt>
                <c:pt idx="830">
                  <c:v>6620378</c:v>
                </c:pt>
                <c:pt idx="831">
                  <c:v>6636541</c:v>
                </c:pt>
                <c:pt idx="832">
                  <c:v>6744281</c:v>
                </c:pt>
                <c:pt idx="833">
                  <c:v>6771803</c:v>
                </c:pt>
                <c:pt idx="834">
                  <c:v>6730731</c:v>
                </c:pt>
                <c:pt idx="835">
                  <c:v>6741237</c:v>
                </c:pt>
                <c:pt idx="836">
                  <c:v>6765622</c:v>
                </c:pt>
                <c:pt idx="837">
                  <c:v>6845748</c:v>
                </c:pt>
                <c:pt idx="838">
                  <c:v>6838223</c:v>
                </c:pt>
                <c:pt idx="839">
                  <c:v>6844210</c:v>
                </c:pt>
                <c:pt idx="840">
                  <c:v>6871038</c:v>
                </c:pt>
                <c:pt idx="841">
                  <c:v>6996966</c:v>
                </c:pt>
                <c:pt idx="842">
                  <c:v>7027599</c:v>
                </c:pt>
                <c:pt idx="843">
                  <c:v>7003026</c:v>
                </c:pt>
                <c:pt idx="844">
                  <c:v>7024790</c:v>
                </c:pt>
                <c:pt idx="845">
                  <c:v>7135409</c:v>
                </c:pt>
                <c:pt idx="846">
                  <c:v>7158456</c:v>
                </c:pt>
                <c:pt idx="847">
                  <c:v>7129308</c:v>
                </c:pt>
                <c:pt idx="848">
                  <c:v>7146064</c:v>
                </c:pt>
                <c:pt idx="849">
                  <c:v>7224865</c:v>
                </c:pt>
                <c:pt idx="850">
                  <c:v>7249642</c:v>
                </c:pt>
                <c:pt idx="851">
                  <c:v>7208414</c:v>
                </c:pt>
                <c:pt idx="852">
                  <c:v>7234090</c:v>
                </c:pt>
                <c:pt idx="853">
                  <c:v>7248067</c:v>
                </c:pt>
                <c:pt idx="854">
                  <c:v>7351729</c:v>
                </c:pt>
                <c:pt idx="855">
                  <c:v>7333769</c:v>
                </c:pt>
                <c:pt idx="856">
                  <c:v>7365641</c:v>
                </c:pt>
                <c:pt idx="857">
                  <c:v>7376508</c:v>
                </c:pt>
                <c:pt idx="858">
                  <c:v>7484242</c:v>
                </c:pt>
                <c:pt idx="859">
                  <c:v>7519947</c:v>
                </c:pt>
                <c:pt idx="860">
                  <c:v>7505369</c:v>
                </c:pt>
                <c:pt idx="861">
                  <c:v>7523709</c:v>
                </c:pt>
                <c:pt idx="862">
                  <c:v>7627278</c:v>
                </c:pt>
                <c:pt idx="863">
                  <c:v>7667510</c:v>
                </c:pt>
                <c:pt idx="864">
                  <c:v>7650866</c:v>
                </c:pt>
                <c:pt idx="865">
                  <c:v>7664767</c:v>
                </c:pt>
                <c:pt idx="866">
                  <c:v>7690627</c:v>
                </c:pt>
                <c:pt idx="867">
                  <c:v>7791636</c:v>
                </c:pt>
                <c:pt idx="868">
                  <c:v>7786785</c:v>
                </c:pt>
                <c:pt idx="869">
                  <c:v>7806085</c:v>
                </c:pt>
                <c:pt idx="870">
                  <c:v>7813156</c:v>
                </c:pt>
                <c:pt idx="871">
                  <c:v>7908375</c:v>
                </c:pt>
                <c:pt idx="872">
                  <c:v>7952278</c:v>
                </c:pt>
                <c:pt idx="873">
                  <c:v>7928087</c:v>
                </c:pt>
                <c:pt idx="874">
                  <c:v>7946373</c:v>
                </c:pt>
                <c:pt idx="875">
                  <c:v>7963030</c:v>
                </c:pt>
                <c:pt idx="876">
                  <c:v>8048546</c:v>
                </c:pt>
                <c:pt idx="877">
                  <c:v>8043453</c:v>
                </c:pt>
                <c:pt idx="878">
                  <c:v>8063390</c:v>
                </c:pt>
                <c:pt idx="879">
                  <c:v>8148320</c:v>
                </c:pt>
                <c:pt idx="880">
                  <c:v>8179303</c:v>
                </c:pt>
                <c:pt idx="881">
                  <c:v>8190973</c:v>
                </c:pt>
                <c:pt idx="882">
                  <c:v>8165351</c:v>
                </c:pt>
                <c:pt idx="883">
                  <c:v>8177435</c:v>
                </c:pt>
                <c:pt idx="884">
                  <c:v>8268766</c:v>
                </c:pt>
                <c:pt idx="885">
                  <c:v>8301831</c:v>
                </c:pt>
                <c:pt idx="886">
                  <c:v>8270111</c:v>
                </c:pt>
                <c:pt idx="887">
                  <c:v>8279184</c:v>
                </c:pt>
                <c:pt idx="888">
                  <c:v>8302651</c:v>
                </c:pt>
                <c:pt idx="889">
                  <c:v>8381950</c:v>
                </c:pt>
                <c:pt idx="890">
                  <c:v>8379384</c:v>
                </c:pt>
                <c:pt idx="891">
                  <c:v>8391301</c:v>
                </c:pt>
                <c:pt idx="892">
                  <c:v>8395061</c:v>
                </c:pt>
                <c:pt idx="893">
                  <c:v>8445579</c:v>
                </c:pt>
                <c:pt idx="894">
                  <c:v>8461992</c:v>
                </c:pt>
                <c:pt idx="895">
                  <c:v>8442811</c:v>
                </c:pt>
                <c:pt idx="896">
                  <c:v>8447093</c:v>
                </c:pt>
                <c:pt idx="897">
                  <c:v>8490545</c:v>
                </c:pt>
                <c:pt idx="898">
                  <c:v>8500255</c:v>
                </c:pt>
                <c:pt idx="899">
                  <c:v>8477627</c:v>
                </c:pt>
                <c:pt idx="900">
                  <c:v>8478754</c:v>
                </c:pt>
                <c:pt idx="901">
                  <c:v>8504586</c:v>
                </c:pt>
                <c:pt idx="902">
                  <c:v>8496070</c:v>
                </c:pt>
                <c:pt idx="903">
                  <c:v>8481372</c:v>
                </c:pt>
                <c:pt idx="904">
                  <c:v>8482597</c:v>
                </c:pt>
                <c:pt idx="905">
                  <c:v>8483993</c:v>
                </c:pt>
                <c:pt idx="906">
                  <c:v>8504191</c:v>
                </c:pt>
                <c:pt idx="907">
                  <c:v>8479210</c:v>
                </c:pt>
                <c:pt idx="908">
                  <c:v>8480572</c:v>
                </c:pt>
                <c:pt idx="909">
                  <c:v>8481186</c:v>
                </c:pt>
                <c:pt idx="910">
                  <c:v>8492644</c:v>
                </c:pt>
                <c:pt idx="911">
                  <c:v>8494506</c:v>
                </c:pt>
                <c:pt idx="912">
                  <c:v>8475608</c:v>
                </c:pt>
                <c:pt idx="913">
                  <c:v>8456027</c:v>
                </c:pt>
                <c:pt idx="914">
                  <c:v>8457212</c:v>
                </c:pt>
                <c:pt idx="915">
                  <c:v>8461636</c:v>
                </c:pt>
                <c:pt idx="916">
                  <c:v>8453907</c:v>
                </c:pt>
                <c:pt idx="917">
                  <c:v>8439018</c:v>
                </c:pt>
                <c:pt idx="918">
                  <c:v>8440487</c:v>
                </c:pt>
                <c:pt idx="919">
                  <c:v>8428995</c:v>
                </c:pt>
                <c:pt idx="920">
                  <c:v>8428881</c:v>
                </c:pt>
                <c:pt idx="921">
                  <c:v>8406632</c:v>
                </c:pt>
                <c:pt idx="922">
                  <c:v>8402399</c:v>
                </c:pt>
                <c:pt idx="923">
                  <c:v>8407904</c:v>
                </c:pt>
                <c:pt idx="924">
                  <c:v>8391153</c:v>
                </c:pt>
                <c:pt idx="925">
                  <c:v>8372353</c:v>
                </c:pt>
                <c:pt idx="926">
                  <c:v>8334431</c:v>
                </c:pt>
                <c:pt idx="927">
                  <c:v>8330346</c:v>
                </c:pt>
                <c:pt idx="928">
                  <c:v>8312950</c:v>
                </c:pt>
                <c:pt idx="929">
                  <c:v>8289604</c:v>
                </c:pt>
                <c:pt idx="930">
                  <c:v>8255836</c:v>
                </c:pt>
                <c:pt idx="931">
                  <c:v>8256104</c:v>
                </c:pt>
                <c:pt idx="932">
                  <c:v>8214279</c:v>
                </c:pt>
                <c:pt idx="933">
                  <c:v>8209753</c:v>
                </c:pt>
                <c:pt idx="934">
                  <c:v>8177087</c:v>
                </c:pt>
                <c:pt idx="935">
                  <c:v>8175598</c:v>
                </c:pt>
                <c:pt idx="936">
                  <c:v>8174734</c:v>
                </c:pt>
                <c:pt idx="937">
                  <c:v>8156600</c:v>
                </c:pt>
                <c:pt idx="938">
                  <c:v>8144582</c:v>
                </c:pt>
                <c:pt idx="939">
                  <c:v>8101500</c:v>
                </c:pt>
                <c:pt idx="940">
                  <c:v>8100175</c:v>
                </c:pt>
                <c:pt idx="941">
                  <c:v>8079010</c:v>
                </c:pt>
                <c:pt idx="942">
                  <c:v>8062665</c:v>
                </c:pt>
                <c:pt idx="943">
                  <c:v>8024470</c:v>
                </c:pt>
                <c:pt idx="944">
                  <c:v>8024104</c:v>
                </c:pt>
                <c:pt idx="945">
                  <c:v>7990467</c:v>
                </c:pt>
                <c:pt idx="946">
                  <c:v>7986887</c:v>
                </c:pt>
                <c:pt idx="947">
                  <c:v>7948534</c:v>
                </c:pt>
                <c:pt idx="948">
                  <c:v>7948335</c:v>
                </c:pt>
                <c:pt idx="949">
                  <c:v>7940014</c:v>
                </c:pt>
                <c:pt idx="950">
                  <c:v>7936558</c:v>
                </c:pt>
                <c:pt idx="951">
                  <c:v>7926131</c:v>
                </c:pt>
                <c:pt idx="952">
                  <c:v>7877114</c:v>
                </c:pt>
                <c:pt idx="953">
                  <c:v>7877741</c:v>
                </c:pt>
                <c:pt idx="954">
                  <c:v>7860459</c:v>
                </c:pt>
                <c:pt idx="955">
                  <c:v>7843852</c:v>
                </c:pt>
                <c:pt idx="956">
                  <c:v>7800812</c:v>
                </c:pt>
                <c:pt idx="957">
                  <c:v>7801273</c:v>
                </c:pt>
                <c:pt idx="958">
                  <c:v>7771385</c:v>
                </c:pt>
                <c:pt idx="959">
                  <c:v>7767733</c:v>
                </c:pt>
                <c:pt idx="960">
                  <c:v>7724820</c:v>
                </c:pt>
                <c:pt idx="961">
                  <c:v>7722405</c:v>
                </c:pt>
                <c:pt idx="962">
                  <c:v>7720770</c:v>
                </c:pt>
                <c:pt idx="963">
                  <c:v>7701409</c:v>
                </c:pt>
                <c:pt idx="964">
                  <c:v>7685565</c:v>
                </c:pt>
                <c:pt idx="965">
                  <c:v>7646946</c:v>
                </c:pt>
                <c:pt idx="966">
                  <c:v>7644833</c:v>
                </c:pt>
                <c:pt idx="967">
                  <c:v>7623441</c:v>
                </c:pt>
                <c:pt idx="968">
                  <c:v>7600888</c:v>
                </c:pt>
                <c:pt idx="969">
                  <c:v>7567931</c:v>
                </c:pt>
                <c:pt idx="970">
                  <c:v>7568277</c:v>
                </c:pt>
                <c:pt idx="971">
                  <c:v>7525905</c:v>
                </c:pt>
                <c:pt idx="972">
                  <c:v>7521981</c:v>
                </c:pt>
                <c:pt idx="973">
                  <c:v>7508057</c:v>
                </c:pt>
                <c:pt idx="974">
                  <c:v>7489689</c:v>
                </c:pt>
                <c:pt idx="975">
                  <c:v>7483696</c:v>
                </c:pt>
                <c:pt idx="976">
                  <c:v>7457541</c:v>
                </c:pt>
                <c:pt idx="977">
                  <c:v>7440211</c:v>
                </c:pt>
                <c:pt idx="978">
                  <c:v>7412483</c:v>
                </c:pt>
                <c:pt idx="979">
                  <c:v>7410580</c:v>
                </c:pt>
                <c:pt idx="980">
                  <c:v>7395456</c:v>
                </c:pt>
                <c:pt idx="981">
                  <c:v>7377454</c:v>
                </c:pt>
                <c:pt idx="982">
                  <c:v>7337855</c:v>
                </c:pt>
                <c:pt idx="983">
                  <c:v>7338168</c:v>
                </c:pt>
                <c:pt idx="984">
                  <c:v>7307897</c:v>
                </c:pt>
                <c:pt idx="985">
                  <c:v>7304878</c:v>
                </c:pt>
                <c:pt idx="986">
                  <c:v>7292556</c:v>
                </c:pt>
                <c:pt idx="987">
                  <c:v>7262202</c:v>
                </c:pt>
                <c:pt idx="988">
                  <c:v>7258982</c:v>
                </c:pt>
                <c:pt idx="989">
                  <c:v>7238168</c:v>
                </c:pt>
                <c:pt idx="990">
                  <c:v>7224667</c:v>
                </c:pt>
                <c:pt idx="991" formatCode="General">
                  <c:v>7187450</c:v>
                </c:pt>
                <c:pt idx="992" formatCode="General">
                  <c:v>7185635</c:v>
                </c:pt>
                <c:pt idx="993" formatCode="General">
                  <c:v>7158081</c:v>
                </c:pt>
                <c:pt idx="994" formatCode="General">
                  <c:v>7153293</c:v>
                </c:pt>
                <c:pt idx="995" formatCode="General">
                  <c:v>7112224</c:v>
                </c:pt>
                <c:pt idx="996" formatCode="General">
                  <c:v>7112112</c:v>
                </c:pt>
                <c:pt idx="997" formatCode="General">
                  <c:v>7112069</c:v>
                </c:pt>
                <c:pt idx="998" formatCode="General">
                  <c:v>7077988</c:v>
                </c:pt>
                <c:pt idx="999" formatCode="General">
                  <c:v>7066839</c:v>
                </c:pt>
                <c:pt idx="1000" formatCode="General">
                  <c:v>7037288</c:v>
                </c:pt>
                <c:pt idx="1001" formatCode="General">
                  <c:v>7034433</c:v>
                </c:pt>
                <c:pt idx="1002" formatCode="General">
                  <c:v>7022774</c:v>
                </c:pt>
                <c:pt idx="1003" formatCode="General">
                  <c:v>7008864</c:v>
                </c:pt>
                <c:pt idx="1004" formatCode="General">
                  <c:v>6965944</c:v>
                </c:pt>
                <c:pt idx="1005" formatCode="General">
                  <c:v>6966629</c:v>
                </c:pt>
                <c:pt idx="1006" formatCode="General">
                  <c:v>6929720</c:v>
                </c:pt>
                <c:pt idx="1007" formatCode="General">
                  <c:v>6926866</c:v>
                </c:pt>
                <c:pt idx="1008" formatCode="General">
                  <c:v>6892302</c:v>
                </c:pt>
                <c:pt idx="1009" formatCode="General">
                  <c:v>6893087</c:v>
                </c:pt>
                <c:pt idx="1010" formatCode="General">
                  <c:v>6862420</c:v>
                </c:pt>
                <c:pt idx="1011" formatCode="General">
                  <c:v>6859354</c:v>
                </c:pt>
                <c:pt idx="1012" formatCode="General">
                  <c:v>6846434</c:v>
                </c:pt>
                <c:pt idx="1013" formatCode="General">
                  <c:v>6818225</c:v>
                </c:pt>
                <c:pt idx="1014" formatCode="General">
                  <c:v>6818650</c:v>
                </c:pt>
                <c:pt idx="1015" formatCode="General">
                  <c:v>6810058</c:v>
                </c:pt>
                <c:pt idx="1016" formatCode="General">
                  <c:v>6791915</c:v>
                </c:pt>
                <c:pt idx="1017" formatCode="General">
                  <c:v>6776238</c:v>
                </c:pt>
                <c:pt idx="1018" formatCode="General">
                  <c:v>6776438</c:v>
                </c:pt>
                <c:pt idx="1019" formatCode="General">
                  <c:v>6761831</c:v>
                </c:pt>
                <c:pt idx="1020" formatCode="General">
                  <c:v>6758287</c:v>
                </c:pt>
                <c:pt idx="1021" formatCode="General">
                  <c:v>6734152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02-4647-81D8-677852910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562424"/>
        <c:axId val="534559680"/>
      </c:lineChart>
      <c:dateAx>
        <c:axId val="53456242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59680"/>
        <c:crosses val="autoZero"/>
        <c:auto val="1"/>
        <c:lblOffset val="100"/>
        <c:baseTimeUnit val="days"/>
        <c:majorUnit val="8"/>
        <c:majorTimeUnit val="months"/>
        <c:minorUnit val="4"/>
        <c:minorTimeUnit val="months"/>
      </c:dateAx>
      <c:valAx>
        <c:axId val="5345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56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36227696308609E-2"/>
          <c:y val="4.4978030751772195E-2"/>
          <c:w val="0.88281559249538255"/>
          <c:h val="0.7238334467983802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 $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Sheet1!$A$2:$A$955</c:f>
              <c:numCache>
                <c:formatCode>yyyy\-mm\-dd</c:formatCode>
                <c:ptCount val="954"/>
                <c:pt idx="0">
                  <c:v>38723</c:v>
                </c:pt>
                <c:pt idx="1">
                  <c:v>38730</c:v>
                </c:pt>
                <c:pt idx="2">
                  <c:v>38737</c:v>
                </c:pt>
                <c:pt idx="3">
                  <c:v>38744</c:v>
                </c:pt>
                <c:pt idx="4">
                  <c:v>38751</c:v>
                </c:pt>
                <c:pt idx="5">
                  <c:v>38758</c:v>
                </c:pt>
                <c:pt idx="6">
                  <c:v>38765</c:v>
                </c:pt>
                <c:pt idx="7">
                  <c:v>38772</c:v>
                </c:pt>
                <c:pt idx="8">
                  <c:v>38779</c:v>
                </c:pt>
                <c:pt idx="9">
                  <c:v>38786</c:v>
                </c:pt>
                <c:pt idx="10">
                  <c:v>38793</c:v>
                </c:pt>
                <c:pt idx="11">
                  <c:v>38800</c:v>
                </c:pt>
                <c:pt idx="12">
                  <c:v>38807</c:v>
                </c:pt>
                <c:pt idx="13">
                  <c:v>38814</c:v>
                </c:pt>
                <c:pt idx="14">
                  <c:v>38821</c:v>
                </c:pt>
                <c:pt idx="15">
                  <c:v>38828</c:v>
                </c:pt>
                <c:pt idx="16">
                  <c:v>38835</c:v>
                </c:pt>
                <c:pt idx="17">
                  <c:v>38842</c:v>
                </c:pt>
                <c:pt idx="18">
                  <c:v>38849</c:v>
                </c:pt>
                <c:pt idx="19">
                  <c:v>38856</c:v>
                </c:pt>
                <c:pt idx="20">
                  <c:v>38863</c:v>
                </c:pt>
                <c:pt idx="21">
                  <c:v>38870</c:v>
                </c:pt>
                <c:pt idx="22">
                  <c:v>38877</c:v>
                </c:pt>
                <c:pt idx="23">
                  <c:v>38884</c:v>
                </c:pt>
                <c:pt idx="24">
                  <c:v>38891</c:v>
                </c:pt>
                <c:pt idx="25">
                  <c:v>38898</c:v>
                </c:pt>
                <c:pt idx="26">
                  <c:v>38905</c:v>
                </c:pt>
                <c:pt idx="27">
                  <c:v>38912</c:v>
                </c:pt>
                <c:pt idx="28">
                  <c:v>38919</c:v>
                </c:pt>
                <c:pt idx="29">
                  <c:v>38926</c:v>
                </c:pt>
                <c:pt idx="30">
                  <c:v>38933</c:v>
                </c:pt>
                <c:pt idx="31">
                  <c:v>38940</c:v>
                </c:pt>
                <c:pt idx="32">
                  <c:v>38947</c:v>
                </c:pt>
                <c:pt idx="33">
                  <c:v>38954</c:v>
                </c:pt>
                <c:pt idx="34">
                  <c:v>38961</c:v>
                </c:pt>
                <c:pt idx="35">
                  <c:v>38968</c:v>
                </c:pt>
                <c:pt idx="36">
                  <c:v>38975</c:v>
                </c:pt>
                <c:pt idx="37">
                  <c:v>38982</c:v>
                </c:pt>
                <c:pt idx="38">
                  <c:v>38989</c:v>
                </c:pt>
                <c:pt idx="39">
                  <c:v>38996</c:v>
                </c:pt>
                <c:pt idx="40">
                  <c:v>39003</c:v>
                </c:pt>
                <c:pt idx="41">
                  <c:v>39010</c:v>
                </c:pt>
                <c:pt idx="42">
                  <c:v>39017</c:v>
                </c:pt>
                <c:pt idx="43">
                  <c:v>39024</c:v>
                </c:pt>
                <c:pt idx="44">
                  <c:v>39031</c:v>
                </c:pt>
                <c:pt idx="45">
                  <c:v>39038</c:v>
                </c:pt>
                <c:pt idx="46">
                  <c:v>39045</c:v>
                </c:pt>
                <c:pt idx="47">
                  <c:v>39052</c:v>
                </c:pt>
                <c:pt idx="48">
                  <c:v>39059</c:v>
                </c:pt>
                <c:pt idx="49">
                  <c:v>39066</c:v>
                </c:pt>
                <c:pt idx="50">
                  <c:v>39073</c:v>
                </c:pt>
                <c:pt idx="51">
                  <c:v>39080</c:v>
                </c:pt>
                <c:pt idx="52">
                  <c:v>39087</c:v>
                </c:pt>
                <c:pt idx="53">
                  <c:v>39094</c:v>
                </c:pt>
                <c:pt idx="54">
                  <c:v>39101</c:v>
                </c:pt>
                <c:pt idx="55">
                  <c:v>39108</c:v>
                </c:pt>
                <c:pt idx="56">
                  <c:v>39115</c:v>
                </c:pt>
                <c:pt idx="57">
                  <c:v>39122</c:v>
                </c:pt>
                <c:pt idx="58">
                  <c:v>39129</c:v>
                </c:pt>
                <c:pt idx="59">
                  <c:v>39136</c:v>
                </c:pt>
                <c:pt idx="60">
                  <c:v>39143</c:v>
                </c:pt>
                <c:pt idx="61">
                  <c:v>39150</c:v>
                </c:pt>
                <c:pt idx="62">
                  <c:v>39157</c:v>
                </c:pt>
                <c:pt idx="63">
                  <c:v>39164</c:v>
                </c:pt>
                <c:pt idx="64">
                  <c:v>39171</c:v>
                </c:pt>
                <c:pt idx="65">
                  <c:v>39178</c:v>
                </c:pt>
                <c:pt idx="66">
                  <c:v>39185</c:v>
                </c:pt>
                <c:pt idx="67">
                  <c:v>39192</c:v>
                </c:pt>
                <c:pt idx="68">
                  <c:v>39199</c:v>
                </c:pt>
                <c:pt idx="69">
                  <c:v>39206</c:v>
                </c:pt>
                <c:pt idx="70">
                  <c:v>39213</c:v>
                </c:pt>
                <c:pt idx="71">
                  <c:v>39220</c:v>
                </c:pt>
                <c:pt idx="72">
                  <c:v>39227</c:v>
                </c:pt>
                <c:pt idx="73">
                  <c:v>39234</c:v>
                </c:pt>
                <c:pt idx="74">
                  <c:v>39241</c:v>
                </c:pt>
                <c:pt idx="75">
                  <c:v>39248</c:v>
                </c:pt>
                <c:pt idx="76">
                  <c:v>39255</c:v>
                </c:pt>
                <c:pt idx="77">
                  <c:v>39262</c:v>
                </c:pt>
                <c:pt idx="78">
                  <c:v>39269</c:v>
                </c:pt>
                <c:pt idx="79">
                  <c:v>39276</c:v>
                </c:pt>
                <c:pt idx="80">
                  <c:v>39283</c:v>
                </c:pt>
                <c:pt idx="81">
                  <c:v>39290</c:v>
                </c:pt>
                <c:pt idx="82">
                  <c:v>39297</c:v>
                </c:pt>
                <c:pt idx="83">
                  <c:v>39304</c:v>
                </c:pt>
                <c:pt idx="84">
                  <c:v>39311</c:v>
                </c:pt>
                <c:pt idx="85">
                  <c:v>39318</c:v>
                </c:pt>
                <c:pt idx="86">
                  <c:v>39325</c:v>
                </c:pt>
                <c:pt idx="87">
                  <c:v>39332</c:v>
                </c:pt>
                <c:pt idx="88">
                  <c:v>39339</c:v>
                </c:pt>
                <c:pt idx="89">
                  <c:v>39346</c:v>
                </c:pt>
                <c:pt idx="90">
                  <c:v>39353</c:v>
                </c:pt>
                <c:pt idx="91">
                  <c:v>39360</c:v>
                </c:pt>
                <c:pt idx="92">
                  <c:v>39367</c:v>
                </c:pt>
                <c:pt idx="93">
                  <c:v>39374</c:v>
                </c:pt>
                <c:pt idx="94">
                  <c:v>39381</c:v>
                </c:pt>
                <c:pt idx="95">
                  <c:v>39388</c:v>
                </c:pt>
                <c:pt idx="96">
                  <c:v>39395</c:v>
                </c:pt>
                <c:pt idx="97">
                  <c:v>39402</c:v>
                </c:pt>
                <c:pt idx="98">
                  <c:v>39409</c:v>
                </c:pt>
                <c:pt idx="99">
                  <c:v>39416</c:v>
                </c:pt>
                <c:pt idx="100">
                  <c:v>39423</c:v>
                </c:pt>
                <c:pt idx="101">
                  <c:v>39430</c:v>
                </c:pt>
                <c:pt idx="102">
                  <c:v>39437</c:v>
                </c:pt>
                <c:pt idx="103">
                  <c:v>39444</c:v>
                </c:pt>
                <c:pt idx="104">
                  <c:v>39451</c:v>
                </c:pt>
                <c:pt idx="105">
                  <c:v>39458</c:v>
                </c:pt>
                <c:pt idx="106">
                  <c:v>39465</c:v>
                </c:pt>
                <c:pt idx="107">
                  <c:v>39472</c:v>
                </c:pt>
                <c:pt idx="108">
                  <c:v>39479</c:v>
                </c:pt>
                <c:pt idx="109">
                  <c:v>39486</c:v>
                </c:pt>
                <c:pt idx="110">
                  <c:v>39493</c:v>
                </c:pt>
                <c:pt idx="111">
                  <c:v>39500</c:v>
                </c:pt>
                <c:pt idx="112">
                  <c:v>39507</c:v>
                </c:pt>
                <c:pt idx="113">
                  <c:v>39514</c:v>
                </c:pt>
                <c:pt idx="114">
                  <c:v>39521</c:v>
                </c:pt>
                <c:pt idx="115">
                  <c:v>39528</c:v>
                </c:pt>
                <c:pt idx="116">
                  <c:v>39535</c:v>
                </c:pt>
                <c:pt idx="117">
                  <c:v>39542</c:v>
                </c:pt>
                <c:pt idx="118">
                  <c:v>39549</c:v>
                </c:pt>
                <c:pt idx="119">
                  <c:v>39556</c:v>
                </c:pt>
                <c:pt idx="120">
                  <c:v>39563</c:v>
                </c:pt>
                <c:pt idx="121">
                  <c:v>39570</c:v>
                </c:pt>
                <c:pt idx="122">
                  <c:v>39577</c:v>
                </c:pt>
                <c:pt idx="123">
                  <c:v>39584</c:v>
                </c:pt>
                <c:pt idx="124">
                  <c:v>39591</c:v>
                </c:pt>
                <c:pt idx="125">
                  <c:v>39598</c:v>
                </c:pt>
                <c:pt idx="126">
                  <c:v>39605</c:v>
                </c:pt>
                <c:pt idx="127">
                  <c:v>39612</c:v>
                </c:pt>
                <c:pt idx="128">
                  <c:v>39619</c:v>
                </c:pt>
                <c:pt idx="129">
                  <c:v>39626</c:v>
                </c:pt>
                <c:pt idx="130">
                  <c:v>39633</c:v>
                </c:pt>
                <c:pt idx="131">
                  <c:v>39640</c:v>
                </c:pt>
                <c:pt idx="132">
                  <c:v>39647</c:v>
                </c:pt>
                <c:pt idx="133">
                  <c:v>39654</c:v>
                </c:pt>
                <c:pt idx="134">
                  <c:v>39661</c:v>
                </c:pt>
                <c:pt idx="135">
                  <c:v>39668</c:v>
                </c:pt>
                <c:pt idx="136">
                  <c:v>39675</c:v>
                </c:pt>
                <c:pt idx="137">
                  <c:v>39682</c:v>
                </c:pt>
                <c:pt idx="138">
                  <c:v>39689</c:v>
                </c:pt>
                <c:pt idx="139">
                  <c:v>39696</c:v>
                </c:pt>
                <c:pt idx="140">
                  <c:v>39703</c:v>
                </c:pt>
                <c:pt idx="141">
                  <c:v>39710</c:v>
                </c:pt>
                <c:pt idx="142">
                  <c:v>39717</c:v>
                </c:pt>
                <c:pt idx="143">
                  <c:v>39724</c:v>
                </c:pt>
                <c:pt idx="144">
                  <c:v>39731</c:v>
                </c:pt>
                <c:pt idx="145">
                  <c:v>39738</c:v>
                </c:pt>
                <c:pt idx="146">
                  <c:v>39745</c:v>
                </c:pt>
                <c:pt idx="147">
                  <c:v>39752</c:v>
                </c:pt>
                <c:pt idx="148">
                  <c:v>39759</c:v>
                </c:pt>
                <c:pt idx="149">
                  <c:v>39766</c:v>
                </c:pt>
                <c:pt idx="150">
                  <c:v>39773</c:v>
                </c:pt>
                <c:pt idx="151">
                  <c:v>39780</c:v>
                </c:pt>
                <c:pt idx="152">
                  <c:v>39787</c:v>
                </c:pt>
                <c:pt idx="153">
                  <c:v>39794</c:v>
                </c:pt>
                <c:pt idx="154">
                  <c:v>39801</c:v>
                </c:pt>
                <c:pt idx="155">
                  <c:v>39808</c:v>
                </c:pt>
                <c:pt idx="156">
                  <c:v>39815</c:v>
                </c:pt>
                <c:pt idx="157">
                  <c:v>39822</c:v>
                </c:pt>
                <c:pt idx="158">
                  <c:v>39829</c:v>
                </c:pt>
                <c:pt idx="159">
                  <c:v>39836</c:v>
                </c:pt>
                <c:pt idx="160">
                  <c:v>39843</c:v>
                </c:pt>
                <c:pt idx="161">
                  <c:v>39850</c:v>
                </c:pt>
                <c:pt idx="162">
                  <c:v>39857</c:v>
                </c:pt>
                <c:pt idx="163">
                  <c:v>39864</c:v>
                </c:pt>
                <c:pt idx="164">
                  <c:v>39871</c:v>
                </c:pt>
                <c:pt idx="165">
                  <c:v>39878</c:v>
                </c:pt>
                <c:pt idx="166">
                  <c:v>39885</c:v>
                </c:pt>
                <c:pt idx="167">
                  <c:v>39892</c:v>
                </c:pt>
                <c:pt idx="168">
                  <c:v>39899</c:v>
                </c:pt>
                <c:pt idx="169">
                  <c:v>39906</c:v>
                </c:pt>
                <c:pt idx="170">
                  <c:v>39913</c:v>
                </c:pt>
                <c:pt idx="171">
                  <c:v>39920</c:v>
                </c:pt>
                <c:pt idx="172">
                  <c:v>39927</c:v>
                </c:pt>
                <c:pt idx="173">
                  <c:v>39934</c:v>
                </c:pt>
                <c:pt idx="174">
                  <c:v>39941</c:v>
                </c:pt>
                <c:pt idx="175">
                  <c:v>39948</c:v>
                </c:pt>
                <c:pt idx="176">
                  <c:v>39955</c:v>
                </c:pt>
                <c:pt idx="177">
                  <c:v>39962</c:v>
                </c:pt>
                <c:pt idx="178">
                  <c:v>39969</c:v>
                </c:pt>
                <c:pt idx="179">
                  <c:v>39976</c:v>
                </c:pt>
                <c:pt idx="180">
                  <c:v>39983</c:v>
                </c:pt>
                <c:pt idx="181">
                  <c:v>39990</c:v>
                </c:pt>
                <c:pt idx="182">
                  <c:v>39997</c:v>
                </c:pt>
                <c:pt idx="183">
                  <c:v>40004</c:v>
                </c:pt>
                <c:pt idx="184">
                  <c:v>40011</c:v>
                </c:pt>
                <c:pt idx="185">
                  <c:v>40018</c:v>
                </c:pt>
                <c:pt idx="186">
                  <c:v>40025</c:v>
                </c:pt>
                <c:pt idx="187">
                  <c:v>40032</c:v>
                </c:pt>
                <c:pt idx="188">
                  <c:v>40039</c:v>
                </c:pt>
                <c:pt idx="189">
                  <c:v>40046</c:v>
                </c:pt>
                <c:pt idx="190">
                  <c:v>40053</c:v>
                </c:pt>
                <c:pt idx="191">
                  <c:v>40060</c:v>
                </c:pt>
                <c:pt idx="192">
                  <c:v>40067</c:v>
                </c:pt>
                <c:pt idx="193">
                  <c:v>40074</c:v>
                </c:pt>
                <c:pt idx="194">
                  <c:v>40081</c:v>
                </c:pt>
                <c:pt idx="195">
                  <c:v>40088</c:v>
                </c:pt>
                <c:pt idx="196">
                  <c:v>40095</c:v>
                </c:pt>
                <c:pt idx="197">
                  <c:v>40102</c:v>
                </c:pt>
                <c:pt idx="198">
                  <c:v>40109</c:v>
                </c:pt>
                <c:pt idx="199">
                  <c:v>40116</c:v>
                </c:pt>
                <c:pt idx="200">
                  <c:v>40123</c:v>
                </c:pt>
                <c:pt idx="201">
                  <c:v>40130</c:v>
                </c:pt>
                <c:pt idx="202">
                  <c:v>40137</c:v>
                </c:pt>
                <c:pt idx="203">
                  <c:v>40144</c:v>
                </c:pt>
                <c:pt idx="204">
                  <c:v>40151</c:v>
                </c:pt>
                <c:pt idx="205">
                  <c:v>40158</c:v>
                </c:pt>
                <c:pt idx="206">
                  <c:v>40165</c:v>
                </c:pt>
                <c:pt idx="207">
                  <c:v>40172</c:v>
                </c:pt>
                <c:pt idx="208">
                  <c:v>40179</c:v>
                </c:pt>
                <c:pt idx="209">
                  <c:v>40186</c:v>
                </c:pt>
                <c:pt idx="210">
                  <c:v>40193</c:v>
                </c:pt>
                <c:pt idx="211">
                  <c:v>40200</c:v>
                </c:pt>
                <c:pt idx="212">
                  <c:v>40207</c:v>
                </c:pt>
                <c:pt idx="213">
                  <c:v>40214</c:v>
                </c:pt>
                <c:pt idx="214">
                  <c:v>40221</c:v>
                </c:pt>
                <c:pt idx="215">
                  <c:v>40228</c:v>
                </c:pt>
                <c:pt idx="216">
                  <c:v>40235</c:v>
                </c:pt>
                <c:pt idx="217">
                  <c:v>40242</c:v>
                </c:pt>
                <c:pt idx="218">
                  <c:v>40249</c:v>
                </c:pt>
                <c:pt idx="219">
                  <c:v>40256</c:v>
                </c:pt>
                <c:pt idx="220">
                  <c:v>40263</c:v>
                </c:pt>
                <c:pt idx="221">
                  <c:v>40270</c:v>
                </c:pt>
                <c:pt idx="222">
                  <c:v>40277</c:v>
                </c:pt>
                <c:pt idx="223">
                  <c:v>40284</c:v>
                </c:pt>
                <c:pt idx="224">
                  <c:v>40291</c:v>
                </c:pt>
                <c:pt idx="225">
                  <c:v>40298</c:v>
                </c:pt>
                <c:pt idx="226">
                  <c:v>40305</c:v>
                </c:pt>
                <c:pt idx="227">
                  <c:v>40312</c:v>
                </c:pt>
                <c:pt idx="228">
                  <c:v>40319</c:v>
                </c:pt>
                <c:pt idx="229">
                  <c:v>40326</c:v>
                </c:pt>
                <c:pt idx="230">
                  <c:v>40333</c:v>
                </c:pt>
                <c:pt idx="231">
                  <c:v>40340</c:v>
                </c:pt>
                <c:pt idx="232">
                  <c:v>40347</c:v>
                </c:pt>
                <c:pt idx="233">
                  <c:v>40354</c:v>
                </c:pt>
                <c:pt idx="234">
                  <c:v>40361</c:v>
                </c:pt>
                <c:pt idx="235">
                  <c:v>40368</c:v>
                </c:pt>
                <c:pt idx="236">
                  <c:v>40375</c:v>
                </c:pt>
                <c:pt idx="237">
                  <c:v>40382</c:v>
                </c:pt>
                <c:pt idx="238">
                  <c:v>40389</c:v>
                </c:pt>
                <c:pt idx="239">
                  <c:v>40396</c:v>
                </c:pt>
                <c:pt idx="240">
                  <c:v>40403</c:v>
                </c:pt>
                <c:pt idx="241">
                  <c:v>40410</c:v>
                </c:pt>
                <c:pt idx="242">
                  <c:v>40417</c:v>
                </c:pt>
                <c:pt idx="243">
                  <c:v>40424</c:v>
                </c:pt>
                <c:pt idx="244">
                  <c:v>40431</c:v>
                </c:pt>
                <c:pt idx="245">
                  <c:v>40438</c:v>
                </c:pt>
                <c:pt idx="246">
                  <c:v>40445</c:v>
                </c:pt>
                <c:pt idx="247">
                  <c:v>40452</c:v>
                </c:pt>
                <c:pt idx="248">
                  <c:v>40459</c:v>
                </c:pt>
                <c:pt idx="249">
                  <c:v>40466</c:v>
                </c:pt>
                <c:pt idx="250">
                  <c:v>40473</c:v>
                </c:pt>
                <c:pt idx="251">
                  <c:v>40480</c:v>
                </c:pt>
                <c:pt idx="252">
                  <c:v>40487</c:v>
                </c:pt>
                <c:pt idx="253">
                  <c:v>40494</c:v>
                </c:pt>
                <c:pt idx="254">
                  <c:v>40501</c:v>
                </c:pt>
                <c:pt idx="255">
                  <c:v>40508</c:v>
                </c:pt>
                <c:pt idx="256">
                  <c:v>40515</c:v>
                </c:pt>
                <c:pt idx="257">
                  <c:v>40522</c:v>
                </c:pt>
                <c:pt idx="258">
                  <c:v>40529</c:v>
                </c:pt>
                <c:pt idx="259">
                  <c:v>40536</c:v>
                </c:pt>
                <c:pt idx="260">
                  <c:v>40543</c:v>
                </c:pt>
                <c:pt idx="261">
                  <c:v>40550</c:v>
                </c:pt>
                <c:pt idx="262">
                  <c:v>40557</c:v>
                </c:pt>
                <c:pt idx="263">
                  <c:v>40564</c:v>
                </c:pt>
                <c:pt idx="264">
                  <c:v>40571</c:v>
                </c:pt>
                <c:pt idx="265">
                  <c:v>40578</c:v>
                </c:pt>
                <c:pt idx="266">
                  <c:v>40585</c:v>
                </c:pt>
                <c:pt idx="267">
                  <c:v>40592</c:v>
                </c:pt>
                <c:pt idx="268">
                  <c:v>40599</c:v>
                </c:pt>
                <c:pt idx="269">
                  <c:v>40606</c:v>
                </c:pt>
                <c:pt idx="270">
                  <c:v>40613</c:v>
                </c:pt>
                <c:pt idx="271">
                  <c:v>40620</c:v>
                </c:pt>
                <c:pt idx="272">
                  <c:v>40627</c:v>
                </c:pt>
                <c:pt idx="273">
                  <c:v>40634</c:v>
                </c:pt>
                <c:pt idx="274">
                  <c:v>40641</c:v>
                </c:pt>
                <c:pt idx="275">
                  <c:v>40648</c:v>
                </c:pt>
                <c:pt idx="276">
                  <c:v>40655</c:v>
                </c:pt>
                <c:pt idx="277">
                  <c:v>40662</c:v>
                </c:pt>
                <c:pt idx="278">
                  <c:v>40669</c:v>
                </c:pt>
                <c:pt idx="279">
                  <c:v>40676</c:v>
                </c:pt>
                <c:pt idx="280">
                  <c:v>40683</c:v>
                </c:pt>
                <c:pt idx="281">
                  <c:v>40690</c:v>
                </c:pt>
                <c:pt idx="282">
                  <c:v>40697</c:v>
                </c:pt>
                <c:pt idx="283">
                  <c:v>40704</c:v>
                </c:pt>
                <c:pt idx="284">
                  <c:v>40711</c:v>
                </c:pt>
                <c:pt idx="285">
                  <c:v>40718</c:v>
                </c:pt>
                <c:pt idx="286">
                  <c:v>40725</c:v>
                </c:pt>
                <c:pt idx="287">
                  <c:v>40732</c:v>
                </c:pt>
                <c:pt idx="288">
                  <c:v>40739</c:v>
                </c:pt>
                <c:pt idx="289">
                  <c:v>40746</c:v>
                </c:pt>
                <c:pt idx="290">
                  <c:v>40753</c:v>
                </c:pt>
                <c:pt idx="291">
                  <c:v>40760</c:v>
                </c:pt>
                <c:pt idx="292">
                  <c:v>40767</c:v>
                </c:pt>
                <c:pt idx="293">
                  <c:v>40774</c:v>
                </c:pt>
                <c:pt idx="294">
                  <c:v>40781</c:v>
                </c:pt>
                <c:pt idx="295">
                  <c:v>40788</c:v>
                </c:pt>
                <c:pt idx="296">
                  <c:v>40795</c:v>
                </c:pt>
                <c:pt idx="297">
                  <c:v>40802</c:v>
                </c:pt>
                <c:pt idx="298">
                  <c:v>40809</c:v>
                </c:pt>
                <c:pt idx="299">
                  <c:v>40816</c:v>
                </c:pt>
                <c:pt idx="300">
                  <c:v>40823</c:v>
                </c:pt>
                <c:pt idx="301">
                  <c:v>40830</c:v>
                </c:pt>
                <c:pt idx="302">
                  <c:v>40837</c:v>
                </c:pt>
                <c:pt idx="303">
                  <c:v>40844</c:v>
                </c:pt>
                <c:pt idx="304">
                  <c:v>40851</c:v>
                </c:pt>
                <c:pt idx="305">
                  <c:v>40858</c:v>
                </c:pt>
                <c:pt idx="306">
                  <c:v>40865</c:v>
                </c:pt>
                <c:pt idx="307">
                  <c:v>40872</c:v>
                </c:pt>
                <c:pt idx="308">
                  <c:v>40879</c:v>
                </c:pt>
                <c:pt idx="309">
                  <c:v>40886</c:v>
                </c:pt>
                <c:pt idx="310">
                  <c:v>40893</c:v>
                </c:pt>
                <c:pt idx="311">
                  <c:v>40900</c:v>
                </c:pt>
                <c:pt idx="312">
                  <c:v>40907</c:v>
                </c:pt>
                <c:pt idx="313">
                  <c:v>40914</c:v>
                </c:pt>
                <c:pt idx="314">
                  <c:v>40921</c:v>
                </c:pt>
                <c:pt idx="315">
                  <c:v>40928</c:v>
                </c:pt>
                <c:pt idx="316">
                  <c:v>40935</c:v>
                </c:pt>
                <c:pt idx="317">
                  <c:v>40942</c:v>
                </c:pt>
                <c:pt idx="318">
                  <c:v>40949</c:v>
                </c:pt>
                <c:pt idx="319">
                  <c:v>40956</c:v>
                </c:pt>
                <c:pt idx="320">
                  <c:v>40963</c:v>
                </c:pt>
                <c:pt idx="321">
                  <c:v>40970</c:v>
                </c:pt>
                <c:pt idx="322">
                  <c:v>40977</c:v>
                </c:pt>
                <c:pt idx="323">
                  <c:v>40984</c:v>
                </c:pt>
                <c:pt idx="324">
                  <c:v>40991</c:v>
                </c:pt>
                <c:pt idx="325">
                  <c:v>40998</c:v>
                </c:pt>
                <c:pt idx="326">
                  <c:v>41005</c:v>
                </c:pt>
                <c:pt idx="327">
                  <c:v>41012</c:v>
                </c:pt>
                <c:pt idx="328">
                  <c:v>41019</c:v>
                </c:pt>
                <c:pt idx="329">
                  <c:v>41026</c:v>
                </c:pt>
                <c:pt idx="330">
                  <c:v>41033</c:v>
                </c:pt>
                <c:pt idx="331">
                  <c:v>41040</c:v>
                </c:pt>
                <c:pt idx="332">
                  <c:v>41047</c:v>
                </c:pt>
                <c:pt idx="333">
                  <c:v>41054</c:v>
                </c:pt>
                <c:pt idx="334">
                  <c:v>41061</c:v>
                </c:pt>
                <c:pt idx="335">
                  <c:v>41068</c:v>
                </c:pt>
                <c:pt idx="336">
                  <c:v>41075</c:v>
                </c:pt>
                <c:pt idx="337">
                  <c:v>41082</c:v>
                </c:pt>
                <c:pt idx="338">
                  <c:v>41089</c:v>
                </c:pt>
                <c:pt idx="339">
                  <c:v>41096</c:v>
                </c:pt>
                <c:pt idx="340">
                  <c:v>41103</c:v>
                </c:pt>
                <c:pt idx="341">
                  <c:v>41110</c:v>
                </c:pt>
                <c:pt idx="342">
                  <c:v>41117</c:v>
                </c:pt>
                <c:pt idx="343">
                  <c:v>41124</c:v>
                </c:pt>
                <c:pt idx="344">
                  <c:v>41131</c:v>
                </c:pt>
                <c:pt idx="345">
                  <c:v>41138</c:v>
                </c:pt>
                <c:pt idx="346">
                  <c:v>41145</c:v>
                </c:pt>
                <c:pt idx="347">
                  <c:v>41152</c:v>
                </c:pt>
                <c:pt idx="348">
                  <c:v>41159</c:v>
                </c:pt>
                <c:pt idx="349">
                  <c:v>41166</c:v>
                </c:pt>
                <c:pt idx="350">
                  <c:v>41173</c:v>
                </c:pt>
                <c:pt idx="351">
                  <c:v>41180</c:v>
                </c:pt>
                <c:pt idx="352">
                  <c:v>41187</c:v>
                </c:pt>
                <c:pt idx="353">
                  <c:v>41194</c:v>
                </c:pt>
                <c:pt idx="354">
                  <c:v>41201</c:v>
                </c:pt>
                <c:pt idx="355">
                  <c:v>41208</c:v>
                </c:pt>
                <c:pt idx="356">
                  <c:v>41215</c:v>
                </c:pt>
                <c:pt idx="357">
                  <c:v>41222</c:v>
                </c:pt>
                <c:pt idx="358">
                  <c:v>41229</c:v>
                </c:pt>
                <c:pt idx="359">
                  <c:v>41236</c:v>
                </c:pt>
                <c:pt idx="360">
                  <c:v>41243</c:v>
                </c:pt>
                <c:pt idx="361">
                  <c:v>41250</c:v>
                </c:pt>
                <c:pt idx="362">
                  <c:v>41257</c:v>
                </c:pt>
                <c:pt idx="363">
                  <c:v>41264</c:v>
                </c:pt>
                <c:pt idx="364">
                  <c:v>41271</c:v>
                </c:pt>
                <c:pt idx="365">
                  <c:v>41278</c:v>
                </c:pt>
                <c:pt idx="366">
                  <c:v>41285</c:v>
                </c:pt>
                <c:pt idx="367">
                  <c:v>41292</c:v>
                </c:pt>
                <c:pt idx="368">
                  <c:v>41299</c:v>
                </c:pt>
                <c:pt idx="369">
                  <c:v>41306</c:v>
                </c:pt>
                <c:pt idx="370">
                  <c:v>41313</c:v>
                </c:pt>
                <c:pt idx="371">
                  <c:v>41320</c:v>
                </c:pt>
                <c:pt idx="372">
                  <c:v>41327</c:v>
                </c:pt>
                <c:pt idx="373">
                  <c:v>41334</c:v>
                </c:pt>
                <c:pt idx="374">
                  <c:v>41341</c:v>
                </c:pt>
                <c:pt idx="375">
                  <c:v>41348</c:v>
                </c:pt>
                <c:pt idx="376">
                  <c:v>41355</c:v>
                </c:pt>
                <c:pt idx="377">
                  <c:v>41362</c:v>
                </c:pt>
                <c:pt idx="378">
                  <c:v>41369</c:v>
                </c:pt>
                <c:pt idx="379">
                  <c:v>41376</c:v>
                </c:pt>
                <c:pt idx="380">
                  <c:v>41383</c:v>
                </c:pt>
                <c:pt idx="381">
                  <c:v>41390</c:v>
                </c:pt>
                <c:pt idx="382">
                  <c:v>41397</c:v>
                </c:pt>
                <c:pt idx="383">
                  <c:v>41404</c:v>
                </c:pt>
                <c:pt idx="384">
                  <c:v>41411</c:v>
                </c:pt>
                <c:pt idx="385">
                  <c:v>41418</c:v>
                </c:pt>
                <c:pt idx="386">
                  <c:v>41425</c:v>
                </c:pt>
                <c:pt idx="387">
                  <c:v>41432</c:v>
                </c:pt>
                <c:pt idx="388">
                  <c:v>41439</c:v>
                </c:pt>
                <c:pt idx="389">
                  <c:v>41446</c:v>
                </c:pt>
                <c:pt idx="390">
                  <c:v>41453</c:v>
                </c:pt>
                <c:pt idx="391">
                  <c:v>41460</c:v>
                </c:pt>
                <c:pt idx="392">
                  <c:v>41467</c:v>
                </c:pt>
                <c:pt idx="393">
                  <c:v>41474</c:v>
                </c:pt>
                <c:pt idx="394">
                  <c:v>41481</c:v>
                </c:pt>
                <c:pt idx="395">
                  <c:v>41488</c:v>
                </c:pt>
                <c:pt idx="396">
                  <c:v>41495</c:v>
                </c:pt>
                <c:pt idx="397">
                  <c:v>41502</c:v>
                </c:pt>
                <c:pt idx="398">
                  <c:v>41509</c:v>
                </c:pt>
                <c:pt idx="399">
                  <c:v>41516</c:v>
                </c:pt>
                <c:pt idx="400">
                  <c:v>41523</c:v>
                </c:pt>
                <c:pt idx="401">
                  <c:v>41530</c:v>
                </c:pt>
                <c:pt idx="402">
                  <c:v>41537</c:v>
                </c:pt>
                <c:pt idx="403">
                  <c:v>41544</c:v>
                </c:pt>
                <c:pt idx="404">
                  <c:v>41551</c:v>
                </c:pt>
                <c:pt idx="405">
                  <c:v>41558</c:v>
                </c:pt>
                <c:pt idx="406">
                  <c:v>41565</c:v>
                </c:pt>
                <c:pt idx="407">
                  <c:v>41572</c:v>
                </c:pt>
                <c:pt idx="408">
                  <c:v>41579</c:v>
                </c:pt>
                <c:pt idx="409">
                  <c:v>41586</c:v>
                </c:pt>
                <c:pt idx="410">
                  <c:v>41593</c:v>
                </c:pt>
                <c:pt idx="411">
                  <c:v>41600</c:v>
                </c:pt>
                <c:pt idx="412">
                  <c:v>41607</c:v>
                </c:pt>
                <c:pt idx="413">
                  <c:v>41614</c:v>
                </c:pt>
                <c:pt idx="414">
                  <c:v>41621</c:v>
                </c:pt>
                <c:pt idx="415">
                  <c:v>41628</c:v>
                </c:pt>
                <c:pt idx="416">
                  <c:v>41635</c:v>
                </c:pt>
                <c:pt idx="417">
                  <c:v>41642</c:v>
                </c:pt>
                <c:pt idx="418">
                  <c:v>41649</c:v>
                </c:pt>
                <c:pt idx="419">
                  <c:v>41656</c:v>
                </c:pt>
                <c:pt idx="420">
                  <c:v>41663</c:v>
                </c:pt>
                <c:pt idx="421">
                  <c:v>41670</c:v>
                </c:pt>
                <c:pt idx="422">
                  <c:v>41677</c:v>
                </c:pt>
                <c:pt idx="423">
                  <c:v>41684</c:v>
                </c:pt>
                <c:pt idx="424">
                  <c:v>41691</c:v>
                </c:pt>
                <c:pt idx="425">
                  <c:v>41698</c:v>
                </c:pt>
                <c:pt idx="426">
                  <c:v>41705</c:v>
                </c:pt>
                <c:pt idx="427">
                  <c:v>41712</c:v>
                </c:pt>
                <c:pt idx="428">
                  <c:v>41719</c:v>
                </c:pt>
                <c:pt idx="429">
                  <c:v>41726</c:v>
                </c:pt>
                <c:pt idx="430">
                  <c:v>41733</c:v>
                </c:pt>
                <c:pt idx="431">
                  <c:v>41740</c:v>
                </c:pt>
                <c:pt idx="432">
                  <c:v>41747</c:v>
                </c:pt>
                <c:pt idx="433">
                  <c:v>41754</c:v>
                </c:pt>
                <c:pt idx="434">
                  <c:v>41761</c:v>
                </c:pt>
                <c:pt idx="435">
                  <c:v>41768</c:v>
                </c:pt>
                <c:pt idx="436">
                  <c:v>41775</c:v>
                </c:pt>
                <c:pt idx="437">
                  <c:v>41782</c:v>
                </c:pt>
                <c:pt idx="438">
                  <c:v>41789</c:v>
                </c:pt>
                <c:pt idx="439">
                  <c:v>41796</c:v>
                </c:pt>
                <c:pt idx="440">
                  <c:v>41803</c:v>
                </c:pt>
                <c:pt idx="441">
                  <c:v>41810</c:v>
                </c:pt>
                <c:pt idx="442">
                  <c:v>41817</c:v>
                </c:pt>
                <c:pt idx="443">
                  <c:v>41824</c:v>
                </c:pt>
                <c:pt idx="444">
                  <c:v>41831</c:v>
                </c:pt>
                <c:pt idx="445">
                  <c:v>41838</c:v>
                </c:pt>
                <c:pt idx="446">
                  <c:v>41845</c:v>
                </c:pt>
                <c:pt idx="447">
                  <c:v>41852</c:v>
                </c:pt>
                <c:pt idx="448">
                  <c:v>41859</c:v>
                </c:pt>
                <c:pt idx="449">
                  <c:v>41866</c:v>
                </c:pt>
                <c:pt idx="450">
                  <c:v>41873</c:v>
                </c:pt>
                <c:pt idx="451">
                  <c:v>41880</c:v>
                </c:pt>
                <c:pt idx="452">
                  <c:v>41887</c:v>
                </c:pt>
                <c:pt idx="453">
                  <c:v>41894</c:v>
                </c:pt>
                <c:pt idx="454">
                  <c:v>41901</c:v>
                </c:pt>
                <c:pt idx="455">
                  <c:v>41908</c:v>
                </c:pt>
                <c:pt idx="456">
                  <c:v>41915</c:v>
                </c:pt>
                <c:pt idx="457">
                  <c:v>41922</c:v>
                </c:pt>
                <c:pt idx="458">
                  <c:v>41929</c:v>
                </c:pt>
                <c:pt idx="459">
                  <c:v>41936</c:v>
                </c:pt>
                <c:pt idx="460">
                  <c:v>41943</c:v>
                </c:pt>
                <c:pt idx="461">
                  <c:v>41950</c:v>
                </c:pt>
                <c:pt idx="462">
                  <c:v>41957</c:v>
                </c:pt>
                <c:pt idx="463">
                  <c:v>41964</c:v>
                </c:pt>
                <c:pt idx="464">
                  <c:v>41971</c:v>
                </c:pt>
                <c:pt idx="465">
                  <c:v>41978</c:v>
                </c:pt>
                <c:pt idx="466">
                  <c:v>41985</c:v>
                </c:pt>
                <c:pt idx="467">
                  <c:v>41992</c:v>
                </c:pt>
                <c:pt idx="468">
                  <c:v>41999</c:v>
                </c:pt>
                <c:pt idx="469">
                  <c:v>42006</c:v>
                </c:pt>
                <c:pt idx="470">
                  <c:v>42013</c:v>
                </c:pt>
                <c:pt idx="471">
                  <c:v>42020</c:v>
                </c:pt>
                <c:pt idx="472">
                  <c:v>42027</c:v>
                </c:pt>
                <c:pt idx="473">
                  <c:v>42034</c:v>
                </c:pt>
                <c:pt idx="474">
                  <c:v>42041</c:v>
                </c:pt>
                <c:pt idx="475">
                  <c:v>42048</c:v>
                </c:pt>
                <c:pt idx="476">
                  <c:v>42055</c:v>
                </c:pt>
                <c:pt idx="477">
                  <c:v>42062</c:v>
                </c:pt>
                <c:pt idx="478">
                  <c:v>42069</c:v>
                </c:pt>
                <c:pt idx="479">
                  <c:v>42076</c:v>
                </c:pt>
                <c:pt idx="480">
                  <c:v>42083</c:v>
                </c:pt>
                <c:pt idx="481">
                  <c:v>42090</c:v>
                </c:pt>
                <c:pt idx="482">
                  <c:v>42097</c:v>
                </c:pt>
                <c:pt idx="483">
                  <c:v>42104</c:v>
                </c:pt>
                <c:pt idx="484">
                  <c:v>42111</c:v>
                </c:pt>
                <c:pt idx="485">
                  <c:v>42118</c:v>
                </c:pt>
                <c:pt idx="486">
                  <c:v>42125</c:v>
                </c:pt>
                <c:pt idx="487">
                  <c:v>42132</c:v>
                </c:pt>
                <c:pt idx="488">
                  <c:v>42139</c:v>
                </c:pt>
                <c:pt idx="489">
                  <c:v>42146</c:v>
                </c:pt>
                <c:pt idx="490">
                  <c:v>42153</c:v>
                </c:pt>
                <c:pt idx="491">
                  <c:v>42160</c:v>
                </c:pt>
                <c:pt idx="492">
                  <c:v>42167</c:v>
                </c:pt>
                <c:pt idx="493">
                  <c:v>42174</c:v>
                </c:pt>
                <c:pt idx="494">
                  <c:v>42181</c:v>
                </c:pt>
                <c:pt idx="495">
                  <c:v>42188</c:v>
                </c:pt>
                <c:pt idx="496">
                  <c:v>42195</c:v>
                </c:pt>
                <c:pt idx="497">
                  <c:v>42202</c:v>
                </c:pt>
                <c:pt idx="498">
                  <c:v>42209</c:v>
                </c:pt>
                <c:pt idx="499">
                  <c:v>42216</c:v>
                </c:pt>
                <c:pt idx="500">
                  <c:v>42223</c:v>
                </c:pt>
                <c:pt idx="501">
                  <c:v>42230</c:v>
                </c:pt>
                <c:pt idx="502">
                  <c:v>42237</c:v>
                </c:pt>
                <c:pt idx="503">
                  <c:v>42244</c:v>
                </c:pt>
                <c:pt idx="504">
                  <c:v>42251</c:v>
                </c:pt>
                <c:pt idx="505">
                  <c:v>42258</c:v>
                </c:pt>
                <c:pt idx="506">
                  <c:v>42265</c:v>
                </c:pt>
                <c:pt idx="507">
                  <c:v>42272</c:v>
                </c:pt>
                <c:pt idx="508">
                  <c:v>42279</c:v>
                </c:pt>
                <c:pt idx="509">
                  <c:v>42286</c:v>
                </c:pt>
                <c:pt idx="510">
                  <c:v>42293</c:v>
                </c:pt>
                <c:pt idx="511">
                  <c:v>42300</c:v>
                </c:pt>
                <c:pt idx="512">
                  <c:v>42307</c:v>
                </c:pt>
                <c:pt idx="513">
                  <c:v>42314</c:v>
                </c:pt>
                <c:pt idx="514">
                  <c:v>42321</c:v>
                </c:pt>
                <c:pt idx="515">
                  <c:v>42328</c:v>
                </c:pt>
                <c:pt idx="516">
                  <c:v>42335</c:v>
                </c:pt>
                <c:pt idx="517">
                  <c:v>42342</c:v>
                </c:pt>
                <c:pt idx="518">
                  <c:v>42349</c:v>
                </c:pt>
                <c:pt idx="519">
                  <c:v>42356</c:v>
                </c:pt>
                <c:pt idx="520">
                  <c:v>42363</c:v>
                </c:pt>
                <c:pt idx="521">
                  <c:v>42370</c:v>
                </c:pt>
                <c:pt idx="522">
                  <c:v>42377</c:v>
                </c:pt>
                <c:pt idx="523">
                  <c:v>42384</c:v>
                </c:pt>
                <c:pt idx="524">
                  <c:v>42391</c:v>
                </c:pt>
                <c:pt idx="525">
                  <c:v>42398</c:v>
                </c:pt>
                <c:pt idx="526">
                  <c:v>42405</c:v>
                </c:pt>
                <c:pt idx="527">
                  <c:v>42412</c:v>
                </c:pt>
                <c:pt idx="528">
                  <c:v>42419</c:v>
                </c:pt>
                <c:pt idx="529">
                  <c:v>42426</c:v>
                </c:pt>
                <c:pt idx="530">
                  <c:v>42433</c:v>
                </c:pt>
                <c:pt idx="531">
                  <c:v>42440</c:v>
                </c:pt>
                <c:pt idx="532">
                  <c:v>42447</c:v>
                </c:pt>
                <c:pt idx="533">
                  <c:v>42454</c:v>
                </c:pt>
                <c:pt idx="534">
                  <c:v>42461</c:v>
                </c:pt>
                <c:pt idx="535">
                  <c:v>42468</c:v>
                </c:pt>
                <c:pt idx="536">
                  <c:v>42475</c:v>
                </c:pt>
                <c:pt idx="537">
                  <c:v>42482</c:v>
                </c:pt>
                <c:pt idx="538">
                  <c:v>42489</c:v>
                </c:pt>
                <c:pt idx="539">
                  <c:v>42496</c:v>
                </c:pt>
                <c:pt idx="540">
                  <c:v>42503</c:v>
                </c:pt>
                <c:pt idx="541">
                  <c:v>42510</c:v>
                </c:pt>
                <c:pt idx="542">
                  <c:v>42517</c:v>
                </c:pt>
                <c:pt idx="543">
                  <c:v>42524</c:v>
                </c:pt>
                <c:pt idx="544">
                  <c:v>42531</c:v>
                </c:pt>
                <c:pt idx="545">
                  <c:v>42538</c:v>
                </c:pt>
                <c:pt idx="546">
                  <c:v>42545</c:v>
                </c:pt>
                <c:pt idx="547">
                  <c:v>42552</c:v>
                </c:pt>
                <c:pt idx="548">
                  <c:v>42559</c:v>
                </c:pt>
                <c:pt idx="549">
                  <c:v>42566</c:v>
                </c:pt>
                <c:pt idx="550">
                  <c:v>42573</c:v>
                </c:pt>
                <c:pt idx="551">
                  <c:v>42580</c:v>
                </c:pt>
                <c:pt idx="552">
                  <c:v>42587</c:v>
                </c:pt>
                <c:pt idx="553">
                  <c:v>42594</c:v>
                </c:pt>
                <c:pt idx="554">
                  <c:v>42601</c:v>
                </c:pt>
                <c:pt idx="555">
                  <c:v>42608</c:v>
                </c:pt>
                <c:pt idx="556">
                  <c:v>42615</c:v>
                </c:pt>
                <c:pt idx="557">
                  <c:v>42622</c:v>
                </c:pt>
                <c:pt idx="558">
                  <c:v>42629</c:v>
                </c:pt>
                <c:pt idx="559">
                  <c:v>42636</c:v>
                </c:pt>
                <c:pt idx="560">
                  <c:v>42643</c:v>
                </c:pt>
                <c:pt idx="561">
                  <c:v>42650</c:v>
                </c:pt>
                <c:pt idx="562">
                  <c:v>42657</c:v>
                </c:pt>
                <c:pt idx="563">
                  <c:v>42664</c:v>
                </c:pt>
                <c:pt idx="564">
                  <c:v>42671</c:v>
                </c:pt>
                <c:pt idx="565">
                  <c:v>42678</c:v>
                </c:pt>
                <c:pt idx="566">
                  <c:v>42685</c:v>
                </c:pt>
                <c:pt idx="567">
                  <c:v>42692</c:v>
                </c:pt>
                <c:pt idx="568">
                  <c:v>42699</c:v>
                </c:pt>
                <c:pt idx="569">
                  <c:v>42706</c:v>
                </c:pt>
                <c:pt idx="570">
                  <c:v>42713</c:v>
                </c:pt>
                <c:pt idx="571">
                  <c:v>42720</c:v>
                </c:pt>
                <c:pt idx="572">
                  <c:v>42727</c:v>
                </c:pt>
                <c:pt idx="573">
                  <c:v>42734</c:v>
                </c:pt>
                <c:pt idx="574">
                  <c:v>42741</c:v>
                </c:pt>
                <c:pt idx="575">
                  <c:v>42748</c:v>
                </c:pt>
                <c:pt idx="576">
                  <c:v>42755</c:v>
                </c:pt>
                <c:pt idx="577">
                  <c:v>42762</c:v>
                </c:pt>
                <c:pt idx="578">
                  <c:v>42769</c:v>
                </c:pt>
                <c:pt idx="579">
                  <c:v>42776</c:v>
                </c:pt>
                <c:pt idx="580">
                  <c:v>42783</c:v>
                </c:pt>
                <c:pt idx="581">
                  <c:v>42790</c:v>
                </c:pt>
                <c:pt idx="582">
                  <c:v>42797</c:v>
                </c:pt>
                <c:pt idx="583">
                  <c:v>42804</c:v>
                </c:pt>
                <c:pt idx="584">
                  <c:v>42811</c:v>
                </c:pt>
                <c:pt idx="585">
                  <c:v>42818</c:v>
                </c:pt>
                <c:pt idx="586">
                  <c:v>42825</c:v>
                </c:pt>
                <c:pt idx="587">
                  <c:v>42832</c:v>
                </c:pt>
                <c:pt idx="588">
                  <c:v>42839</c:v>
                </c:pt>
                <c:pt idx="589">
                  <c:v>42846</c:v>
                </c:pt>
                <c:pt idx="590">
                  <c:v>42853</c:v>
                </c:pt>
                <c:pt idx="591">
                  <c:v>42860</c:v>
                </c:pt>
                <c:pt idx="592">
                  <c:v>42867</c:v>
                </c:pt>
                <c:pt idx="593">
                  <c:v>42874</c:v>
                </c:pt>
                <c:pt idx="594">
                  <c:v>42881</c:v>
                </c:pt>
                <c:pt idx="595">
                  <c:v>42888</c:v>
                </c:pt>
                <c:pt idx="596">
                  <c:v>42895</c:v>
                </c:pt>
                <c:pt idx="597">
                  <c:v>42902</c:v>
                </c:pt>
                <c:pt idx="598">
                  <c:v>42909</c:v>
                </c:pt>
                <c:pt idx="599">
                  <c:v>42916</c:v>
                </c:pt>
                <c:pt idx="600">
                  <c:v>42923</c:v>
                </c:pt>
                <c:pt idx="601">
                  <c:v>42930</c:v>
                </c:pt>
                <c:pt idx="602">
                  <c:v>42937</c:v>
                </c:pt>
                <c:pt idx="603">
                  <c:v>42944</c:v>
                </c:pt>
                <c:pt idx="604">
                  <c:v>42951</c:v>
                </c:pt>
                <c:pt idx="605">
                  <c:v>42958</c:v>
                </c:pt>
                <c:pt idx="606">
                  <c:v>42965</c:v>
                </c:pt>
                <c:pt idx="607">
                  <c:v>42972</c:v>
                </c:pt>
                <c:pt idx="608">
                  <c:v>42979</c:v>
                </c:pt>
                <c:pt idx="609">
                  <c:v>42986</c:v>
                </c:pt>
                <c:pt idx="610">
                  <c:v>42993</c:v>
                </c:pt>
                <c:pt idx="611">
                  <c:v>43000</c:v>
                </c:pt>
                <c:pt idx="612">
                  <c:v>43007</c:v>
                </c:pt>
                <c:pt idx="613">
                  <c:v>43014</c:v>
                </c:pt>
                <c:pt idx="614">
                  <c:v>43021</c:v>
                </c:pt>
                <c:pt idx="615">
                  <c:v>43028</c:v>
                </c:pt>
                <c:pt idx="616">
                  <c:v>43035</c:v>
                </c:pt>
                <c:pt idx="617">
                  <c:v>43042</c:v>
                </c:pt>
                <c:pt idx="618">
                  <c:v>43049</c:v>
                </c:pt>
                <c:pt idx="619">
                  <c:v>43056</c:v>
                </c:pt>
                <c:pt idx="620">
                  <c:v>43063</c:v>
                </c:pt>
                <c:pt idx="621">
                  <c:v>43070</c:v>
                </c:pt>
                <c:pt idx="622">
                  <c:v>43077</c:v>
                </c:pt>
                <c:pt idx="623">
                  <c:v>43084</c:v>
                </c:pt>
                <c:pt idx="624">
                  <c:v>43091</c:v>
                </c:pt>
                <c:pt idx="625">
                  <c:v>43098</c:v>
                </c:pt>
                <c:pt idx="626">
                  <c:v>43105</c:v>
                </c:pt>
                <c:pt idx="627">
                  <c:v>43112</c:v>
                </c:pt>
                <c:pt idx="628">
                  <c:v>43119</c:v>
                </c:pt>
                <c:pt idx="629">
                  <c:v>43126</c:v>
                </c:pt>
                <c:pt idx="630">
                  <c:v>43133</c:v>
                </c:pt>
                <c:pt idx="631">
                  <c:v>43140</c:v>
                </c:pt>
                <c:pt idx="632">
                  <c:v>43147</c:v>
                </c:pt>
                <c:pt idx="633">
                  <c:v>43154</c:v>
                </c:pt>
                <c:pt idx="634">
                  <c:v>43161</c:v>
                </c:pt>
                <c:pt idx="635">
                  <c:v>43168</c:v>
                </c:pt>
                <c:pt idx="636">
                  <c:v>43175</c:v>
                </c:pt>
                <c:pt idx="637">
                  <c:v>43182</c:v>
                </c:pt>
                <c:pt idx="638">
                  <c:v>43189</c:v>
                </c:pt>
                <c:pt idx="639">
                  <c:v>43196</c:v>
                </c:pt>
                <c:pt idx="640">
                  <c:v>43203</c:v>
                </c:pt>
                <c:pt idx="641">
                  <c:v>43210</c:v>
                </c:pt>
                <c:pt idx="642">
                  <c:v>43217</c:v>
                </c:pt>
                <c:pt idx="643">
                  <c:v>43224</c:v>
                </c:pt>
                <c:pt idx="644">
                  <c:v>43231</c:v>
                </c:pt>
                <c:pt idx="645">
                  <c:v>43238</c:v>
                </c:pt>
                <c:pt idx="646">
                  <c:v>43245</c:v>
                </c:pt>
                <c:pt idx="647">
                  <c:v>43252</c:v>
                </c:pt>
                <c:pt idx="648">
                  <c:v>43259</c:v>
                </c:pt>
                <c:pt idx="649">
                  <c:v>43266</c:v>
                </c:pt>
                <c:pt idx="650">
                  <c:v>43273</c:v>
                </c:pt>
                <c:pt idx="651">
                  <c:v>43280</c:v>
                </c:pt>
                <c:pt idx="652">
                  <c:v>43287</c:v>
                </c:pt>
                <c:pt idx="653">
                  <c:v>43294</c:v>
                </c:pt>
                <c:pt idx="654">
                  <c:v>43301</c:v>
                </c:pt>
                <c:pt idx="655">
                  <c:v>43308</c:v>
                </c:pt>
                <c:pt idx="656">
                  <c:v>43315</c:v>
                </c:pt>
                <c:pt idx="657">
                  <c:v>43322</c:v>
                </c:pt>
                <c:pt idx="658">
                  <c:v>43329</c:v>
                </c:pt>
                <c:pt idx="659">
                  <c:v>43336</c:v>
                </c:pt>
                <c:pt idx="660">
                  <c:v>43343</c:v>
                </c:pt>
                <c:pt idx="661">
                  <c:v>43350</c:v>
                </c:pt>
                <c:pt idx="662">
                  <c:v>43357</c:v>
                </c:pt>
                <c:pt idx="663">
                  <c:v>43364</c:v>
                </c:pt>
                <c:pt idx="664">
                  <c:v>43371</c:v>
                </c:pt>
                <c:pt idx="665">
                  <c:v>43378</c:v>
                </c:pt>
                <c:pt idx="666">
                  <c:v>43385</c:v>
                </c:pt>
                <c:pt idx="667">
                  <c:v>43392</c:v>
                </c:pt>
                <c:pt idx="668">
                  <c:v>43399</c:v>
                </c:pt>
                <c:pt idx="669">
                  <c:v>43406</c:v>
                </c:pt>
                <c:pt idx="670">
                  <c:v>43413</c:v>
                </c:pt>
                <c:pt idx="671">
                  <c:v>43420</c:v>
                </c:pt>
                <c:pt idx="672">
                  <c:v>43427</c:v>
                </c:pt>
                <c:pt idx="673">
                  <c:v>43434</c:v>
                </c:pt>
                <c:pt idx="674">
                  <c:v>43441</c:v>
                </c:pt>
                <c:pt idx="675">
                  <c:v>43448</c:v>
                </c:pt>
                <c:pt idx="676">
                  <c:v>43455</c:v>
                </c:pt>
                <c:pt idx="677">
                  <c:v>43462</c:v>
                </c:pt>
                <c:pt idx="678">
                  <c:v>43469</c:v>
                </c:pt>
                <c:pt idx="679">
                  <c:v>43476</c:v>
                </c:pt>
                <c:pt idx="680">
                  <c:v>43483</c:v>
                </c:pt>
                <c:pt idx="681">
                  <c:v>43490</c:v>
                </c:pt>
                <c:pt idx="682">
                  <c:v>43497</c:v>
                </c:pt>
                <c:pt idx="683">
                  <c:v>43504</c:v>
                </c:pt>
                <c:pt idx="684">
                  <c:v>43511</c:v>
                </c:pt>
                <c:pt idx="685">
                  <c:v>43518</c:v>
                </c:pt>
                <c:pt idx="686">
                  <c:v>43525</c:v>
                </c:pt>
                <c:pt idx="687">
                  <c:v>43532</c:v>
                </c:pt>
                <c:pt idx="688">
                  <c:v>43539</c:v>
                </c:pt>
                <c:pt idx="689">
                  <c:v>43546</c:v>
                </c:pt>
                <c:pt idx="690">
                  <c:v>43553</c:v>
                </c:pt>
                <c:pt idx="691">
                  <c:v>43560</c:v>
                </c:pt>
                <c:pt idx="692">
                  <c:v>43567</c:v>
                </c:pt>
                <c:pt idx="693">
                  <c:v>43574</c:v>
                </c:pt>
                <c:pt idx="694">
                  <c:v>43581</c:v>
                </c:pt>
                <c:pt idx="695">
                  <c:v>43588</c:v>
                </c:pt>
                <c:pt idx="696">
                  <c:v>43595</c:v>
                </c:pt>
                <c:pt idx="697">
                  <c:v>43602</c:v>
                </c:pt>
                <c:pt idx="698">
                  <c:v>43609</c:v>
                </c:pt>
                <c:pt idx="699">
                  <c:v>43616</c:v>
                </c:pt>
                <c:pt idx="700">
                  <c:v>43623</c:v>
                </c:pt>
                <c:pt idx="701">
                  <c:v>43630</c:v>
                </c:pt>
                <c:pt idx="702">
                  <c:v>43637</c:v>
                </c:pt>
                <c:pt idx="703">
                  <c:v>43644</c:v>
                </c:pt>
                <c:pt idx="704">
                  <c:v>43651</c:v>
                </c:pt>
                <c:pt idx="705">
                  <c:v>43658</c:v>
                </c:pt>
                <c:pt idx="706">
                  <c:v>43665</c:v>
                </c:pt>
                <c:pt idx="707">
                  <c:v>43672</c:v>
                </c:pt>
                <c:pt idx="708">
                  <c:v>43679</c:v>
                </c:pt>
                <c:pt idx="709">
                  <c:v>43686</c:v>
                </c:pt>
                <c:pt idx="710">
                  <c:v>43693</c:v>
                </c:pt>
                <c:pt idx="711">
                  <c:v>43700</c:v>
                </c:pt>
                <c:pt idx="712">
                  <c:v>43707</c:v>
                </c:pt>
                <c:pt idx="713">
                  <c:v>43714</c:v>
                </c:pt>
                <c:pt idx="714">
                  <c:v>43721</c:v>
                </c:pt>
                <c:pt idx="715">
                  <c:v>43728</c:v>
                </c:pt>
                <c:pt idx="716">
                  <c:v>43735</c:v>
                </c:pt>
                <c:pt idx="717">
                  <c:v>43742</c:v>
                </c:pt>
                <c:pt idx="718">
                  <c:v>43749</c:v>
                </c:pt>
                <c:pt idx="719">
                  <c:v>43756</c:v>
                </c:pt>
                <c:pt idx="720">
                  <c:v>43763</c:v>
                </c:pt>
                <c:pt idx="721">
                  <c:v>43770</c:v>
                </c:pt>
                <c:pt idx="722">
                  <c:v>43777</c:v>
                </c:pt>
                <c:pt idx="723">
                  <c:v>43784</c:v>
                </c:pt>
                <c:pt idx="724">
                  <c:v>43791</c:v>
                </c:pt>
                <c:pt idx="725">
                  <c:v>43798</c:v>
                </c:pt>
                <c:pt idx="726">
                  <c:v>43805</c:v>
                </c:pt>
                <c:pt idx="727">
                  <c:v>43812</c:v>
                </c:pt>
                <c:pt idx="728">
                  <c:v>43819</c:v>
                </c:pt>
                <c:pt idx="729">
                  <c:v>43826</c:v>
                </c:pt>
                <c:pt idx="730">
                  <c:v>43833</c:v>
                </c:pt>
                <c:pt idx="731">
                  <c:v>43840</c:v>
                </c:pt>
                <c:pt idx="732">
                  <c:v>43847</c:v>
                </c:pt>
                <c:pt idx="733">
                  <c:v>43854</c:v>
                </c:pt>
                <c:pt idx="734">
                  <c:v>43861</c:v>
                </c:pt>
                <c:pt idx="735">
                  <c:v>43868</c:v>
                </c:pt>
                <c:pt idx="736">
                  <c:v>43875</c:v>
                </c:pt>
                <c:pt idx="737">
                  <c:v>43882</c:v>
                </c:pt>
                <c:pt idx="738">
                  <c:v>43889</c:v>
                </c:pt>
                <c:pt idx="739">
                  <c:v>43896</c:v>
                </c:pt>
                <c:pt idx="740">
                  <c:v>43903</c:v>
                </c:pt>
                <c:pt idx="741">
                  <c:v>43910</c:v>
                </c:pt>
                <c:pt idx="742">
                  <c:v>43917</c:v>
                </c:pt>
                <c:pt idx="743">
                  <c:v>43924</c:v>
                </c:pt>
                <c:pt idx="744">
                  <c:v>43931</c:v>
                </c:pt>
                <c:pt idx="745">
                  <c:v>43938</c:v>
                </c:pt>
                <c:pt idx="746">
                  <c:v>43945</c:v>
                </c:pt>
                <c:pt idx="747">
                  <c:v>43952</c:v>
                </c:pt>
                <c:pt idx="748">
                  <c:v>43959</c:v>
                </c:pt>
                <c:pt idx="749">
                  <c:v>43966</c:v>
                </c:pt>
                <c:pt idx="750">
                  <c:v>43973</c:v>
                </c:pt>
                <c:pt idx="751">
                  <c:v>43980</c:v>
                </c:pt>
                <c:pt idx="752">
                  <c:v>43987</c:v>
                </c:pt>
                <c:pt idx="753">
                  <c:v>43994</c:v>
                </c:pt>
                <c:pt idx="754">
                  <c:v>44001</c:v>
                </c:pt>
                <c:pt idx="755">
                  <c:v>44008</c:v>
                </c:pt>
                <c:pt idx="756">
                  <c:v>44015</c:v>
                </c:pt>
                <c:pt idx="757">
                  <c:v>44022</c:v>
                </c:pt>
                <c:pt idx="758">
                  <c:v>44029</c:v>
                </c:pt>
                <c:pt idx="759">
                  <c:v>44036</c:v>
                </c:pt>
                <c:pt idx="760">
                  <c:v>44043</c:v>
                </c:pt>
                <c:pt idx="761">
                  <c:v>44050</c:v>
                </c:pt>
                <c:pt idx="762">
                  <c:v>44057</c:v>
                </c:pt>
                <c:pt idx="763">
                  <c:v>44064</c:v>
                </c:pt>
                <c:pt idx="764">
                  <c:v>44071</c:v>
                </c:pt>
                <c:pt idx="765">
                  <c:v>44078</c:v>
                </c:pt>
                <c:pt idx="766">
                  <c:v>44085</c:v>
                </c:pt>
                <c:pt idx="767">
                  <c:v>44092</c:v>
                </c:pt>
                <c:pt idx="768">
                  <c:v>44099</c:v>
                </c:pt>
                <c:pt idx="769">
                  <c:v>44106</c:v>
                </c:pt>
                <c:pt idx="770">
                  <c:v>44113</c:v>
                </c:pt>
                <c:pt idx="771">
                  <c:v>44120</c:v>
                </c:pt>
                <c:pt idx="772">
                  <c:v>44127</c:v>
                </c:pt>
                <c:pt idx="773">
                  <c:v>44134</c:v>
                </c:pt>
                <c:pt idx="774">
                  <c:v>44141</c:v>
                </c:pt>
                <c:pt idx="775">
                  <c:v>44148</c:v>
                </c:pt>
                <c:pt idx="776">
                  <c:v>44155</c:v>
                </c:pt>
                <c:pt idx="777">
                  <c:v>44162</c:v>
                </c:pt>
                <c:pt idx="778">
                  <c:v>44169</c:v>
                </c:pt>
                <c:pt idx="779">
                  <c:v>44176</c:v>
                </c:pt>
                <c:pt idx="780">
                  <c:v>44183</c:v>
                </c:pt>
                <c:pt idx="781">
                  <c:v>44190</c:v>
                </c:pt>
                <c:pt idx="782">
                  <c:v>44197</c:v>
                </c:pt>
                <c:pt idx="783">
                  <c:v>44204</c:v>
                </c:pt>
                <c:pt idx="784">
                  <c:v>44211</c:v>
                </c:pt>
                <c:pt idx="785">
                  <c:v>44218</c:v>
                </c:pt>
                <c:pt idx="786">
                  <c:v>44225</c:v>
                </c:pt>
                <c:pt idx="787">
                  <c:v>44232</c:v>
                </c:pt>
                <c:pt idx="788">
                  <c:v>44239</c:v>
                </c:pt>
                <c:pt idx="789">
                  <c:v>44246</c:v>
                </c:pt>
                <c:pt idx="790">
                  <c:v>44253</c:v>
                </c:pt>
                <c:pt idx="791">
                  <c:v>44260</c:v>
                </c:pt>
                <c:pt idx="792">
                  <c:v>44267</c:v>
                </c:pt>
                <c:pt idx="793">
                  <c:v>44274</c:v>
                </c:pt>
                <c:pt idx="794">
                  <c:v>44281</c:v>
                </c:pt>
                <c:pt idx="795">
                  <c:v>44288</c:v>
                </c:pt>
                <c:pt idx="796">
                  <c:v>44295</c:v>
                </c:pt>
                <c:pt idx="797">
                  <c:v>44302</c:v>
                </c:pt>
                <c:pt idx="798">
                  <c:v>44309</c:v>
                </c:pt>
                <c:pt idx="799">
                  <c:v>44316</c:v>
                </c:pt>
                <c:pt idx="800">
                  <c:v>44323</c:v>
                </c:pt>
                <c:pt idx="801">
                  <c:v>44330</c:v>
                </c:pt>
                <c:pt idx="802">
                  <c:v>44337</c:v>
                </c:pt>
                <c:pt idx="803">
                  <c:v>44344</c:v>
                </c:pt>
                <c:pt idx="804">
                  <c:v>44351</c:v>
                </c:pt>
                <c:pt idx="805">
                  <c:v>44358</c:v>
                </c:pt>
                <c:pt idx="806">
                  <c:v>44365</c:v>
                </c:pt>
                <c:pt idx="807">
                  <c:v>44372</c:v>
                </c:pt>
                <c:pt idx="808">
                  <c:v>44379</c:v>
                </c:pt>
                <c:pt idx="809">
                  <c:v>44386</c:v>
                </c:pt>
                <c:pt idx="810">
                  <c:v>44393</c:v>
                </c:pt>
                <c:pt idx="811">
                  <c:v>44400</c:v>
                </c:pt>
                <c:pt idx="812">
                  <c:v>44407</c:v>
                </c:pt>
                <c:pt idx="813">
                  <c:v>44414</c:v>
                </c:pt>
                <c:pt idx="814">
                  <c:v>44421</c:v>
                </c:pt>
                <c:pt idx="815">
                  <c:v>44428</c:v>
                </c:pt>
                <c:pt idx="816">
                  <c:v>44435</c:v>
                </c:pt>
                <c:pt idx="817">
                  <c:v>44442</c:v>
                </c:pt>
                <c:pt idx="818">
                  <c:v>44449</c:v>
                </c:pt>
                <c:pt idx="819">
                  <c:v>44456</c:v>
                </c:pt>
                <c:pt idx="820">
                  <c:v>44463</c:v>
                </c:pt>
                <c:pt idx="821">
                  <c:v>44470</c:v>
                </c:pt>
                <c:pt idx="822">
                  <c:v>44477</c:v>
                </c:pt>
                <c:pt idx="823">
                  <c:v>44484</c:v>
                </c:pt>
                <c:pt idx="824">
                  <c:v>44491</c:v>
                </c:pt>
                <c:pt idx="825">
                  <c:v>44498</c:v>
                </c:pt>
                <c:pt idx="826">
                  <c:v>44505</c:v>
                </c:pt>
                <c:pt idx="827">
                  <c:v>44512</c:v>
                </c:pt>
                <c:pt idx="828">
                  <c:v>44519</c:v>
                </c:pt>
                <c:pt idx="829">
                  <c:v>44526</c:v>
                </c:pt>
                <c:pt idx="830">
                  <c:v>44533</c:v>
                </c:pt>
                <c:pt idx="831">
                  <c:v>44540</c:v>
                </c:pt>
                <c:pt idx="832">
                  <c:v>44547</c:v>
                </c:pt>
                <c:pt idx="833">
                  <c:v>44554</c:v>
                </c:pt>
                <c:pt idx="834">
                  <c:v>44561</c:v>
                </c:pt>
                <c:pt idx="835">
                  <c:v>44568</c:v>
                </c:pt>
                <c:pt idx="836">
                  <c:v>44575</c:v>
                </c:pt>
                <c:pt idx="837">
                  <c:v>44582</c:v>
                </c:pt>
                <c:pt idx="838">
                  <c:v>44589</c:v>
                </c:pt>
                <c:pt idx="839">
                  <c:v>44596</c:v>
                </c:pt>
                <c:pt idx="840">
                  <c:v>44603</c:v>
                </c:pt>
                <c:pt idx="841">
                  <c:v>44610</c:v>
                </c:pt>
                <c:pt idx="842">
                  <c:v>44617</c:v>
                </c:pt>
                <c:pt idx="843">
                  <c:v>44624</c:v>
                </c:pt>
                <c:pt idx="844">
                  <c:v>44631</c:v>
                </c:pt>
                <c:pt idx="845">
                  <c:v>44638</c:v>
                </c:pt>
                <c:pt idx="846">
                  <c:v>44645</c:v>
                </c:pt>
                <c:pt idx="847">
                  <c:v>44652</c:v>
                </c:pt>
                <c:pt idx="848">
                  <c:v>44659</c:v>
                </c:pt>
                <c:pt idx="849">
                  <c:v>44666</c:v>
                </c:pt>
                <c:pt idx="850">
                  <c:v>44673</c:v>
                </c:pt>
                <c:pt idx="851">
                  <c:v>44680</c:v>
                </c:pt>
                <c:pt idx="852">
                  <c:v>44687</c:v>
                </c:pt>
                <c:pt idx="853">
                  <c:v>44694</c:v>
                </c:pt>
                <c:pt idx="854">
                  <c:v>44701</c:v>
                </c:pt>
                <c:pt idx="855">
                  <c:v>44708</c:v>
                </c:pt>
                <c:pt idx="856">
                  <c:v>44715</c:v>
                </c:pt>
                <c:pt idx="857">
                  <c:v>44722</c:v>
                </c:pt>
                <c:pt idx="858">
                  <c:v>44729</c:v>
                </c:pt>
                <c:pt idx="859">
                  <c:v>44736</c:v>
                </c:pt>
                <c:pt idx="860">
                  <c:v>44743</c:v>
                </c:pt>
                <c:pt idx="861">
                  <c:v>44750</c:v>
                </c:pt>
                <c:pt idx="862">
                  <c:v>44757</c:v>
                </c:pt>
                <c:pt idx="863">
                  <c:v>44764</c:v>
                </c:pt>
                <c:pt idx="864">
                  <c:v>44771</c:v>
                </c:pt>
                <c:pt idx="865">
                  <c:v>44778</c:v>
                </c:pt>
                <c:pt idx="866">
                  <c:v>44785</c:v>
                </c:pt>
                <c:pt idx="867">
                  <c:v>44792</c:v>
                </c:pt>
                <c:pt idx="868">
                  <c:v>44799</c:v>
                </c:pt>
                <c:pt idx="869">
                  <c:v>44806</c:v>
                </c:pt>
                <c:pt idx="870">
                  <c:v>44813</c:v>
                </c:pt>
                <c:pt idx="871">
                  <c:v>44820</c:v>
                </c:pt>
                <c:pt idx="872">
                  <c:v>44827</c:v>
                </c:pt>
                <c:pt idx="873">
                  <c:v>44834</c:v>
                </c:pt>
                <c:pt idx="874">
                  <c:v>44841</c:v>
                </c:pt>
                <c:pt idx="875">
                  <c:v>44848</c:v>
                </c:pt>
                <c:pt idx="876">
                  <c:v>44855</c:v>
                </c:pt>
                <c:pt idx="877">
                  <c:v>44862</c:v>
                </c:pt>
                <c:pt idx="878">
                  <c:v>44869</c:v>
                </c:pt>
                <c:pt idx="879">
                  <c:v>44876</c:v>
                </c:pt>
                <c:pt idx="880">
                  <c:v>44883</c:v>
                </c:pt>
                <c:pt idx="881">
                  <c:v>44890</c:v>
                </c:pt>
                <c:pt idx="882">
                  <c:v>44897</c:v>
                </c:pt>
                <c:pt idx="883">
                  <c:v>44904</c:v>
                </c:pt>
                <c:pt idx="884">
                  <c:v>44911</c:v>
                </c:pt>
                <c:pt idx="885">
                  <c:v>44918</c:v>
                </c:pt>
                <c:pt idx="886">
                  <c:v>44925</c:v>
                </c:pt>
                <c:pt idx="887">
                  <c:v>44932</c:v>
                </c:pt>
                <c:pt idx="888">
                  <c:v>44939</c:v>
                </c:pt>
                <c:pt idx="889">
                  <c:v>44946</c:v>
                </c:pt>
                <c:pt idx="890">
                  <c:v>44953</c:v>
                </c:pt>
                <c:pt idx="891">
                  <c:v>44960</c:v>
                </c:pt>
                <c:pt idx="892">
                  <c:v>44967</c:v>
                </c:pt>
                <c:pt idx="893">
                  <c:v>44974</c:v>
                </c:pt>
                <c:pt idx="894">
                  <c:v>44981</c:v>
                </c:pt>
                <c:pt idx="895">
                  <c:v>44988</c:v>
                </c:pt>
                <c:pt idx="896">
                  <c:v>44995</c:v>
                </c:pt>
                <c:pt idx="897">
                  <c:v>45002</c:v>
                </c:pt>
                <c:pt idx="898">
                  <c:v>45009</c:v>
                </c:pt>
                <c:pt idx="899">
                  <c:v>45016</c:v>
                </c:pt>
                <c:pt idx="900">
                  <c:v>45023</c:v>
                </c:pt>
                <c:pt idx="901">
                  <c:v>45030</c:v>
                </c:pt>
                <c:pt idx="902">
                  <c:v>45037</c:v>
                </c:pt>
                <c:pt idx="903">
                  <c:v>45044</c:v>
                </c:pt>
                <c:pt idx="904">
                  <c:v>45051</c:v>
                </c:pt>
                <c:pt idx="905">
                  <c:v>45058</c:v>
                </c:pt>
                <c:pt idx="906">
                  <c:v>45065</c:v>
                </c:pt>
                <c:pt idx="907">
                  <c:v>45072</c:v>
                </c:pt>
                <c:pt idx="908">
                  <c:v>45079</c:v>
                </c:pt>
                <c:pt idx="909">
                  <c:v>45086</c:v>
                </c:pt>
                <c:pt idx="910">
                  <c:v>45093</c:v>
                </c:pt>
                <c:pt idx="911">
                  <c:v>45100</c:v>
                </c:pt>
                <c:pt idx="912">
                  <c:v>45107</c:v>
                </c:pt>
                <c:pt idx="913">
                  <c:v>45114</c:v>
                </c:pt>
                <c:pt idx="914">
                  <c:v>45121</c:v>
                </c:pt>
                <c:pt idx="915">
                  <c:v>45128</c:v>
                </c:pt>
                <c:pt idx="916">
                  <c:v>45135</c:v>
                </c:pt>
                <c:pt idx="917">
                  <c:v>45142</c:v>
                </c:pt>
                <c:pt idx="918">
                  <c:v>45149</c:v>
                </c:pt>
                <c:pt idx="919">
                  <c:v>45156</c:v>
                </c:pt>
                <c:pt idx="920">
                  <c:v>45163</c:v>
                </c:pt>
                <c:pt idx="921">
                  <c:v>45170</c:v>
                </c:pt>
                <c:pt idx="922">
                  <c:v>45177</c:v>
                </c:pt>
                <c:pt idx="923">
                  <c:v>45184</c:v>
                </c:pt>
                <c:pt idx="924">
                  <c:v>45191</c:v>
                </c:pt>
                <c:pt idx="925">
                  <c:v>45198</c:v>
                </c:pt>
                <c:pt idx="926">
                  <c:v>45205</c:v>
                </c:pt>
                <c:pt idx="927">
                  <c:v>45212</c:v>
                </c:pt>
                <c:pt idx="928">
                  <c:v>45219</c:v>
                </c:pt>
                <c:pt idx="929">
                  <c:v>45226</c:v>
                </c:pt>
                <c:pt idx="930">
                  <c:v>45233</c:v>
                </c:pt>
                <c:pt idx="931">
                  <c:v>45240</c:v>
                </c:pt>
                <c:pt idx="932">
                  <c:v>45247</c:v>
                </c:pt>
                <c:pt idx="933">
                  <c:v>45254</c:v>
                </c:pt>
                <c:pt idx="934">
                  <c:v>45261</c:v>
                </c:pt>
                <c:pt idx="935">
                  <c:v>45268</c:v>
                </c:pt>
                <c:pt idx="936">
                  <c:v>45275</c:v>
                </c:pt>
                <c:pt idx="937">
                  <c:v>45282</c:v>
                </c:pt>
                <c:pt idx="938">
                  <c:v>45289</c:v>
                </c:pt>
                <c:pt idx="939">
                  <c:v>45296</c:v>
                </c:pt>
                <c:pt idx="940">
                  <c:v>45303</c:v>
                </c:pt>
                <c:pt idx="941">
                  <c:v>45310</c:v>
                </c:pt>
                <c:pt idx="942">
                  <c:v>45317</c:v>
                </c:pt>
                <c:pt idx="943">
                  <c:v>45324</c:v>
                </c:pt>
                <c:pt idx="944">
                  <c:v>45331</c:v>
                </c:pt>
                <c:pt idx="945">
                  <c:v>45338</c:v>
                </c:pt>
                <c:pt idx="946">
                  <c:v>45345</c:v>
                </c:pt>
                <c:pt idx="947">
                  <c:v>45352</c:v>
                </c:pt>
                <c:pt idx="948">
                  <c:v>45359</c:v>
                </c:pt>
                <c:pt idx="949">
                  <c:v>45366</c:v>
                </c:pt>
                <c:pt idx="950">
                  <c:v>45373</c:v>
                </c:pt>
                <c:pt idx="951">
                  <c:v>45380</c:v>
                </c:pt>
                <c:pt idx="952">
                  <c:v>45387</c:v>
                </c:pt>
                <c:pt idx="953">
                  <c:v>45394</c:v>
                </c:pt>
              </c:numCache>
            </c:numRef>
          </c:cat>
          <c:val>
            <c:numRef>
              <c:f>Sheet1!$B$2:$B$955</c:f>
              <c:numCache>
                <c:formatCode>0.0000</c:formatCode>
                <c:ptCount val="954"/>
                <c:pt idx="0">
                  <c:v>100.54468</c:v>
                </c:pt>
                <c:pt idx="1">
                  <c:v>100.04516</c:v>
                </c:pt>
                <c:pt idx="2">
                  <c:v>100.14252</c:v>
                </c:pt>
                <c:pt idx="3">
                  <c:v>99.438559999999995</c:v>
                </c:pt>
                <c:pt idx="4">
                  <c:v>99.73366</c:v>
                </c:pt>
                <c:pt idx="5">
                  <c:v>100.26694000000001</c:v>
                </c:pt>
                <c:pt idx="6">
                  <c:v>100.42036</c:v>
                </c:pt>
                <c:pt idx="7">
                  <c:v>100.28444</c:v>
                </c:pt>
                <c:pt idx="8">
                  <c:v>99.795339999999996</c:v>
                </c:pt>
                <c:pt idx="9">
                  <c:v>100.62645999999999</c:v>
                </c:pt>
                <c:pt idx="10">
                  <c:v>100.22933999999999</c:v>
                </c:pt>
                <c:pt idx="11">
                  <c:v>100.52392</c:v>
                </c:pt>
                <c:pt idx="12">
                  <c:v>100.76251999999999</c:v>
                </c:pt>
                <c:pt idx="13">
                  <c:v>100.2816</c:v>
                </c:pt>
                <c:pt idx="14">
                  <c:v>100.40078</c:v>
                </c:pt>
                <c:pt idx="15">
                  <c:v>99.565039999999996</c:v>
                </c:pt>
                <c:pt idx="16">
                  <c:v>98.726500000000001</c:v>
                </c:pt>
                <c:pt idx="17">
                  <c:v>97.573819999999998</c:v>
                </c:pt>
                <c:pt idx="18">
                  <c:v>96.841700000000003</c:v>
                </c:pt>
                <c:pt idx="19">
                  <c:v>97.532700000000006</c:v>
                </c:pt>
                <c:pt idx="20">
                  <c:v>97.955520000000007</c:v>
                </c:pt>
                <c:pt idx="21">
                  <c:v>97.715819999999994</c:v>
                </c:pt>
                <c:pt idx="22">
                  <c:v>98.231099999999998</c:v>
                </c:pt>
                <c:pt idx="23">
                  <c:v>98.820120000000003</c:v>
                </c:pt>
                <c:pt idx="24">
                  <c:v>99.043660000000003</c:v>
                </c:pt>
                <c:pt idx="25">
                  <c:v>99.087699999999998</c:v>
                </c:pt>
                <c:pt idx="26">
                  <c:v>98.051199999999994</c:v>
                </c:pt>
                <c:pt idx="27">
                  <c:v>98.390879999999996</c:v>
                </c:pt>
                <c:pt idx="28">
                  <c:v>98.852099999999993</c:v>
                </c:pt>
                <c:pt idx="29">
                  <c:v>98.548500000000004</c:v>
                </c:pt>
                <c:pt idx="30">
                  <c:v>97.95684</c:v>
                </c:pt>
                <c:pt idx="31">
                  <c:v>97.655280000000005</c:v>
                </c:pt>
                <c:pt idx="32">
                  <c:v>97.653540000000007</c:v>
                </c:pt>
                <c:pt idx="33">
                  <c:v>97.64864</c:v>
                </c:pt>
                <c:pt idx="34">
                  <c:v>97.67062</c:v>
                </c:pt>
                <c:pt idx="35">
                  <c:v>97.713740000000001</c:v>
                </c:pt>
                <c:pt idx="36">
                  <c:v>98.211860000000001</c:v>
                </c:pt>
                <c:pt idx="37">
                  <c:v>98.054320000000004</c:v>
                </c:pt>
                <c:pt idx="38">
                  <c:v>98.040120000000002</c:v>
                </c:pt>
                <c:pt idx="39">
                  <c:v>98.251819999999995</c:v>
                </c:pt>
                <c:pt idx="40">
                  <c:v>98.805700000000002</c:v>
                </c:pt>
                <c:pt idx="41">
                  <c:v>98.462879999999998</c:v>
                </c:pt>
                <c:pt idx="42">
                  <c:v>98.077020000000005</c:v>
                </c:pt>
                <c:pt idx="43">
                  <c:v>97.565740000000005</c:v>
                </c:pt>
                <c:pt idx="44">
                  <c:v>97.559839999999994</c:v>
                </c:pt>
                <c:pt idx="45">
                  <c:v>97.833820000000003</c:v>
                </c:pt>
                <c:pt idx="46">
                  <c:v>97.635099999999994</c:v>
                </c:pt>
                <c:pt idx="47">
                  <c:v>96.747100000000003</c:v>
                </c:pt>
                <c:pt idx="48">
                  <c:v>96.371399999999994</c:v>
                </c:pt>
                <c:pt idx="49">
                  <c:v>96.777280000000005</c:v>
                </c:pt>
                <c:pt idx="50">
                  <c:v>96.977900000000005</c:v>
                </c:pt>
                <c:pt idx="51">
                  <c:v>97.121020000000001</c:v>
                </c:pt>
                <c:pt idx="52">
                  <c:v>97.366399999999999</c:v>
                </c:pt>
                <c:pt idx="53">
                  <c:v>97.970399999999998</c:v>
                </c:pt>
                <c:pt idx="54">
                  <c:v>97.833600000000004</c:v>
                </c:pt>
                <c:pt idx="55">
                  <c:v>97.907079999999993</c:v>
                </c:pt>
                <c:pt idx="56">
                  <c:v>98.001300000000001</c:v>
                </c:pt>
                <c:pt idx="57">
                  <c:v>97.770820000000001</c:v>
                </c:pt>
                <c:pt idx="58">
                  <c:v>97.449579999999997</c:v>
                </c:pt>
                <c:pt idx="59">
                  <c:v>97.23742</c:v>
                </c:pt>
                <c:pt idx="60">
                  <c:v>97.251980000000003</c:v>
                </c:pt>
                <c:pt idx="61">
                  <c:v>97.533739999999995</c:v>
                </c:pt>
                <c:pt idx="62">
                  <c:v>97.217160000000007</c:v>
                </c:pt>
                <c:pt idx="63">
                  <c:v>96.695939999999993</c:v>
                </c:pt>
                <c:pt idx="64">
                  <c:v>96.463899999999995</c:v>
                </c:pt>
                <c:pt idx="65">
                  <c:v>96.286180000000002</c:v>
                </c:pt>
                <c:pt idx="66">
                  <c:v>95.990219999999994</c:v>
                </c:pt>
                <c:pt idx="67">
                  <c:v>95.33766</c:v>
                </c:pt>
                <c:pt idx="68">
                  <c:v>95.073880000000003</c:v>
                </c:pt>
                <c:pt idx="69">
                  <c:v>94.96078</c:v>
                </c:pt>
                <c:pt idx="70">
                  <c:v>94.860720000000001</c:v>
                </c:pt>
                <c:pt idx="71">
                  <c:v>94.737920000000003</c:v>
                </c:pt>
                <c:pt idx="72">
                  <c:v>94.58766</c:v>
                </c:pt>
                <c:pt idx="73">
                  <c:v>94.370339999999999</c:v>
                </c:pt>
                <c:pt idx="74">
                  <c:v>94.246160000000003</c:v>
                </c:pt>
                <c:pt idx="75">
                  <c:v>94.756699999999995</c:v>
                </c:pt>
                <c:pt idx="76">
                  <c:v>94.455280000000002</c:v>
                </c:pt>
                <c:pt idx="77">
                  <c:v>94.384079999999997</c:v>
                </c:pt>
                <c:pt idx="78">
                  <c:v>93.673739999999995</c:v>
                </c:pt>
                <c:pt idx="79">
                  <c:v>93.265559999999994</c:v>
                </c:pt>
                <c:pt idx="80">
                  <c:v>92.813180000000003</c:v>
                </c:pt>
                <c:pt idx="81">
                  <c:v>92.9499</c:v>
                </c:pt>
                <c:pt idx="82">
                  <c:v>93.365399999999994</c:v>
                </c:pt>
                <c:pt idx="83">
                  <c:v>93.297920000000005</c:v>
                </c:pt>
                <c:pt idx="84">
                  <c:v>94.274140000000003</c:v>
                </c:pt>
                <c:pt idx="85">
                  <c:v>94.050039999999996</c:v>
                </c:pt>
                <c:pt idx="86">
                  <c:v>93.713499999999996</c:v>
                </c:pt>
                <c:pt idx="87">
                  <c:v>93.519679999999994</c:v>
                </c:pt>
                <c:pt idx="88">
                  <c:v>92.824680000000001</c:v>
                </c:pt>
                <c:pt idx="89">
                  <c:v>92.108279999999993</c:v>
                </c:pt>
                <c:pt idx="90">
                  <c:v>91.29374</c:v>
                </c:pt>
                <c:pt idx="91">
                  <c:v>91.001279999999994</c:v>
                </c:pt>
                <c:pt idx="92">
                  <c:v>90.681780000000003</c:v>
                </c:pt>
                <c:pt idx="93">
                  <c:v>90.435159999999996</c:v>
                </c:pt>
                <c:pt idx="94">
                  <c:v>90.147419999999997</c:v>
                </c:pt>
                <c:pt idx="95">
                  <c:v>89.186220000000006</c:v>
                </c:pt>
                <c:pt idx="96">
                  <c:v>88.433319999999995</c:v>
                </c:pt>
                <c:pt idx="97">
                  <c:v>89.058639999999997</c:v>
                </c:pt>
                <c:pt idx="98">
                  <c:v>89.337779999999995</c:v>
                </c:pt>
                <c:pt idx="99">
                  <c:v>89.392399999999995</c:v>
                </c:pt>
                <c:pt idx="100">
                  <c:v>89.769880000000001</c:v>
                </c:pt>
                <c:pt idx="101">
                  <c:v>89.941100000000006</c:v>
                </c:pt>
                <c:pt idx="102">
                  <c:v>90.50958</c:v>
                </c:pt>
                <c:pt idx="103">
                  <c:v>89.874179999999996</c:v>
                </c:pt>
                <c:pt idx="104">
                  <c:v>89.417839999999998</c:v>
                </c:pt>
                <c:pt idx="105">
                  <c:v>89.547280000000001</c:v>
                </c:pt>
                <c:pt idx="106">
                  <c:v>89.529640000000001</c:v>
                </c:pt>
                <c:pt idx="107">
                  <c:v>89.620339999999999</c:v>
                </c:pt>
                <c:pt idx="108">
                  <c:v>88.734200000000001</c:v>
                </c:pt>
                <c:pt idx="109">
                  <c:v>89.039640000000006</c:v>
                </c:pt>
                <c:pt idx="110">
                  <c:v>89.022620000000003</c:v>
                </c:pt>
                <c:pt idx="111">
                  <c:v>88.908879999999996</c:v>
                </c:pt>
                <c:pt idx="112">
                  <c:v>87.634820000000005</c:v>
                </c:pt>
                <c:pt idx="113">
                  <c:v>87.142600000000002</c:v>
                </c:pt>
                <c:pt idx="114">
                  <c:v>86.773740000000004</c:v>
                </c:pt>
                <c:pt idx="115">
                  <c:v>86.715339999999998</c:v>
                </c:pt>
                <c:pt idx="116">
                  <c:v>86.758139999999997</c:v>
                </c:pt>
                <c:pt idx="117">
                  <c:v>86.751499999999993</c:v>
                </c:pt>
                <c:pt idx="118">
                  <c:v>86.586460000000002</c:v>
                </c:pt>
                <c:pt idx="119">
                  <c:v>86.27176</c:v>
                </c:pt>
                <c:pt idx="120">
                  <c:v>86.431619999999995</c:v>
                </c:pt>
                <c:pt idx="121">
                  <c:v>86.9786</c:v>
                </c:pt>
                <c:pt idx="122">
                  <c:v>87.192599999999999</c:v>
                </c:pt>
                <c:pt idx="123">
                  <c:v>87.101439999999997</c:v>
                </c:pt>
                <c:pt idx="124">
                  <c:v>86.411839999999998</c:v>
                </c:pt>
                <c:pt idx="125">
                  <c:v>86.448599999999999</c:v>
                </c:pt>
                <c:pt idx="126">
                  <c:v>86.893500000000003</c:v>
                </c:pt>
                <c:pt idx="127">
                  <c:v>87.393379999999993</c:v>
                </c:pt>
                <c:pt idx="128">
                  <c:v>87.154740000000004</c:v>
                </c:pt>
                <c:pt idx="129">
                  <c:v>86.911739999999995</c:v>
                </c:pt>
                <c:pt idx="130">
                  <c:v>86.769480000000001</c:v>
                </c:pt>
                <c:pt idx="131">
                  <c:v>86.641239999999996</c:v>
                </c:pt>
                <c:pt idx="132">
                  <c:v>85.984340000000003</c:v>
                </c:pt>
                <c:pt idx="133">
                  <c:v>86.253140000000002</c:v>
                </c:pt>
                <c:pt idx="134">
                  <c:v>86.756640000000004</c:v>
                </c:pt>
                <c:pt idx="135">
                  <c:v>87.751339999999999</c:v>
                </c:pt>
                <c:pt idx="136">
                  <c:v>89.327920000000006</c:v>
                </c:pt>
                <c:pt idx="137">
                  <c:v>89.418340000000001</c:v>
                </c:pt>
                <c:pt idx="138">
                  <c:v>89.706239999999994</c:v>
                </c:pt>
                <c:pt idx="139">
                  <c:v>90.851100000000002</c:v>
                </c:pt>
                <c:pt idx="140">
                  <c:v>91.865979999999993</c:v>
                </c:pt>
                <c:pt idx="141">
                  <c:v>91.72542</c:v>
                </c:pt>
                <c:pt idx="142">
                  <c:v>90.369299999999996</c:v>
                </c:pt>
                <c:pt idx="143">
                  <c:v>92.641000000000005</c:v>
                </c:pt>
                <c:pt idx="144">
                  <c:v>96.426699999999997</c:v>
                </c:pt>
                <c:pt idx="145">
                  <c:v>97.504199999999997</c:v>
                </c:pt>
                <c:pt idx="146">
                  <c:v>100.34981999999999</c:v>
                </c:pt>
                <c:pt idx="147">
                  <c:v>100.81695999999999</c:v>
                </c:pt>
                <c:pt idx="148">
                  <c:v>98.891260000000003</c:v>
                </c:pt>
                <c:pt idx="149">
                  <c:v>100.6266</c:v>
                </c:pt>
                <c:pt idx="150">
                  <c:v>102.25648</c:v>
                </c:pt>
                <c:pt idx="151">
                  <c:v>101.2923</c:v>
                </c:pt>
                <c:pt idx="152">
                  <c:v>102.43006</c:v>
                </c:pt>
                <c:pt idx="153">
                  <c:v>100.91553999999999</c:v>
                </c:pt>
                <c:pt idx="154">
                  <c:v>97.874480000000005</c:v>
                </c:pt>
                <c:pt idx="155">
                  <c:v>98.232060000000004</c:v>
                </c:pt>
                <c:pt idx="156">
                  <c:v>98.392949999999999</c:v>
                </c:pt>
                <c:pt idx="157">
                  <c:v>98.598619999999997</c:v>
                </c:pt>
                <c:pt idx="158">
                  <c:v>100.57856</c:v>
                </c:pt>
                <c:pt idx="159">
                  <c:v>102.01783333333333</c:v>
                </c:pt>
                <c:pt idx="160">
                  <c:v>101.22987999999999</c:v>
                </c:pt>
                <c:pt idx="161">
                  <c:v>101.99202</c:v>
                </c:pt>
                <c:pt idx="162">
                  <c:v>101.96138000000001</c:v>
                </c:pt>
                <c:pt idx="163">
                  <c:v>103.89775</c:v>
                </c:pt>
                <c:pt idx="164">
                  <c:v>104.22856</c:v>
                </c:pt>
                <c:pt idx="165">
                  <c:v>105.7285</c:v>
                </c:pt>
                <c:pt idx="166">
                  <c:v>104.99679999999999</c:v>
                </c:pt>
                <c:pt idx="167">
                  <c:v>102.17694</c:v>
                </c:pt>
                <c:pt idx="168">
                  <c:v>101.20762000000001</c:v>
                </c:pt>
                <c:pt idx="169">
                  <c:v>101.7533</c:v>
                </c:pt>
                <c:pt idx="170">
                  <c:v>100.87538000000001</c:v>
                </c:pt>
                <c:pt idx="171">
                  <c:v>100.16398</c:v>
                </c:pt>
                <c:pt idx="172">
                  <c:v>100.9545</c:v>
                </c:pt>
                <c:pt idx="173">
                  <c:v>100.43022000000001</c:v>
                </c:pt>
                <c:pt idx="174">
                  <c:v>98.714039999999997</c:v>
                </c:pt>
                <c:pt idx="175">
                  <c:v>97.966980000000007</c:v>
                </c:pt>
                <c:pt idx="176">
                  <c:v>96.855459999999994</c:v>
                </c:pt>
                <c:pt idx="177">
                  <c:v>95.837374999999994</c:v>
                </c:pt>
                <c:pt idx="178">
                  <c:v>95.174959999999999</c:v>
                </c:pt>
                <c:pt idx="179">
                  <c:v>96.014300000000006</c:v>
                </c:pt>
                <c:pt idx="180">
                  <c:v>96.366839999999996</c:v>
                </c:pt>
                <c:pt idx="181">
                  <c:v>96.507800000000003</c:v>
                </c:pt>
                <c:pt idx="182">
                  <c:v>96.149450000000002</c:v>
                </c:pt>
                <c:pt idx="183">
                  <c:v>96.794740000000004</c:v>
                </c:pt>
                <c:pt idx="184">
                  <c:v>96.157499999999999</c:v>
                </c:pt>
                <c:pt idx="185">
                  <c:v>94.84984</c:v>
                </c:pt>
                <c:pt idx="186">
                  <c:v>94.708439999999996</c:v>
                </c:pt>
                <c:pt idx="187">
                  <c:v>93.910200000000003</c:v>
                </c:pt>
                <c:pt idx="188">
                  <c:v>94.546019999999999</c:v>
                </c:pt>
                <c:pt idx="189">
                  <c:v>94.596419999999995</c:v>
                </c:pt>
                <c:pt idx="190">
                  <c:v>94.390100000000004</c:v>
                </c:pt>
                <c:pt idx="191">
                  <c:v>94.907579999999996</c:v>
                </c:pt>
                <c:pt idx="192">
                  <c:v>93.610249999999994</c:v>
                </c:pt>
                <c:pt idx="193">
                  <c:v>93.184299999999993</c:v>
                </c:pt>
                <c:pt idx="194">
                  <c:v>93.244879999999995</c:v>
                </c:pt>
                <c:pt idx="195">
                  <c:v>93.542060000000006</c:v>
                </c:pt>
                <c:pt idx="196">
                  <c:v>92.650880000000001</c:v>
                </c:pt>
                <c:pt idx="197">
                  <c:v>91.605699999999999</c:v>
                </c:pt>
                <c:pt idx="198">
                  <c:v>91.59254</c:v>
                </c:pt>
                <c:pt idx="199">
                  <c:v>92.507999999999996</c:v>
                </c:pt>
                <c:pt idx="200">
                  <c:v>92.490960000000001</c:v>
                </c:pt>
                <c:pt idx="201">
                  <c:v>91.718374999999995</c:v>
                </c:pt>
                <c:pt idx="202">
                  <c:v>91.591639999999998</c:v>
                </c:pt>
                <c:pt idx="203">
                  <c:v>91.383600000000001</c:v>
                </c:pt>
                <c:pt idx="204">
                  <c:v>91.07808</c:v>
                </c:pt>
                <c:pt idx="205">
                  <c:v>91.96172</c:v>
                </c:pt>
                <c:pt idx="206">
                  <c:v>92.586359999999999</c:v>
                </c:pt>
                <c:pt idx="207">
                  <c:v>93.02973333333334</c:v>
                </c:pt>
                <c:pt idx="208">
                  <c:v>92.895674999999997</c:v>
                </c:pt>
                <c:pt idx="209">
                  <c:v>92.238240000000005</c:v>
                </c:pt>
                <c:pt idx="210">
                  <c:v>91.676119999999997</c:v>
                </c:pt>
                <c:pt idx="211">
                  <c:v>92.560850000000002</c:v>
                </c:pt>
                <c:pt idx="212">
                  <c:v>93.310100000000006</c:v>
                </c:pt>
                <c:pt idx="213">
                  <c:v>93.906880000000001</c:v>
                </c:pt>
                <c:pt idx="214">
                  <c:v>93.997600000000006</c:v>
                </c:pt>
                <c:pt idx="215">
                  <c:v>93.757800000000003</c:v>
                </c:pt>
                <c:pt idx="216">
                  <c:v>93.947400000000002</c:v>
                </c:pt>
                <c:pt idx="217">
                  <c:v>93.388440000000003</c:v>
                </c:pt>
                <c:pt idx="218">
                  <c:v>93.039240000000007</c:v>
                </c:pt>
                <c:pt idx="219">
                  <c:v>92.757919999999999</c:v>
                </c:pt>
                <c:pt idx="220">
                  <c:v>93.412379999999999</c:v>
                </c:pt>
                <c:pt idx="221">
                  <c:v>93.00582</c:v>
                </c:pt>
                <c:pt idx="222">
                  <c:v>92.669039999999995</c:v>
                </c:pt>
                <c:pt idx="223">
                  <c:v>92.233959999999996</c:v>
                </c:pt>
                <c:pt idx="224">
                  <c:v>92.625919999999994</c:v>
                </c:pt>
                <c:pt idx="225">
                  <c:v>92.968699999999998</c:v>
                </c:pt>
                <c:pt idx="226">
                  <c:v>94.408779999999993</c:v>
                </c:pt>
                <c:pt idx="227">
                  <c:v>94.634659999999997</c:v>
                </c:pt>
                <c:pt idx="228">
                  <c:v>96.269679999999994</c:v>
                </c:pt>
                <c:pt idx="229">
                  <c:v>96.809439999999995</c:v>
                </c:pt>
                <c:pt idx="230">
                  <c:v>96.714275000000001</c:v>
                </c:pt>
                <c:pt idx="231">
                  <c:v>96.957719999999995</c:v>
                </c:pt>
                <c:pt idx="232">
                  <c:v>95.575059999999993</c:v>
                </c:pt>
                <c:pt idx="233">
                  <c:v>95.305980000000005</c:v>
                </c:pt>
                <c:pt idx="234">
                  <c:v>95.743840000000006</c:v>
                </c:pt>
                <c:pt idx="235">
                  <c:v>94.935699999999997</c:v>
                </c:pt>
                <c:pt idx="236">
                  <c:v>94.474999999999994</c:v>
                </c:pt>
                <c:pt idx="237">
                  <c:v>94.370040000000003</c:v>
                </c:pt>
                <c:pt idx="238">
                  <c:v>93.628839999999997</c:v>
                </c:pt>
                <c:pt idx="239">
                  <c:v>92.676000000000002</c:v>
                </c:pt>
                <c:pt idx="240">
                  <c:v>93.521259999999998</c:v>
                </c:pt>
                <c:pt idx="241">
                  <c:v>93.701759999999993</c:v>
                </c:pt>
                <c:pt idx="242">
                  <c:v>94.440280000000001</c:v>
                </c:pt>
                <c:pt idx="243">
                  <c:v>94.241560000000007</c:v>
                </c:pt>
                <c:pt idx="244">
                  <c:v>93.800150000000002</c:v>
                </c:pt>
                <c:pt idx="245">
                  <c:v>92.895759999999996</c:v>
                </c:pt>
                <c:pt idx="246">
                  <c:v>92.221119999999999</c:v>
                </c:pt>
                <c:pt idx="247">
                  <c:v>91.234059999999999</c:v>
                </c:pt>
                <c:pt idx="248">
                  <c:v>90.420820000000006</c:v>
                </c:pt>
                <c:pt idx="249">
                  <c:v>89.800624999999997</c:v>
                </c:pt>
                <c:pt idx="250">
                  <c:v>90.217439999999996</c:v>
                </c:pt>
                <c:pt idx="251">
                  <c:v>90.270520000000005</c:v>
                </c:pt>
                <c:pt idx="252">
                  <c:v>89.530100000000004</c:v>
                </c:pt>
                <c:pt idx="253">
                  <c:v>89.801199999999994</c:v>
                </c:pt>
                <c:pt idx="254">
                  <c:v>90.763819999999996</c:v>
                </c:pt>
                <c:pt idx="255">
                  <c:v>91.291799999999995</c:v>
                </c:pt>
                <c:pt idx="256">
                  <c:v>91.63458</c:v>
                </c:pt>
                <c:pt idx="257">
                  <c:v>91.200580000000002</c:v>
                </c:pt>
                <c:pt idx="258">
                  <c:v>91.134900000000002</c:v>
                </c:pt>
                <c:pt idx="259">
                  <c:v>91.472274999999996</c:v>
                </c:pt>
                <c:pt idx="260">
                  <c:v>90.865650000000002</c:v>
                </c:pt>
                <c:pt idx="261">
                  <c:v>90.552840000000003</c:v>
                </c:pt>
                <c:pt idx="262">
                  <c:v>90.446439999999996</c:v>
                </c:pt>
                <c:pt idx="263">
                  <c:v>89.841949999999997</c:v>
                </c:pt>
                <c:pt idx="264">
                  <c:v>89.633240000000001</c:v>
                </c:pt>
                <c:pt idx="265">
                  <c:v>89.310900000000004</c:v>
                </c:pt>
                <c:pt idx="266">
                  <c:v>89.480260000000001</c:v>
                </c:pt>
                <c:pt idx="267">
                  <c:v>89.610979999999998</c:v>
                </c:pt>
                <c:pt idx="268">
                  <c:v>89.320324999999997</c:v>
                </c:pt>
                <c:pt idx="269">
                  <c:v>88.725719999999995</c:v>
                </c:pt>
                <c:pt idx="270">
                  <c:v>88.651939999999996</c:v>
                </c:pt>
                <c:pt idx="271">
                  <c:v>88.691820000000007</c:v>
                </c:pt>
                <c:pt idx="272">
                  <c:v>88.166659999999993</c:v>
                </c:pt>
                <c:pt idx="273">
                  <c:v>88.152780000000007</c:v>
                </c:pt>
                <c:pt idx="274">
                  <c:v>87.552300000000002</c:v>
                </c:pt>
                <c:pt idx="275">
                  <c:v>87.136560000000003</c:v>
                </c:pt>
                <c:pt idx="276">
                  <c:v>86.750240000000005</c:v>
                </c:pt>
                <c:pt idx="277">
                  <c:v>86.070779999999999</c:v>
                </c:pt>
                <c:pt idx="278">
                  <c:v>86.002459999999999</c:v>
                </c:pt>
                <c:pt idx="279">
                  <c:v>86.940039999999996</c:v>
                </c:pt>
                <c:pt idx="280">
                  <c:v>87.364999999999995</c:v>
                </c:pt>
                <c:pt idx="281">
                  <c:v>87.536199999999994</c:v>
                </c:pt>
                <c:pt idx="282">
                  <c:v>86.629824999999997</c:v>
                </c:pt>
                <c:pt idx="283">
                  <c:v>86.606859999999998</c:v>
                </c:pt>
                <c:pt idx="284">
                  <c:v>87.195760000000007</c:v>
                </c:pt>
                <c:pt idx="285">
                  <c:v>87.162180000000006</c:v>
                </c:pt>
                <c:pt idx="286">
                  <c:v>86.876320000000007</c:v>
                </c:pt>
                <c:pt idx="287">
                  <c:v>86.551325000000006</c:v>
                </c:pt>
                <c:pt idx="288">
                  <c:v>86.77628</c:v>
                </c:pt>
                <c:pt idx="289">
                  <c:v>86.274600000000007</c:v>
                </c:pt>
                <c:pt idx="290">
                  <c:v>85.70702</c:v>
                </c:pt>
                <c:pt idx="291">
                  <c:v>86.440259999999995</c:v>
                </c:pt>
                <c:pt idx="292">
                  <c:v>87.291380000000004</c:v>
                </c:pt>
                <c:pt idx="293">
                  <c:v>86.7941</c:v>
                </c:pt>
                <c:pt idx="294">
                  <c:v>87.082539999999995</c:v>
                </c:pt>
                <c:pt idx="295">
                  <c:v>86.929820000000007</c:v>
                </c:pt>
                <c:pt idx="296">
                  <c:v>88.3005</c:v>
                </c:pt>
                <c:pt idx="297">
                  <c:v>89.215800000000002</c:v>
                </c:pt>
                <c:pt idx="298">
                  <c:v>90.784400000000005</c:v>
                </c:pt>
                <c:pt idx="299">
                  <c:v>91.399339999999995</c:v>
                </c:pt>
                <c:pt idx="300">
                  <c:v>92.195480000000003</c:v>
                </c:pt>
                <c:pt idx="301">
                  <c:v>90.531475</c:v>
                </c:pt>
                <c:pt idx="302">
                  <c:v>90.513999999999996</c:v>
                </c:pt>
                <c:pt idx="303">
                  <c:v>89.463660000000004</c:v>
                </c:pt>
                <c:pt idx="304">
                  <c:v>90.158079999999998</c:v>
                </c:pt>
                <c:pt idx="305">
                  <c:v>90.528274999999994</c:v>
                </c:pt>
                <c:pt idx="306">
                  <c:v>91.100620000000006</c:v>
                </c:pt>
                <c:pt idx="307">
                  <c:v>92.477225000000004</c:v>
                </c:pt>
                <c:pt idx="308">
                  <c:v>91.753519999999995</c:v>
                </c:pt>
                <c:pt idx="309">
                  <c:v>91.380740000000003</c:v>
                </c:pt>
                <c:pt idx="310">
                  <c:v>92.762339999999995</c:v>
                </c:pt>
                <c:pt idx="311">
                  <c:v>92.520939999999996</c:v>
                </c:pt>
                <c:pt idx="312">
                  <c:v>92.604275000000001</c:v>
                </c:pt>
                <c:pt idx="313">
                  <c:v>92.271299999999997</c:v>
                </c:pt>
                <c:pt idx="314">
                  <c:v>92.461560000000006</c:v>
                </c:pt>
                <c:pt idx="315">
                  <c:v>91.601550000000003</c:v>
                </c:pt>
                <c:pt idx="316">
                  <c:v>90.819220000000001</c:v>
                </c:pt>
                <c:pt idx="317">
                  <c:v>90.170379999999994</c:v>
                </c:pt>
                <c:pt idx="318">
                  <c:v>89.754000000000005</c:v>
                </c:pt>
                <c:pt idx="319">
                  <c:v>90.1631</c:v>
                </c:pt>
                <c:pt idx="320">
                  <c:v>90.070025000000001</c:v>
                </c:pt>
                <c:pt idx="321">
                  <c:v>89.887839999999997</c:v>
                </c:pt>
                <c:pt idx="322">
                  <c:v>90.495220000000003</c:v>
                </c:pt>
                <c:pt idx="323">
                  <c:v>90.688839999999999</c:v>
                </c:pt>
                <c:pt idx="324">
                  <c:v>90.602540000000005</c:v>
                </c:pt>
                <c:pt idx="325">
                  <c:v>90.479399999999998</c:v>
                </c:pt>
                <c:pt idx="326">
                  <c:v>90.616619999999998</c:v>
                </c:pt>
                <c:pt idx="327">
                  <c:v>91.047439999999995</c:v>
                </c:pt>
                <c:pt idx="328">
                  <c:v>90.964820000000003</c:v>
                </c:pt>
                <c:pt idx="329">
                  <c:v>90.724000000000004</c:v>
                </c:pt>
                <c:pt idx="330">
                  <c:v>90.606819999999999</c:v>
                </c:pt>
                <c:pt idx="331">
                  <c:v>91.537379999999999</c:v>
                </c:pt>
                <c:pt idx="332">
                  <c:v>92.755660000000006</c:v>
                </c:pt>
                <c:pt idx="333">
                  <c:v>93.568560000000005</c:v>
                </c:pt>
                <c:pt idx="334">
                  <c:v>94.390124999999998</c:v>
                </c:pt>
                <c:pt idx="335">
                  <c:v>94.229879999999994</c:v>
                </c:pt>
                <c:pt idx="336">
                  <c:v>93.854519999999994</c:v>
                </c:pt>
                <c:pt idx="337">
                  <c:v>93.482799999999997</c:v>
                </c:pt>
                <c:pt idx="338">
                  <c:v>93.792860000000005</c:v>
                </c:pt>
                <c:pt idx="339">
                  <c:v>93.132900000000006</c:v>
                </c:pt>
                <c:pt idx="340">
                  <c:v>93.666399999999996</c:v>
                </c:pt>
                <c:pt idx="341">
                  <c:v>93.245779999999996</c:v>
                </c:pt>
                <c:pt idx="342">
                  <c:v>93.708479999999994</c:v>
                </c:pt>
                <c:pt idx="343">
                  <c:v>92.963359999999994</c:v>
                </c:pt>
                <c:pt idx="344">
                  <c:v>92.521199999999993</c:v>
                </c:pt>
                <c:pt idx="345">
                  <c:v>92.635840000000002</c:v>
                </c:pt>
                <c:pt idx="346">
                  <c:v>92.350399999999993</c:v>
                </c:pt>
                <c:pt idx="347">
                  <c:v>92.338139999999996</c:v>
                </c:pt>
                <c:pt idx="348">
                  <c:v>91.882149999999996</c:v>
                </c:pt>
                <c:pt idx="349">
                  <c:v>90.904439999999994</c:v>
                </c:pt>
                <c:pt idx="350">
                  <c:v>90.509699999999995</c:v>
                </c:pt>
                <c:pt idx="351">
                  <c:v>90.804900000000004</c:v>
                </c:pt>
                <c:pt idx="352">
                  <c:v>90.599199999999996</c:v>
                </c:pt>
                <c:pt idx="353">
                  <c:v>90.795074999999997</c:v>
                </c:pt>
                <c:pt idx="354">
                  <c:v>90.524240000000006</c:v>
                </c:pt>
                <c:pt idx="355">
                  <c:v>91.034840000000003</c:v>
                </c:pt>
                <c:pt idx="356">
                  <c:v>91.187866666666665</c:v>
                </c:pt>
                <c:pt idx="357">
                  <c:v>91.488919999999993</c:v>
                </c:pt>
                <c:pt idx="358">
                  <c:v>91.85575</c:v>
                </c:pt>
                <c:pt idx="359">
                  <c:v>91.511849999999995</c:v>
                </c:pt>
                <c:pt idx="360">
                  <c:v>91.236779999999996</c:v>
                </c:pt>
                <c:pt idx="361">
                  <c:v>91.006420000000006</c:v>
                </c:pt>
                <c:pt idx="362">
                  <c:v>90.813159999999996</c:v>
                </c:pt>
                <c:pt idx="363">
                  <c:v>90.636979999999994</c:v>
                </c:pt>
                <c:pt idx="364">
                  <c:v>91.060400000000001</c:v>
                </c:pt>
                <c:pt idx="365">
                  <c:v>90.922425000000004</c:v>
                </c:pt>
                <c:pt idx="366">
                  <c:v>90.845740000000006</c:v>
                </c:pt>
                <c:pt idx="367">
                  <c:v>90.603679999999997</c:v>
                </c:pt>
                <c:pt idx="368">
                  <c:v>90.906199999999998</c:v>
                </c:pt>
                <c:pt idx="369">
                  <c:v>90.909980000000004</c:v>
                </c:pt>
                <c:pt idx="370">
                  <c:v>91.094560000000001</c:v>
                </c:pt>
                <c:pt idx="371">
                  <c:v>91.363</c:v>
                </c:pt>
                <c:pt idx="372">
                  <c:v>91.833825000000004</c:v>
                </c:pt>
                <c:pt idx="373">
                  <c:v>92.35378</c:v>
                </c:pt>
                <c:pt idx="374">
                  <c:v>92.574875000000006</c:v>
                </c:pt>
                <c:pt idx="375">
                  <c:v>92.397760000000005</c:v>
                </c:pt>
                <c:pt idx="376">
                  <c:v>92.363020000000006</c:v>
                </c:pt>
                <c:pt idx="377">
                  <c:v>92.308499999999995</c:v>
                </c:pt>
                <c:pt idx="378">
                  <c:v>92.181960000000004</c:v>
                </c:pt>
                <c:pt idx="379">
                  <c:v>91.930459999999997</c:v>
                </c:pt>
                <c:pt idx="380">
                  <c:v>92.064120000000003</c:v>
                </c:pt>
                <c:pt idx="381">
                  <c:v>92.228279999999998</c:v>
                </c:pt>
                <c:pt idx="382">
                  <c:v>91.517439999999993</c:v>
                </c:pt>
                <c:pt idx="383">
                  <c:v>91.579980000000006</c:v>
                </c:pt>
                <c:pt idx="384">
                  <c:v>92.646360000000001</c:v>
                </c:pt>
                <c:pt idx="385">
                  <c:v>93.160120000000006</c:v>
                </c:pt>
                <c:pt idx="386">
                  <c:v>93.536450000000002</c:v>
                </c:pt>
                <c:pt idx="387">
                  <c:v>93.031859999999995</c:v>
                </c:pt>
                <c:pt idx="388">
                  <c:v>92.556719999999999</c:v>
                </c:pt>
                <c:pt idx="389">
                  <c:v>93.180239999999998</c:v>
                </c:pt>
                <c:pt idx="390">
                  <c:v>94.365639999999999</c:v>
                </c:pt>
                <c:pt idx="391">
                  <c:v>94.511375000000001</c:v>
                </c:pt>
                <c:pt idx="392">
                  <c:v>94.530699999999996</c:v>
                </c:pt>
                <c:pt idx="393">
                  <c:v>93.640559999999994</c:v>
                </c:pt>
                <c:pt idx="394">
                  <c:v>93.231300000000005</c:v>
                </c:pt>
                <c:pt idx="395">
                  <c:v>93.50206</c:v>
                </c:pt>
                <c:pt idx="396">
                  <c:v>93.155959999999993</c:v>
                </c:pt>
                <c:pt idx="397">
                  <c:v>93.341440000000006</c:v>
                </c:pt>
                <c:pt idx="398">
                  <c:v>93.895820000000001</c:v>
                </c:pt>
                <c:pt idx="399">
                  <c:v>94.477059999999994</c:v>
                </c:pt>
                <c:pt idx="400">
                  <c:v>94.667275000000004</c:v>
                </c:pt>
                <c:pt idx="401">
                  <c:v>93.781400000000005</c:v>
                </c:pt>
                <c:pt idx="402">
                  <c:v>92.956119999999999</c:v>
                </c:pt>
                <c:pt idx="403">
                  <c:v>92.826779999999999</c:v>
                </c:pt>
                <c:pt idx="404">
                  <c:v>92.80744</c:v>
                </c:pt>
                <c:pt idx="405">
                  <c:v>92.844620000000006</c:v>
                </c:pt>
                <c:pt idx="406">
                  <c:v>92.367400000000004</c:v>
                </c:pt>
                <c:pt idx="407">
                  <c:v>92.129959999999997</c:v>
                </c:pt>
                <c:pt idx="408">
                  <c:v>92.535979999999995</c:v>
                </c:pt>
                <c:pt idx="409">
                  <c:v>93.260720000000006</c:v>
                </c:pt>
                <c:pt idx="410">
                  <c:v>93.492024999999998</c:v>
                </c:pt>
                <c:pt idx="411">
                  <c:v>93.256200000000007</c:v>
                </c:pt>
                <c:pt idx="412">
                  <c:v>93.597999999999999</c:v>
                </c:pt>
                <c:pt idx="413">
                  <c:v>93.702060000000003</c:v>
                </c:pt>
                <c:pt idx="414">
                  <c:v>93.253649999999993</c:v>
                </c:pt>
                <c:pt idx="415">
                  <c:v>93.479619999999997</c:v>
                </c:pt>
                <c:pt idx="416">
                  <c:v>93.678299999999993</c:v>
                </c:pt>
                <c:pt idx="417">
                  <c:v>93.679100000000005</c:v>
                </c:pt>
                <c:pt idx="418">
                  <c:v>94.100639999999999</c:v>
                </c:pt>
                <c:pt idx="419">
                  <c:v>94.281120000000001</c:v>
                </c:pt>
                <c:pt idx="420">
                  <c:v>94.805975000000004</c:v>
                </c:pt>
                <c:pt idx="421">
                  <c:v>94.990960000000001</c:v>
                </c:pt>
                <c:pt idx="422">
                  <c:v>94.956519999999998</c:v>
                </c:pt>
                <c:pt idx="423">
                  <c:v>94.562150000000003</c:v>
                </c:pt>
                <c:pt idx="424">
                  <c:v>94.410166666666669</c:v>
                </c:pt>
                <c:pt idx="425">
                  <c:v>94.542640000000006</c:v>
                </c:pt>
                <c:pt idx="426">
                  <c:v>94.340924999999999</c:v>
                </c:pt>
                <c:pt idx="427">
                  <c:v>94.330460000000002</c:v>
                </c:pt>
                <c:pt idx="428">
                  <c:v>94.622900000000001</c:v>
                </c:pt>
                <c:pt idx="429">
                  <c:v>94.524959999999993</c:v>
                </c:pt>
                <c:pt idx="430">
                  <c:v>94.281800000000004</c:v>
                </c:pt>
                <c:pt idx="431">
                  <c:v>93.713880000000003</c:v>
                </c:pt>
                <c:pt idx="432">
                  <c:v>93.911159999999995</c:v>
                </c:pt>
                <c:pt idx="433">
                  <c:v>94.110919999999993</c:v>
                </c:pt>
                <c:pt idx="434">
                  <c:v>93.949079999999995</c:v>
                </c:pt>
                <c:pt idx="435">
                  <c:v>93.525899999999993</c:v>
                </c:pt>
                <c:pt idx="436">
                  <c:v>93.647959999999998</c:v>
                </c:pt>
                <c:pt idx="437">
                  <c:v>93.666679999999999</c:v>
                </c:pt>
                <c:pt idx="438">
                  <c:v>93.794749999999993</c:v>
                </c:pt>
                <c:pt idx="439">
                  <c:v>94.01164</c:v>
                </c:pt>
                <c:pt idx="440">
                  <c:v>93.946659999999994</c:v>
                </c:pt>
                <c:pt idx="441">
                  <c:v>93.902079999999998</c:v>
                </c:pt>
                <c:pt idx="442">
                  <c:v>93.573560000000001</c:v>
                </c:pt>
                <c:pt idx="443">
                  <c:v>93.226249999999993</c:v>
                </c:pt>
                <c:pt idx="444">
                  <c:v>93.332719999999995</c:v>
                </c:pt>
                <c:pt idx="445">
                  <c:v>93.581639999999993</c:v>
                </c:pt>
                <c:pt idx="446">
                  <c:v>93.669120000000007</c:v>
                </c:pt>
                <c:pt idx="447">
                  <c:v>94.228740000000002</c:v>
                </c:pt>
                <c:pt idx="448">
                  <c:v>94.594340000000003</c:v>
                </c:pt>
                <c:pt idx="449">
                  <c:v>94.422160000000005</c:v>
                </c:pt>
                <c:pt idx="450">
                  <c:v>94.551079999999999</c:v>
                </c:pt>
                <c:pt idx="451">
                  <c:v>94.776740000000004</c:v>
                </c:pt>
                <c:pt idx="452">
                  <c:v>95.104574999999997</c:v>
                </c:pt>
                <c:pt idx="453">
                  <c:v>95.831019999999995</c:v>
                </c:pt>
                <c:pt idx="454">
                  <c:v>96.069699999999997</c:v>
                </c:pt>
                <c:pt idx="455">
                  <c:v>96.747579999999999</c:v>
                </c:pt>
                <c:pt idx="456">
                  <c:v>97.541579999999996</c:v>
                </c:pt>
                <c:pt idx="457">
                  <c:v>97.415440000000004</c:v>
                </c:pt>
                <c:pt idx="458">
                  <c:v>97.335274999999996</c:v>
                </c:pt>
                <c:pt idx="459">
                  <c:v>97.415419999999997</c:v>
                </c:pt>
                <c:pt idx="460">
                  <c:v>97.469279999999998</c:v>
                </c:pt>
                <c:pt idx="461">
                  <c:v>98.811179999999993</c:v>
                </c:pt>
                <c:pt idx="462">
                  <c:v>99.004099999999994</c:v>
                </c:pt>
                <c:pt idx="463">
                  <c:v>99.204899999999995</c:v>
                </c:pt>
                <c:pt idx="464">
                  <c:v>99.491900000000001</c:v>
                </c:pt>
                <c:pt idx="465">
                  <c:v>100.48116</c:v>
                </c:pt>
                <c:pt idx="466">
                  <c:v>101.1918</c:v>
                </c:pt>
                <c:pt idx="467">
                  <c:v>101.71082</c:v>
                </c:pt>
                <c:pt idx="468">
                  <c:v>102.215</c:v>
                </c:pt>
                <c:pt idx="469">
                  <c:v>102.4164</c:v>
                </c:pt>
                <c:pt idx="470">
                  <c:v>103.36484</c:v>
                </c:pt>
                <c:pt idx="471">
                  <c:v>103.17986000000001</c:v>
                </c:pt>
                <c:pt idx="472">
                  <c:v>103.90094999999999</c:v>
                </c:pt>
                <c:pt idx="473">
                  <c:v>104.79696</c:v>
                </c:pt>
                <c:pt idx="474">
                  <c:v>104.84338</c:v>
                </c:pt>
                <c:pt idx="475">
                  <c:v>105.17048</c:v>
                </c:pt>
                <c:pt idx="476">
                  <c:v>105.2436</c:v>
                </c:pt>
                <c:pt idx="477">
                  <c:v>105.44672</c:v>
                </c:pt>
                <c:pt idx="478">
                  <c:v>106.23457500000001</c:v>
                </c:pt>
                <c:pt idx="479">
                  <c:v>108.25028</c:v>
                </c:pt>
                <c:pt idx="480">
                  <c:v>108.19607999999999</c:v>
                </c:pt>
                <c:pt idx="481">
                  <c:v>106.53113999999999</c:v>
                </c:pt>
                <c:pt idx="482">
                  <c:v>106.89072</c:v>
                </c:pt>
                <c:pt idx="483">
                  <c:v>106.62912</c:v>
                </c:pt>
                <c:pt idx="484">
                  <c:v>106.91922</c:v>
                </c:pt>
                <c:pt idx="485">
                  <c:v>106.34014000000001</c:v>
                </c:pt>
                <c:pt idx="486">
                  <c:v>105.26522</c:v>
                </c:pt>
                <c:pt idx="487">
                  <c:v>105.1275</c:v>
                </c:pt>
                <c:pt idx="488">
                  <c:v>104.56336</c:v>
                </c:pt>
                <c:pt idx="489">
                  <c:v>105.34832</c:v>
                </c:pt>
                <c:pt idx="490">
                  <c:v>106.82405</c:v>
                </c:pt>
                <c:pt idx="491">
                  <c:v>106.68498</c:v>
                </c:pt>
                <c:pt idx="492">
                  <c:v>106.15834</c:v>
                </c:pt>
                <c:pt idx="493">
                  <c:v>105.73116</c:v>
                </c:pt>
                <c:pt idx="494">
                  <c:v>106.03354</c:v>
                </c:pt>
                <c:pt idx="495">
                  <c:v>106.70457500000001</c:v>
                </c:pt>
                <c:pt idx="496">
                  <c:v>107.43304000000001</c:v>
                </c:pt>
                <c:pt idx="497">
                  <c:v>107.95882</c:v>
                </c:pt>
                <c:pt idx="498">
                  <c:v>108.72786000000001</c:v>
                </c:pt>
                <c:pt idx="499">
                  <c:v>108.83984</c:v>
                </c:pt>
                <c:pt idx="500">
                  <c:v>109.488</c:v>
                </c:pt>
                <c:pt idx="501">
                  <c:v>109.68498</c:v>
                </c:pt>
                <c:pt idx="502">
                  <c:v>110.21584</c:v>
                </c:pt>
                <c:pt idx="503">
                  <c:v>110.4011</c:v>
                </c:pt>
                <c:pt idx="504">
                  <c:v>110.7538</c:v>
                </c:pt>
                <c:pt idx="505">
                  <c:v>110.74017499999999</c:v>
                </c:pt>
                <c:pt idx="506">
                  <c:v>110.23594</c:v>
                </c:pt>
                <c:pt idx="507">
                  <c:v>111.25694</c:v>
                </c:pt>
                <c:pt idx="508">
                  <c:v>111.19777999999999</c:v>
                </c:pt>
                <c:pt idx="509">
                  <c:v>109.82424</c:v>
                </c:pt>
                <c:pt idx="510">
                  <c:v>109.04975</c:v>
                </c:pt>
                <c:pt idx="511">
                  <c:v>109.79286</c:v>
                </c:pt>
                <c:pt idx="512">
                  <c:v>110.3892</c:v>
                </c:pt>
                <c:pt idx="513">
                  <c:v>110.75344</c:v>
                </c:pt>
                <c:pt idx="514">
                  <c:v>111.9315</c:v>
                </c:pt>
                <c:pt idx="515">
                  <c:v>112.05101999999999</c:v>
                </c:pt>
                <c:pt idx="516">
                  <c:v>112.013075</c:v>
                </c:pt>
                <c:pt idx="517">
                  <c:v>112.00238</c:v>
                </c:pt>
                <c:pt idx="518">
                  <c:v>112.40555999999999</c:v>
                </c:pt>
                <c:pt idx="519">
                  <c:v>113.14015999999999</c:v>
                </c:pt>
                <c:pt idx="520">
                  <c:v>113.21492499999999</c:v>
                </c:pt>
                <c:pt idx="521">
                  <c:v>113.256525</c:v>
                </c:pt>
                <c:pt idx="522">
                  <c:v>114.54064</c:v>
                </c:pt>
                <c:pt idx="523">
                  <c:v>115.31883999999999</c:v>
                </c:pt>
                <c:pt idx="524">
                  <c:v>116.04953333333333</c:v>
                </c:pt>
                <c:pt idx="525">
                  <c:v>115.43473333333333</c:v>
                </c:pt>
                <c:pt idx="526">
                  <c:v>114.67904</c:v>
                </c:pt>
                <c:pt idx="527">
                  <c:v>114.2667</c:v>
                </c:pt>
                <c:pt idx="528">
                  <c:v>114.04985000000001</c:v>
                </c:pt>
                <c:pt idx="529">
                  <c:v>114.09296000000001</c:v>
                </c:pt>
                <c:pt idx="530">
                  <c:v>113.57034</c:v>
                </c:pt>
                <c:pt idx="531">
                  <c:v>112.41106000000001</c:v>
                </c:pt>
                <c:pt idx="532">
                  <c:v>111.66888</c:v>
                </c:pt>
                <c:pt idx="533">
                  <c:v>111.33156</c:v>
                </c:pt>
                <c:pt idx="534">
                  <c:v>110.63566</c:v>
                </c:pt>
                <c:pt idx="535">
                  <c:v>110.63802</c:v>
                </c:pt>
                <c:pt idx="536">
                  <c:v>110.05956</c:v>
                </c:pt>
                <c:pt idx="537">
                  <c:v>109.74928</c:v>
                </c:pt>
                <c:pt idx="538">
                  <c:v>109.56532</c:v>
                </c:pt>
                <c:pt idx="539">
                  <c:v>109.72986</c:v>
                </c:pt>
                <c:pt idx="540">
                  <c:v>110.79906</c:v>
                </c:pt>
                <c:pt idx="541">
                  <c:v>111.62464</c:v>
                </c:pt>
                <c:pt idx="542">
                  <c:v>112.15107999999999</c:v>
                </c:pt>
                <c:pt idx="543">
                  <c:v>112.19777499999999</c:v>
                </c:pt>
                <c:pt idx="544">
                  <c:v>110.79568</c:v>
                </c:pt>
                <c:pt idx="545">
                  <c:v>111.80423999999999</c:v>
                </c:pt>
                <c:pt idx="546">
                  <c:v>111.00852</c:v>
                </c:pt>
                <c:pt idx="547">
                  <c:v>112.31140000000001</c:v>
                </c:pt>
                <c:pt idx="548">
                  <c:v>112.485175</c:v>
                </c:pt>
                <c:pt idx="549">
                  <c:v>112.14294</c:v>
                </c:pt>
                <c:pt idx="550">
                  <c:v>112.6343</c:v>
                </c:pt>
                <c:pt idx="551">
                  <c:v>112.81359999999999</c:v>
                </c:pt>
                <c:pt idx="552">
                  <c:v>111.98076</c:v>
                </c:pt>
                <c:pt idx="553">
                  <c:v>111.51309999999999</c:v>
                </c:pt>
                <c:pt idx="554">
                  <c:v>110.68526</c:v>
                </c:pt>
                <c:pt idx="555">
                  <c:v>111.12260000000001</c:v>
                </c:pt>
                <c:pt idx="556">
                  <c:v>112.14962</c:v>
                </c:pt>
                <c:pt idx="557">
                  <c:v>111.29545</c:v>
                </c:pt>
                <c:pt idx="558">
                  <c:v>112.55838</c:v>
                </c:pt>
                <c:pt idx="559">
                  <c:v>112.80956</c:v>
                </c:pt>
                <c:pt idx="560">
                  <c:v>112.49168</c:v>
                </c:pt>
                <c:pt idx="561">
                  <c:v>112.85166</c:v>
                </c:pt>
                <c:pt idx="562">
                  <c:v>113.6315</c:v>
                </c:pt>
                <c:pt idx="563">
                  <c:v>113.40952</c:v>
                </c:pt>
                <c:pt idx="564">
                  <c:v>113.92864</c:v>
                </c:pt>
                <c:pt idx="565">
                  <c:v>113.85602</c:v>
                </c:pt>
                <c:pt idx="566">
                  <c:v>114.369775</c:v>
                </c:pt>
                <c:pt idx="567">
                  <c:v>117.05838</c:v>
                </c:pt>
                <c:pt idx="568">
                  <c:v>117.74565</c:v>
                </c:pt>
                <c:pt idx="569">
                  <c:v>117.62224000000001</c:v>
                </c:pt>
                <c:pt idx="570">
                  <c:v>117.00228</c:v>
                </c:pt>
                <c:pt idx="571">
                  <c:v>117.52356</c:v>
                </c:pt>
                <c:pt idx="572">
                  <c:v>118.64100000000001</c:v>
                </c:pt>
                <c:pt idx="573">
                  <c:v>118.79785</c:v>
                </c:pt>
                <c:pt idx="574">
                  <c:v>118.58</c:v>
                </c:pt>
                <c:pt idx="575">
                  <c:v>118.35202</c:v>
                </c:pt>
                <c:pt idx="576">
                  <c:v>117.76933333333334</c:v>
                </c:pt>
                <c:pt idx="577">
                  <c:v>117.11702</c:v>
                </c:pt>
                <c:pt idx="578">
                  <c:v>116.17538</c:v>
                </c:pt>
                <c:pt idx="579">
                  <c:v>116.21016</c:v>
                </c:pt>
                <c:pt idx="580">
                  <c:v>116.2728</c:v>
                </c:pt>
                <c:pt idx="581">
                  <c:v>116.068175</c:v>
                </c:pt>
                <c:pt idx="582">
                  <c:v>116.32086</c:v>
                </c:pt>
                <c:pt idx="583">
                  <c:v>116.66970000000001</c:v>
                </c:pt>
                <c:pt idx="584">
                  <c:v>116.00946</c:v>
                </c:pt>
                <c:pt idx="585">
                  <c:v>114.81506</c:v>
                </c:pt>
                <c:pt idx="586">
                  <c:v>114.53774</c:v>
                </c:pt>
                <c:pt idx="587">
                  <c:v>114.97987999999999</c:v>
                </c:pt>
                <c:pt idx="588">
                  <c:v>114.81558</c:v>
                </c:pt>
                <c:pt idx="589">
                  <c:v>114.56228</c:v>
                </c:pt>
                <c:pt idx="590">
                  <c:v>114.72144</c:v>
                </c:pt>
                <c:pt idx="591">
                  <c:v>114.72302000000001</c:v>
                </c:pt>
                <c:pt idx="592">
                  <c:v>115.08242</c:v>
                </c:pt>
                <c:pt idx="593">
                  <c:v>114.01233999999999</c:v>
                </c:pt>
                <c:pt idx="594">
                  <c:v>113.55224</c:v>
                </c:pt>
                <c:pt idx="595">
                  <c:v>113.335825</c:v>
                </c:pt>
                <c:pt idx="596">
                  <c:v>112.85908000000001</c:v>
                </c:pt>
                <c:pt idx="597">
                  <c:v>112.6341</c:v>
                </c:pt>
                <c:pt idx="598">
                  <c:v>113.0784</c:v>
                </c:pt>
                <c:pt idx="599">
                  <c:v>112.27512</c:v>
                </c:pt>
                <c:pt idx="600">
                  <c:v>112.45345</c:v>
                </c:pt>
                <c:pt idx="601">
                  <c:v>111.6673</c:v>
                </c:pt>
                <c:pt idx="602">
                  <c:v>110.44842</c:v>
                </c:pt>
                <c:pt idx="603">
                  <c:v>110.2002</c:v>
                </c:pt>
                <c:pt idx="604">
                  <c:v>109.9063</c:v>
                </c:pt>
                <c:pt idx="605">
                  <c:v>110.27338</c:v>
                </c:pt>
                <c:pt idx="606">
                  <c:v>110.24545999999999</c:v>
                </c:pt>
                <c:pt idx="607">
                  <c:v>109.69538</c:v>
                </c:pt>
                <c:pt idx="608">
                  <c:v>109.22006</c:v>
                </c:pt>
                <c:pt idx="609">
                  <c:v>108.271625</c:v>
                </c:pt>
                <c:pt idx="610">
                  <c:v>108.41448</c:v>
                </c:pt>
                <c:pt idx="611">
                  <c:v>108.67362</c:v>
                </c:pt>
                <c:pt idx="612">
                  <c:v>109.9015</c:v>
                </c:pt>
                <c:pt idx="613">
                  <c:v>110.46111999999999</c:v>
                </c:pt>
                <c:pt idx="614">
                  <c:v>110.29730000000001</c:v>
                </c:pt>
                <c:pt idx="615">
                  <c:v>110.73478</c:v>
                </c:pt>
                <c:pt idx="616">
                  <c:v>111.55956</c:v>
                </c:pt>
                <c:pt idx="617">
                  <c:v>111.79722</c:v>
                </c:pt>
                <c:pt idx="618">
                  <c:v>111.73009999999999</c:v>
                </c:pt>
                <c:pt idx="619">
                  <c:v>111.40646</c:v>
                </c:pt>
                <c:pt idx="620">
                  <c:v>110.70780000000001</c:v>
                </c:pt>
                <c:pt idx="621">
                  <c:v>110.2696</c:v>
                </c:pt>
                <c:pt idx="622">
                  <c:v>110.80074</c:v>
                </c:pt>
                <c:pt idx="623">
                  <c:v>111.21957999999999</c:v>
                </c:pt>
                <c:pt idx="624">
                  <c:v>110.9697</c:v>
                </c:pt>
                <c:pt idx="625">
                  <c:v>110.6062</c:v>
                </c:pt>
                <c:pt idx="626">
                  <c:v>109.53675</c:v>
                </c:pt>
                <c:pt idx="627">
                  <c:v>109.4975</c:v>
                </c:pt>
                <c:pt idx="628">
                  <c:v>108.121375</c:v>
                </c:pt>
                <c:pt idx="629">
                  <c:v>107.27624</c:v>
                </c:pt>
                <c:pt idx="630">
                  <c:v>106.9186</c:v>
                </c:pt>
                <c:pt idx="631">
                  <c:v>107.82564000000001</c:v>
                </c:pt>
                <c:pt idx="632">
                  <c:v>107.45656</c:v>
                </c:pt>
                <c:pt idx="633">
                  <c:v>107.759925</c:v>
                </c:pt>
                <c:pt idx="634">
                  <c:v>108.20829999999999</c:v>
                </c:pt>
                <c:pt idx="635">
                  <c:v>108.08817999999999</c:v>
                </c:pt>
                <c:pt idx="636">
                  <c:v>108.03634</c:v>
                </c:pt>
                <c:pt idx="637">
                  <c:v>108.1382</c:v>
                </c:pt>
                <c:pt idx="638">
                  <c:v>107.44694</c:v>
                </c:pt>
                <c:pt idx="639">
                  <c:v>107.6835</c:v>
                </c:pt>
                <c:pt idx="640">
                  <c:v>107.3087</c:v>
                </c:pt>
                <c:pt idx="641">
                  <c:v>107.37974</c:v>
                </c:pt>
                <c:pt idx="642">
                  <c:v>109.12084</c:v>
                </c:pt>
                <c:pt idx="643">
                  <c:v>109.93394000000001</c:v>
                </c:pt>
                <c:pt idx="644">
                  <c:v>110.6404</c:v>
                </c:pt>
                <c:pt idx="645">
                  <c:v>111.20222</c:v>
                </c:pt>
                <c:pt idx="646">
                  <c:v>111.51873999999999</c:v>
                </c:pt>
                <c:pt idx="647">
                  <c:v>111.92395</c:v>
                </c:pt>
                <c:pt idx="648">
                  <c:v>112.00312</c:v>
                </c:pt>
                <c:pt idx="649">
                  <c:v>112.5549</c:v>
                </c:pt>
                <c:pt idx="650">
                  <c:v>113.50362</c:v>
                </c:pt>
                <c:pt idx="651">
                  <c:v>113.5162</c:v>
                </c:pt>
                <c:pt idx="652">
                  <c:v>113.27670000000001</c:v>
                </c:pt>
                <c:pt idx="653">
                  <c:v>112.78583999999999</c:v>
                </c:pt>
                <c:pt idx="654">
                  <c:v>113.31938</c:v>
                </c:pt>
                <c:pt idx="655">
                  <c:v>113.0561</c:v>
                </c:pt>
                <c:pt idx="656">
                  <c:v>112.8805</c:v>
                </c:pt>
                <c:pt idx="657">
                  <c:v>113.40458</c:v>
                </c:pt>
                <c:pt idx="658">
                  <c:v>114.76609999999999</c:v>
                </c:pt>
                <c:pt idx="659">
                  <c:v>113.91231999999999</c:v>
                </c:pt>
                <c:pt idx="660">
                  <c:v>113.72521999999999</c:v>
                </c:pt>
                <c:pt idx="661">
                  <c:v>114.70835</c:v>
                </c:pt>
                <c:pt idx="662">
                  <c:v>114.3188</c:v>
                </c:pt>
                <c:pt idx="663">
                  <c:v>113.67</c:v>
                </c:pt>
                <c:pt idx="664">
                  <c:v>113.7419</c:v>
                </c:pt>
                <c:pt idx="665">
                  <c:v>114.22376</c:v>
                </c:pt>
                <c:pt idx="666">
                  <c:v>114.509225</c:v>
                </c:pt>
                <c:pt idx="667">
                  <c:v>114.35688</c:v>
                </c:pt>
                <c:pt idx="668">
                  <c:v>115.33382</c:v>
                </c:pt>
                <c:pt idx="669">
                  <c:v>116.03194000000001</c:v>
                </c:pt>
                <c:pt idx="670">
                  <c:v>115.72704</c:v>
                </c:pt>
                <c:pt idx="671">
                  <c:v>116.368375</c:v>
                </c:pt>
                <c:pt idx="672">
                  <c:v>116.195525</c:v>
                </c:pt>
                <c:pt idx="673">
                  <c:v>116.59193999999999</c:v>
                </c:pt>
                <c:pt idx="674">
                  <c:v>116.097075</c:v>
                </c:pt>
                <c:pt idx="675">
                  <c:v>116.56716</c:v>
                </c:pt>
                <c:pt idx="676">
                  <c:v>116.23436</c:v>
                </c:pt>
                <c:pt idx="677">
                  <c:v>116.01202499999999</c:v>
                </c:pt>
                <c:pt idx="678">
                  <c:v>115.444175</c:v>
                </c:pt>
                <c:pt idx="679">
                  <c:v>114.303</c:v>
                </c:pt>
                <c:pt idx="680">
                  <c:v>114.358925</c:v>
                </c:pt>
                <c:pt idx="681">
                  <c:v>114.48887499999999</c:v>
                </c:pt>
                <c:pt idx="682">
                  <c:v>113.88849999999999</c:v>
                </c:pt>
                <c:pt idx="683">
                  <c:v>114.214</c:v>
                </c:pt>
                <c:pt idx="684">
                  <c:v>114.95674</c:v>
                </c:pt>
                <c:pt idx="685">
                  <c:v>114.44793333333334</c:v>
                </c:pt>
                <c:pt idx="686">
                  <c:v>114.19504000000001</c:v>
                </c:pt>
                <c:pt idx="687">
                  <c:v>115.06218</c:v>
                </c:pt>
                <c:pt idx="688">
                  <c:v>114.86778</c:v>
                </c:pt>
                <c:pt idx="689">
                  <c:v>114.3339</c:v>
                </c:pt>
                <c:pt idx="690">
                  <c:v>114.91473999999999</c:v>
                </c:pt>
                <c:pt idx="691">
                  <c:v>114.94238</c:v>
                </c:pt>
                <c:pt idx="692">
                  <c:v>114.52495999999999</c:v>
                </c:pt>
                <c:pt idx="693">
                  <c:v>114.61654</c:v>
                </c:pt>
                <c:pt idx="694">
                  <c:v>115.3171</c:v>
                </c:pt>
                <c:pt idx="695">
                  <c:v>115.33462</c:v>
                </c:pt>
                <c:pt idx="696">
                  <c:v>115.57612</c:v>
                </c:pt>
                <c:pt idx="697">
                  <c:v>116.03894</c:v>
                </c:pt>
                <c:pt idx="698">
                  <c:v>116.2313</c:v>
                </c:pt>
                <c:pt idx="699">
                  <c:v>116.49939999999999</c:v>
                </c:pt>
                <c:pt idx="700">
                  <c:v>116.06358</c:v>
                </c:pt>
                <c:pt idx="701">
                  <c:v>115.57086</c:v>
                </c:pt>
                <c:pt idx="702">
                  <c:v>115.456</c:v>
                </c:pt>
                <c:pt idx="703">
                  <c:v>114.62114</c:v>
                </c:pt>
                <c:pt idx="704">
                  <c:v>114.870075</c:v>
                </c:pt>
                <c:pt idx="705">
                  <c:v>114.96514000000001</c:v>
                </c:pt>
                <c:pt idx="706">
                  <c:v>114.86474</c:v>
                </c:pt>
                <c:pt idx="707">
                  <c:v>115.27818000000001</c:v>
                </c:pt>
                <c:pt idx="708">
                  <c:v>115.78912</c:v>
                </c:pt>
                <c:pt idx="709">
                  <c:v>116.59963999999999</c:v>
                </c:pt>
                <c:pt idx="710">
                  <c:v>116.97638000000001</c:v>
                </c:pt>
                <c:pt idx="711">
                  <c:v>117.32026</c:v>
                </c:pt>
                <c:pt idx="712">
                  <c:v>117.90497999999999</c:v>
                </c:pt>
                <c:pt idx="713">
                  <c:v>117.649275</c:v>
                </c:pt>
                <c:pt idx="714">
                  <c:v>117.01472</c:v>
                </c:pt>
                <c:pt idx="715">
                  <c:v>117.05182000000001</c:v>
                </c:pt>
                <c:pt idx="716">
                  <c:v>117.52676</c:v>
                </c:pt>
                <c:pt idx="717">
                  <c:v>117.81474</c:v>
                </c:pt>
                <c:pt idx="718">
                  <c:v>117.41812</c:v>
                </c:pt>
                <c:pt idx="719">
                  <c:v>116.46375</c:v>
                </c:pt>
                <c:pt idx="720">
                  <c:v>116.06001999999999</c:v>
                </c:pt>
                <c:pt idx="721">
                  <c:v>115.96314</c:v>
                </c:pt>
                <c:pt idx="722">
                  <c:v>116.10834</c:v>
                </c:pt>
                <c:pt idx="723">
                  <c:v>116.667175</c:v>
                </c:pt>
                <c:pt idx="724">
                  <c:v>116.67847999999999</c:v>
                </c:pt>
                <c:pt idx="725">
                  <c:v>117.0787</c:v>
                </c:pt>
                <c:pt idx="726">
                  <c:v>116.69538</c:v>
                </c:pt>
                <c:pt idx="727">
                  <c:v>116.06152</c:v>
                </c:pt>
                <c:pt idx="728">
                  <c:v>115.62696</c:v>
                </c:pt>
                <c:pt idx="729">
                  <c:v>115.554</c:v>
                </c:pt>
                <c:pt idx="730">
                  <c:v>114.8986</c:v>
                </c:pt>
                <c:pt idx="731">
                  <c:v>115.10666000000001</c:v>
                </c:pt>
                <c:pt idx="732">
                  <c:v>115.01474</c:v>
                </c:pt>
                <c:pt idx="733">
                  <c:v>115.380275</c:v>
                </c:pt>
                <c:pt idx="734">
                  <c:v>115.75226000000001</c:v>
                </c:pt>
                <c:pt idx="735">
                  <c:v>116.14261999999999</c:v>
                </c:pt>
                <c:pt idx="736">
                  <c:v>116.4046</c:v>
                </c:pt>
                <c:pt idx="737">
                  <c:v>116.9177</c:v>
                </c:pt>
                <c:pt idx="738">
                  <c:v>117.41468</c:v>
                </c:pt>
                <c:pt idx="739">
                  <c:v>116.71899999999999</c:v>
                </c:pt>
                <c:pt idx="740">
                  <c:v>118.85914</c:v>
                </c:pt>
                <c:pt idx="741">
                  <c:v>123.52144</c:v>
                </c:pt>
                <c:pt idx="742">
                  <c:v>124.2582</c:v>
                </c:pt>
                <c:pt idx="743">
                  <c:v>123.5331</c:v>
                </c:pt>
                <c:pt idx="744">
                  <c:v>123.03062</c:v>
                </c:pt>
                <c:pt idx="745">
                  <c:v>122.8163</c:v>
                </c:pt>
                <c:pt idx="746">
                  <c:v>123.78094</c:v>
                </c:pt>
                <c:pt idx="747">
                  <c:v>123.1123</c:v>
                </c:pt>
                <c:pt idx="748">
                  <c:v>123.06666</c:v>
                </c:pt>
                <c:pt idx="749">
                  <c:v>123.42466</c:v>
                </c:pt>
                <c:pt idx="750">
                  <c:v>122.3832</c:v>
                </c:pt>
                <c:pt idx="751">
                  <c:v>121.235275</c:v>
                </c:pt>
                <c:pt idx="752">
                  <c:v>119.47188</c:v>
                </c:pt>
                <c:pt idx="753">
                  <c:v>118.9423</c:v>
                </c:pt>
                <c:pt idx="754">
                  <c:v>119.98116</c:v>
                </c:pt>
                <c:pt idx="755">
                  <c:v>119.98666</c:v>
                </c:pt>
                <c:pt idx="756">
                  <c:v>120.276325</c:v>
                </c:pt>
                <c:pt idx="757">
                  <c:v>119.46404</c:v>
                </c:pt>
                <c:pt idx="758">
                  <c:v>119.14228</c:v>
                </c:pt>
                <c:pt idx="759">
                  <c:v>118.36696000000001</c:v>
                </c:pt>
                <c:pt idx="760">
                  <c:v>117.31732</c:v>
                </c:pt>
                <c:pt idx="761">
                  <c:v>117.43882000000001</c:v>
                </c:pt>
                <c:pt idx="762">
                  <c:v>117.26703999999999</c:v>
                </c:pt>
                <c:pt idx="763">
                  <c:v>116.76090000000001</c:v>
                </c:pt>
                <c:pt idx="764">
                  <c:v>116.60080000000001</c:v>
                </c:pt>
                <c:pt idx="765">
                  <c:v>115.9042</c:v>
                </c:pt>
                <c:pt idx="766">
                  <c:v>116.14975</c:v>
                </c:pt>
                <c:pt idx="767">
                  <c:v>115.46196</c:v>
                </c:pt>
                <c:pt idx="768">
                  <c:v>117.12794</c:v>
                </c:pt>
                <c:pt idx="769">
                  <c:v>117.12004</c:v>
                </c:pt>
                <c:pt idx="770">
                  <c:v>116.05589999999999</c:v>
                </c:pt>
                <c:pt idx="771">
                  <c:v>115.8738</c:v>
                </c:pt>
                <c:pt idx="772">
                  <c:v>115.14568</c:v>
                </c:pt>
                <c:pt idx="773">
                  <c:v>115.71464</c:v>
                </c:pt>
                <c:pt idx="774">
                  <c:v>115.07228000000001</c:v>
                </c:pt>
                <c:pt idx="775">
                  <c:v>114.17695000000001</c:v>
                </c:pt>
                <c:pt idx="776">
                  <c:v>113.63558</c:v>
                </c:pt>
                <c:pt idx="777">
                  <c:v>113.46073333333334</c:v>
                </c:pt>
                <c:pt idx="778">
                  <c:v>112.49446</c:v>
                </c:pt>
                <c:pt idx="779">
                  <c:v>111.97552</c:v>
                </c:pt>
                <c:pt idx="780">
                  <c:v>111.72134</c:v>
                </c:pt>
                <c:pt idx="781">
                  <c:v>112.04533333333333</c:v>
                </c:pt>
                <c:pt idx="782">
                  <c:v>111.53642499999999</c:v>
                </c:pt>
                <c:pt idx="783">
                  <c:v>111.12838000000001</c:v>
                </c:pt>
                <c:pt idx="784">
                  <c:v>111.48869999999999</c:v>
                </c:pt>
                <c:pt idx="785">
                  <c:v>111.4079</c:v>
                </c:pt>
                <c:pt idx="786">
                  <c:v>111.92116</c:v>
                </c:pt>
                <c:pt idx="787">
                  <c:v>112.3978</c:v>
                </c:pt>
                <c:pt idx="788">
                  <c:v>111.69108</c:v>
                </c:pt>
                <c:pt idx="789">
                  <c:v>111.929525</c:v>
                </c:pt>
                <c:pt idx="790">
                  <c:v>112.072</c:v>
                </c:pt>
                <c:pt idx="791">
                  <c:v>112.86818</c:v>
                </c:pt>
                <c:pt idx="792">
                  <c:v>113.56036</c:v>
                </c:pt>
                <c:pt idx="793">
                  <c:v>113.03019999999999</c:v>
                </c:pt>
                <c:pt idx="794">
                  <c:v>113.55108</c:v>
                </c:pt>
                <c:pt idx="795">
                  <c:v>113.89766</c:v>
                </c:pt>
                <c:pt idx="796">
                  <c:v>113.22644</c:v>
                </c:pt>
                <c:pt idx="797">
                  <c:v>112.83086</c:v>
                </c:pt>
                <c:pt idx="798">
                  <c:v>112.19202</c:v>
                </c:pt>
                <c:pt idx="799">
                  <c:v>111.87934</c:v>
                </c:pt>
                <c:pt idx="800">
                  <c:v>111.87466000000001</c:v>
                </c:pt>
                <c:pt idx="801">
                  <c:v>111.20774</c:v>
                </c:pt>
                <c:pt idx="802">
                  <c:v>110.95493999999999</c:v>
                </c:pt>
                <c:pt idx="803">
                  <c:v>110.8633</c:v>
                </c:pt>
                <c:pt idx="804">
                  <c:v>110.76632499999999</c:v>
                </c:pt>
                <c:pt idx="805">
                  <c:v>110.6865</c:v>
                </c:pt>
                <c:pt idx="806">
                  <c:v>111.82196</c:v>
                </c:pt>
                <c:pt idx="807">
                  <c:v>112.49652</c:v>
                </c:pt>
                <c:pt idx="808">
                  <c:v>112.43252</c:v>
                </c:pt>
                <c:pt idx="809">
                  <c:v>113.00172499999999</c:v>
                </c:pt>
                <c:pt idx="810">
                  <c:v>112.9473</c:v>
                </c:pt>
                <c:pt idx="811">
                  <c:v>113.52842</c:v>
                </c:pt>
                <c:pt idx="812">
                  <c:v>112.9658</c:v>
                </c:pt>
                <c:pt idx="813">
                  <c:v>112.90294</c:v>
                </c:pt>
                <c:pt idx="814">
                  <c:v>113.32204</c:v>
                </c:pt>
                <c:pt idx="815">
                  <c:v>113.82812</c:v>
                </c:pt>
                <c:pt idx="816">
                  <c:v>113.68692</c:v>
                </c:pt>
                <c:pt idx="817">
                  <c:v>112.92225999999999</c:v>
                </c:pt>
                <c:pt idx="818">
                  <c:v>113.058875</c:v>
                </c:pt>
                <c:pt idx="819">
                  <c:v>113.19282</c:v>
                </c:pt>
                <c:pt idx="820">
                  <c:v>113.7401</c:v>
                </c:pt>
                <c:pt idx="821">
                  <c:v>114.35393999999999</c:v>
                </c:pt>
                <c:pt idx="822">
                  <c:v>114.5034</c:v>
                </c:pt>
                <c:pt idx="823">
                  <c:v>114.3927</c:v>
                </c:pt>
                <c:pt idx="824">
                  <c:v>113.69954</c:v>
                </c:pt>
                <c:pt idx="825">
                  <c:v>113.70793999999999</c:v>
                </c:pt>
                <c:pt idx="826">
                  <c:v>114.27094</c:v>
                </c:pt>
                <c:pt idx="827">
                  <c:v>114.075275</c:v>
                </c:pt>
                <c:pt idx="828">
                  <c:v>115.02024</c:v>
                </c:pt>
                <c:pt idx="829">
                  <c:v>116.124725</c:v>
                </c:pt>
                <c:pt idx="830">
                  <c:v>116.20032</c:v>
                </c:pt>
                <c:pt idx="831">
                  <c:v>115.77272000000001</c:v>
                </c:pt>
                <c:pt idx="832">
                  <c:v>116.01378</c:v>
                </c:pt>
                <c:pt idx="833">
                  <c:v>115.862375</c:v>
                </c:pt>
                <c:pt idx="834">
                  <c:v>115.3984</c:v>
                </c:pt>
                <c:pt idx="835">
                  <c:v>115.27630000000001</c:v>
                </c:pt>
                <c:pt idx="836">
                  <c:v>114.60863999999999</c:v>
                </c:pt>
                <c:pt idx="837">
                  <c:v>114.620175</c:v>
                </c:pt>
                <c:pt idx="838">
                  <c:v>115.50704</c:v>
                </c:pt>
                <c:pt idx="839">
                  <c:v>115.23616</c:v>
                </c:pt>
                <c:pt idx="840">
                  <c:v>114.87287999999999</c:v>
                </c:pt>
                <c:pt idx="841">
                  <c:v>114.8635</c:v>
                </c:pt>
                <c:pt idx="842">
                  <c:v>115.147075</c:v>
                </c:pt>
                <c:pt idx="843">
                  <c:v>115.88616</c:v>
                </c:pt>
                <c:pt idx="844">
                  <c:v>117.07076000000001</c:v>
                </c:pt>
                <c:pt idx="845">
                  <c:v>116.68505999999999</c:v>
                </c:pt>
                <c:pt idx="846">
                  <c:v>115.96120000000001</c:v>
                </c:pt>
                <c:pt idx="847">
                  <c:v>115.51237999999999</c:v>
                </c:pt>
                <c:pt idx="848">
                  <c:v>115.9842</c:v>
                </c:pt>
                <c:pt idx="849">
                  <c:v>116.53297999999999</c:v>
                </c:pt>
                <c:pt idx="850">
                  <c:v>117.17466</c:v>
                </c:pt>
                <c:pt idx="851">
                  <c:v>119.3263</c:v>
                </c:pt>
                <c:pt idx="852">
                  <c:v>119.80036</c:v>
                </c:pt>
                <c:pt idx="853">
                  <c:v>120.7534</c:v>
                </c:pt>
                <c:pt idx="854">
                  <c:v>119.87418</c:v>
                </c:pt>
                <c:pt idx="855">
                  <c:v>118.66712</c:v>
                </c:pt>
                <c:pt idx="856">
                  <c:v>118.260125</c:v>
                </c:pt>
                <c:pt idx="857">
                  <c:v>118.81066</c:v>
                </c:pt>
                <c:pt idx="858">
                  <c:v>121.27422</c:v>
                </c:pt>
                <c:pt idx="859">
                  <c:v>120.605875</c:v>
                </c:pt>
                <c:pt idx="860">
                  <c:v>120.85146</c:v>
                </c:pt>
                <c:pt idx="861">
                  <c:v>122.712525</c:v>
                </c:pt>
                <c:pt idx="862">
                  <c:v>123.52325999999999</c:v>
                </c:pt>
                <c:pt idx="863">
                  <c:v>122.65260000000001</c:v>
                </c:pt>
                <c:pt idx="864">
                  <c:v>122.3952</c:v>
                </c:pt>
                <c:pt idx="865">
                  <c:v>121.9913</c:v>
                </c:pt>
                <c:pt idx="866">
                  <c:v>121.25614</c:v>
                </c:pt>
                <c:pt idx="867">
                  <c:v>122.12782</c:v>
                </c:pt>
                <c:pt idx="868">
                  <c:v>123.1846</c:v>
                </c:pt>
                <c:pt idx="869">
                  <c:v>123.7771</c:v>
                </c:pt>
                <c:pt idx="870">
                  <c:v>124.49925</c:v>
                </c:pt>
                <c:pt idx="871">
                  <c:v>124.40398</c:v>
                </c:pt>
                <c:pt idx="872">
                  <c:v>125.87</c:v>
                </c:pt>
                <c:pt idx="873">
                  <c:v>128.01004</c:v>
                </c:pt>
                <c:pt idx="874">
                  <c:v>126.93674</c:v>
                </c:pt>
                <c:pt idx="875">
                  <c:v>127.96622499999999</c:v>
                </c:pt>
                <c:pt idx="876">
                  <c:v>127.92992</c:v>
                </c:pt>
                <c:pt idx="877">
                  <c:v>127.16598</c:v>
                </c:pt>
                <c:pt idx="878">
                  <c:v>127.53246</c:v>
                </c:pt>
                <c:pt idx="879">
                  <c:v>125.66415000000001</c:v>
                </c:pt>
                <c:pt idx="880">
                  <c:v>123.53060000000001</c:v>
                </c:pt>
                <c:pt idx="881">
                  <c:v>124.023475</c:v>
                </c:pt>
                <c:pt idx="882">
                  <c:v>122.9705</c:v>
                </c:pt>
                <c:pt idx="883">
                  <c:v>122.66328</c:v>
                </c:pt>
                <c:pt idx="884">
                  <c:v>122.34453999999999</c:v>
                </c:pt>
                <c:pt idx="885">
                  <c:v>122.24545999999999</c:v>
                </c:pt>
                <c:pt idx="886">
                  <c:v>121.72437499999999</c:v>
                </c:pt>
                <c:pt idx="887">
                  <c:v>121.6888</c:v>
                </c:pt>
                <c:pt idx="888">
                  <c:v>119.81435999999999</c:v>
                </c:pt>
                <c:pt idx="889">
                  <c:v>119.315175</c:v>
                </c:pt>
                <c:pt idx="890">
                  <c:v>119.05576000000001</c:v>
                </c:pt>
                <c:pt idx="891">
                  <c:v>118.87778</c:v>
                </c:pt>
                <c:pt idx="892">
                  <c:v>120.22239999999999</c:v>
                </c:pt>
                <c:pt idx="893">
                  <c:v>120.31528</c:v>
                </c:pt>
                <c:pt idx="894">
                  <c:v>121.0864</c:v>
                </c:pt>
                <c:pt idx="895">
                  <c:v>121.12212</c:v>
                </c:pt>
                <c:pt idx="896">
                  <c:v>121.28992</c:v>
                </c:pt>
                <c:pt idx="897">
                  <c:v>121.48518</c:v>
                </c:pt>
                <c:pt idx="898">
                  <c:v>120.6067</c:v>
                </c:pt>
                <c:pt idx="899">
                  <c:v>119.78326</c:v>
                </c:pt>
                <c:pt idx="900">
                  <c:v>119.39906000000001</c:v>
                </c:pt>
                <c:pt idx="901">
                  <c:v>119.23836</c:v>
                </c:pt>
                <c:pt idx="902">
                  <c:v>119.354</c:v>
                </c:pt>
                <c:pt idx="903">
                  <c:v>119.50618</c:v>
                </c:pt>
                <c:pt idx="904">
                  <c:v>119.30432</c:v>
                </c:pt>
                <c:pt idx="905">
                  <c:v>119.03848000000001</c:v>
                </c:pt>
                <c:pt idx="906">
                  <c:v>119.73650000000001</c:v>
                </c:pt>
                <c:pt idx="907">
                  <c:v>120.64302000000001</c:v>
                </c:pt>
                <c:pt idx="908">
                  <c:v>120.5911</c:v>
                </c:pt>
                <c:pt idx="909">
                  <c:v>119.99648000000001</c:v>
                </c:pt>
                <c:pt idx="910">
                  <c:v>119.19584</c:v>
                </c:pt>
                <c:pt idx="911">
                  <c:v>119.2055</c:v>
                </c:pt>
                <c:pt idx="912">
                  <c:v>119.58018</c:v>
                </c:pt>
                <c:pt idx="913">
                  <c:v>119.71152499999999</c:v>
                </c:pt>
                <c:pt idx="914">
                  <c:v>118.27903999999999</c:v>
                </c:pt>
                <c:pt idx="915">
                  <c:v>117.78842</c:v>
                </c:pt>
                <c:pt idx="916">
                  <c:v>118.17626</c:v>
                </c:pt>
                <c:pt idx="917">
                  <c:v>119.08646</c:v>
                </c:pt>
                <c:pt idx="918">
                  <c:v>119.75234</c:v>
                </c:pt>
                <c:pt idx="919">
                  <c:v>120.69094</c:v>
                </c:pt>
                <c:pt idx="920">
                  <c:v>120.68640000000001</c:v>
                </c:pt>
                <c:pt idx="921">
                  <c:v>120.64032</c:v>
                </c:pt>
                <c:pt idx="922">
                  <c:v>122.14125</c:v>
                </c:pt>
                <c:pt idx="923">
                  <c:v>121.56288000000001</c:v>
                </c:pt>
                <c:pt idx="924">
                  <c:v>121.62992</c:v>
                </c:pt>
                <c:pt idx="925">
                  <c:v>122.80472</c:v>
                </c:pt>
                <c:pt idx="926">
                  <c:v>123.82716000000001</c:v>
                </c:pt>
                <c:pt idx="927">
                  <c:v>123.4308</c:v>
                </c:pt>
                <c:pt idx="928">
                  <c:v>123.8291</c:v>
                </c:pt>
                <c:pt idx="929">
                  <c:v>123.95738</c:v>
                </c:pt>
                <c:pt idx="930">
                  <c:v>123.4415</c:v>
                </c:pt>
                <c:pt idx="931">
                  <c:v>122.301575</c:v>
                </c:pt>
                <c:pt idx="932">
                  <c:v>121.69798</c:v>
                </c:pt>
                <c:pt idx="933">
                  <c:v>120.646925</c:v>
                </c:pt>
                <c:pt idx="934">
                  <c:v>120.26552</c:v>
                </c:pt>
                <c:pt idx="935">
                  <c:v>120.9237</c:v>
                </c:pt>
                <c:pt idx="936">
                  <c:v>120.72552</c:v>
                </c:pt>
                <c:pt idx="937">
                  <c:v>119.80618</c:v>
                </c:pt>
                <c:pt idx="938">
                  <c:v>118.90955</c:v>
                </c:pt>
                <c:pt idx="939">
                  <c:v>119.84552499999999</c:v>
                </c:pt>
                <c:pt idx="940">
                  <c:v>119.98632000000001</c:v>
                </c:pt>
                <c:pt idx="941">
                  <c:v>121.133725</c:v>
                </c:pt>
                <c:pt idx="942">
                  <c:v>121.07204</c:v>
                </c:pt>
                <c:pt idx="943">
                  <c:v>120.96653999999999</c:v>
                </c:pt>
                <c:pt idx="944">
                  <c:v>121.40894</c:v>
                </c:pt>
                <c:pt idx="945">
                  <c:v>121.58718</c:v>
                </c:pt>
                <c:pt idx="946">
                  <c:v>121.40667500000001</c:v>
                </c:pt>
                <c:pt idx="947">
                  <c:v>121.43012</c:v>
                </c:pt>
                <c:pt idx="948">
                  <c:v>120.85732</c:v>
                </c:pt>
                <c:pt idx="949">
                  <c:v>120.54724</c:v>
                </c:pt>
                <c:pt idx="950">
                  <c:v>121.26676</c:v>
                </c:pt>
                <c:pt idx="951">
                  <c:v>121.42728</c:v>
                </c:pt>
                <c:pt idx="952">
                  <c:v>121.50422</c:v>
                </c:pt>
                <c:pt idx="953">
                  <c:v>121.77852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5-4286-9665-DCDB5044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2288"/>
        <c:axId val="171262680"/>
      </c:lineChart>
      <c:dateAx>
        <c:axId val="17126228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crossAx val="171262680"/>
        <c:crosses val="autoZero"/>
        <c:auto val="1"/>
        <c:lblOffset val="100"/>
        <c:baseTimeUnit val="months"/>
      </c:dateAx>
      <c:valAx>
        <c:axId val="171262680"/>
        <c:scaling>
          <c:orientation val="minMax"/>
          <c:max val="130"/>
          <c:min val="8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126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587907067172156"/>
          <c:y val="0.50618938017363213"/>
          <c:w val="0.1484807038009138"/>
          <c:h val="0.140254996971532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05688504623193E-2"/>
          <c:y val="6.4720241098580406E-2"/>
          <c:w val="0.90090141310312155"/>
          <c:h val="0.8480313085864267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Purchase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Sheet1!$A$2:$A$110</c:f>
              <c:strCache>
                <c:ptCount val="109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  <c:pt idx="97">
                  <c:v>2021 - Q2</c:v>
                </c:pt>
                <c:pt idx="98">
                  <c:v>2021 - Q3</c:v>
                </c:pt>
                <c:pt idx="99">
                  <c:v>2021 - Q4</c:v>
                </c:pt>
                <c:pt idx="100">
                  <c:v>2022 - Q1</c:v>
                </c:pt>
                <c:pt idx="101">
                  <c:v>2022 - Q2</c:v>
                </c:pt>
                <c:pt idx="102">
                  <c:v>2022 - Q3</c:v>
                </c:pt>
                <c:pt idx="103">
                  <c:v>2022 - Q4</c:v>
                </c:pt>
                <c:pt idx="104">
                  <c:v>2023 - Q1</c:v>
                </c:pt>
                <c:pt idx="105">
                  <c:v>2023 - Q2</c:v>
                </c:pt>
                <c:pt idx="106">
                  <c:v>2023 - Q3</c:v>
                </c:pt>
                <c:pt idx="107">
                  <c:v>2023 - Q4</c:v>
                </c:pt>
                <c:pt idx="108">
                  <c:v>2024 - Q1</c:v>
                </c:pt>
              </c:strCache>
            </c:strRef>
          </c:cat>
          <c:val>
            <c:numRef>
              <c:f>Sheet1!$B$2:$B$110</c:f>
              <c:numCache>
                <c:formatCode>0</c:formatCode>
                <c:ptCount val="109"/>
                <c:pt idx="0">
                  <c:v>123</c:v>
                </c:pt>
                <c:pt idx="1">
                  <c:v>155</c:v>
                </c:pt>
                <c:pt idx="2">
                  <c:v>162</c:v>
                </c:pt>
                <c:pt idx="3">
                  <c:v>150</c:v>
                </c:pt>
                <c:pt idx="4">
                  <c:v>149</c:v>
                </c:pt>
                <c:pt idx="5">
                  <c:v>225</c:v>
                </c:pt>
                <c:pt idx="6">
                  <c:v>227</c:v>
                </c:pt>
                <c:pt idx="7">
                  <c:v>194</c:v>
                </c:pt>
                <c:pt idx="8">
                  <c:v>168</c:v>
                </c:pt>
                <c:pt idx="9">
                  <c:v>251</c:v>
                </c:pt>
                <c:pt idx="10">
                  <c:v>254</c:v>
                </c:pt>
                <c:pt idx="11">
                  <c:v>205</c:v>
                </c:pt>
                <c:pt idx="12">
                  <c:v>183</c:v>
                </c:pt>
                <c:pt idx="13">
                  <c:v>254</c:v>
                </c:pt>
                <c:pt idx="14">
                  <c:v>255</c:v>
                </c:pt>
                <c:pt idx="15">
                  <c:v>213</c:v>
                </c:pt>
                <c:pt idx="16">
                  <c:v>192</c:v>
                </c:pt>
                <c:pt idx="17">
                  <c:v>272</c:v>
                </c:pt>
                <c:pt idx="18">
                  <c:v>274</c:v>
                </c:pt>
                <c:pt idx="19">
                  <c:v>222</c:v>
                </c:pt>
                <c:pt idx="20">
                  <c:v>217</c:v>
                </c:pt>
                <c:pt idx="21">
                  <c:v>315</c:v>
                </c:pt>
                <c:pt idx="22">
                  <c:v>302</c:v>
                </c:pt>
                <c:pt idx="23">
                  <c:v>263</c:v>
                </c:pt>
                <c:pt idx="24">
                  <c:v>230</c:v>
                </c:pt>
                <c:pt idx="25">
                  <c:v>344</c:v>
                </c:pt>
                <c:pt idx="26">
                  <c:v>384</c:v>
                </c:pt>
                <c:pt idx="27">
                  <c:v>322</c:v>
                </c:pt>
                <c:pt idx="28">
                  <c:v>251</c:v>
                </c:pt>
                <c:pt idx="29">
                  <c:v>379</c:v>
                </c:pt>
                <c:pt idx="30">
                  <c:v>362</c:v>
                </c:pt>
                <c:pt idx="31">
                  <c:v>317</c:v>
                </c:pt>
                <c:pt idx="32">
                  <c:v>294</c:v>
                </c:pt>
                <c:pt idx="33">
                  <c:v>432</c:v>
                </c:pt>
                <c:pt idx="34">
                  <c:v>434</c:v>
                </c:pt>
                <c:pt idx="35">
                  <c:v>352</c:v>
                </c:pt>
                <c:pt idx="36">
                  <c:v>305</c:v>
                </c:pt>
                <c:pt idx="37">
                  <c:v>408</c:v>
                </c:pt>
                <c:pt idx="38">
                  <c:v>376</c:v>
                </c:pt>
                <c:pt idx="39">
                  <c:v>310</c:v>
                </c:pt>
                <c:pt idx="40">
                  <c:v>264</c:v>
                </c:pt>
                <c:pt idx="41">
                  <c:v>344</c:v>
                </c:pt>
                <c:pt idx="42">
                  <c:v>306</c:v>
                </c:pt>
                <c:pt idx="43">
                  <c:v>226</c:v>
                </c:pt>
                <c:pt idx="44">
                  <c:v>167.22178642995277</c:v>
                </c:pt>
                <c:pt idx="45">
                  <c:v>173.80660077914217</c:v>
                </c:pt>
                <c:pt idx="46">
                  <c:v>187.21360789697428</c:v>
                </c:pt>
                <c:pt idx="47">
                  <c:v>203.02897626332742</c:v>
                </c:pt>
                <c:pt idx="48">
                  <c:v>101</c:v>
                </c:pt>
                <c:pt idx="49">
                  <c:v>196</c:v>
                </c:pt>
                <c:pt idx="50">
                  <c:v>211</c:v>
                </c:pt>
                <c:pt idx="51">
                  <c:v>156</c:v>
                </c:pt>
                <c:pt idx="52">
                  <c:v>144</c:v>
                </c:pt>
                <c:pt idx="53">
                  <c:v>154.08396946564886</c:v>
                </c:pt>
                <c:pt idx="54">
                  <c:v>111</c:v>
                </c:pt>
                <c:pt idx="55">
                  <c:v>121.23091603053433</c:v>
                </c:pt>
                <c:pt idx="56">
                  <c:v>97.8</c:v>
                </c:pt>
                <c:pt idx="57">
                  <c:v>138.6</c:v>
                </c:pt>
                <c:pt idx="58">
                  <c:v>146.4</c:v>
                </c:pt>
                <c:pt idx="59">
                  <c:v>121.9</c:v>
                </c:pt>
                <c:pt idx="60">
                  <c:v>138.98367346938775</c:v>
                </c:pt>
                <c:pt idx="61">
                  <c:v>154.1667638483965</c:v>
                </c:pt>
                <c:pt idx="62">
                  <c:v>150.66297376093297</c:v>
                </c:pt>
                <c:pt idx="63">
                  <c:v>143.65539358600586</c:v>
                </c:pt>
                <c:pt idx="64">
                  <c:v>131.06831390046742</c:v>
                </c:pt>
                <c:pt idx="65">
                  <c:v>212.36951790104268</c:v>
                </c:pt>
                <c:pt idx="66">
                  <c:v>217.57231099538961</c:v>
                </c:pt>
                <c:pt idx="67">
                  <c:v>173.3252523195894</c:v>
                </c:pt>
                <c:pt idx="68">
                  <c:v>148</c:v>
                </c:pt>
                <c:pt idx="69">
                  <c:v>213</c:v>
                </c:pt>
                <c:pt idx="70">
                  <c:v>220</c:v>
                </c:pt>
                <c:pt idx="71">
                  <c:v>179</c:v>
                </c:pt>
                <c:pt idx="72">
                  <c:v>153.7523002796728</c:v>
                </c:pt>
                <c:pt idx="73">
                  <c:v>249.07872645306998</c:v>
                </c:pt>
                <c:pt idx="74">
                  <c:v>279.82918650900456</c:v>
                </c:pt>
                <c:pt idx="75">
                  <c:v>220.37829706753104</c:v>
                </c:pt>
                <c:pt idx="76">
                  <c:v>189.92069363190575</c:v>
                </c:pt>
                <c:pt idx="77">
                  <c:v>299.78231728335362</c:v>
                </c:pt>
                <c:pt idx="78">
                  <c:v>304.56785168687384</c:v>
                </c:pt>
                <c:pt idx="79">
                  <c:v>258.02999002944568</c:v>
                </c:pt>
                <c:pt idx="80">
                  <c:v>203.92127945575467</c:v>
                </c:pt>
                <c:pt idx="81">
                  <c:v>322.08486053530629</c:v>
                </c:pt>
                <c:pt idx="82">
                  <c:v>334.48781290749019</c:v>
                </c:pt>
                <c:pt idx="83">
                  <c:v>282.9088692067117</c:v>
                </c:pt>
                <c:pt idx="84">
                  <c:v>214</c:v>
                </c:pt>
                <c:pt idx="85">
                  <c:v>334</c:v>
                </c:pt>
                <c:pt idx="86">
                  <c:v>346</c:v>
                </c:pt>
                <c:pt idx="87">
                  <c:v>291</c:v>
                </c:pt>
                <c:pt idx="88">
                  <c:v>228</c:v>
                </c:pt>
                <c:pt idx="89">
                  <c:v>355</c:v>
                </c:pt>
                <c:pt idx="90">
                  <c:v>375</c:v>
                </c:pt>
                <c:pt idx="91">
                  <c:v>314</c:v>
                </c:pt>
                <c:pt idx="92">
                  <c:v>257</c:v>
                </c:pt>
                <c:pt idx="93">
                  <c:v>348</c:v>
                </c:pt>
                <c:pt idx="94">
                  <c:v>418</c:v>
                </c:pt>
                <c:pt idx="95">
                  <c:v>410</c:v>
                </c:pt>
                <c:pt idx="96">
                  <c:v>320</c:v>
                </c:pt>
                <c:pt idx="97">
                  <c:v>460</c:v>
                </c:pt>
                <c:pt idx="98">
                  <c:v>442</c:v>
                </c:pt>
                <c:pt idx="99">
                  <c:v>423.7701013333334</c:v>
                </c:pt>
                <c:pt idx="100">
                  <c:v>381</c:v>
                </c:pt>
                <c:pt idx="101">
                  <c:v>476.96469860607374</c:v>
                </c:pt>
                <c:pt idx="102">
                  <c:v>388</c:v>
                </c:pt>
                <c:pt idx="103">
                  <c:v>332</c:v>
                </c:pt>
                <c:pt idx="104" formatCode="General">
                  <c:v>267</c:v>
                </c:pt>
                <c:pt idx="105" formatCode="General">
                  <c:v>371</c:v>
                </c:pt>
                <c:pt idx="106" formatCode="General">
                  <c:v>363</c:v>
                </c:pt>
                <c:pt idx="107" formatCode="General">
                  <c:v>324</c:v>
                </c:pt>
                <c:pt idx="108" formatCode="General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DF-41B5-8E7E-2460763C2DD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Refinance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Sheet1!$A$2:$A$110</c:f>
              <c:strCache>
                <c:ptCount val="109"/>
                <c:pt idx="0">
                  <c:v>1997 - Q1</c:v>
                </c:pt>
                <c:pt idx="1">
                  <c:v>1997 - Q2</c:v>
                </c:pt>
                <c:pt idx="2">
                  <c:v>1997 - Q3</c:v>
                </c:pt>
                <c:pt idx="3">
                  <c:v>1997 - Q4</c:v>
                </c:pt>
                <c:pt idx="4">
                  <c:v>1998 - Q1</c:v>
                </c:pt>
                <c:pt idx="5">
                  <c:v>1998 - Q2</c:v>
                </c:pt>
                <c:pt idx="6">
                  <c:v>1998 - Q3</c:v>
                </c:pt>
                <c:pt idx="7">
                  <c:v>1998 - Q4</c:v>
                </c:pt>
                <c:pt idx="8">
                  <c:v>1999 - Q1</c:v>
                </c:pt>
                <c:pt idx="9">
                  <c:v>1999 - Q2</c:v>
                </c:pt>
                <c:pt idx="10">
                  <c:v>1999 - Q3</c:v>
                </c:pt>
                <c:pt idx="11">
                  <c:v>1999 - Q4</c:v>
                </c:pt>
                <c:pt idx="12">
                  <c:v>2000 - Q1</c:v>
                </c:pt>
                <c:pt idx="13">
                  <c:v>2000 - Q2</c:v>
                </c:pt>
                <c:pt idx="14">
                  <c:v>2000 - Q3</c:v>
                </c:pt>
                <c:pt idx="15">
                  <c:v>2000 - Q4</c:v>
                </c:pt>
                <c:pt idx="16">
                  <c:v>2001 - Q1</c:v>
                </c:pt>
                <c:pt idx="17">
                  <c:v>2001 - Q2</c:v>
                </c:pt>
                <c:pt idx="18">
                  <c:v>2001 - Q3</c:v>
                </c:pt>
                <c:pt idx="19">
                  <c:v>2001 - Q4</c:v>
                </c:pt>
                <c:pt idx="20">
                  <c:v>2002 - Q1</c:v>
                </c:pt>
                <c:pt idx="21">
                  <c:v>2002 - Q2</c:v>
                </c:pt>
                <c:pt idx="22">
                  <c:v>2002 - Q3</c:v>
                </c:pt>
                <c:pt idx="23">
                  <c:v>2002 - Q4</c:v>
                </c:pt>
                <c:pt idx="24">
                  <c:v>2003 - Q1</c:v>
                </c:pt>
                <c:pt idx="25">
                  <c:v>2003 - Q2</c:v>
                </c:pt>
                <c:pt idx="26">
                  <c:v>2003 - Q3</c:v>
                </c:pt>
                <c:pt idx="27">
                  <c:v>2003 - Q4</c:v>
                </c:pt>
                <c:pt idx="28">
                  <c:v>2004 - Q1</c:v>
                </c:pt>
                <c:pt idx="29">
                  <c:v>2004 - Q2</c:v>
                </c:pt>
                <c:pt idx="30">
                  <c:v>2004 - Q3</c:v>
                </c:pt>
                <c:pt idx="31">
                  <c:v>2004 - Q4</c:v>
                </c:pt>
                <c:pt idx="32">
                  <c:v>2005 - Q1</c:v>
                </c:pt>
                <c:pt idx="33">
                  <c:v>2005 - Q2</c:v>
                </c:pt>
                <c:pt idx="34">
                  <c:v>2005 - Q3</c:v>
                </c:pt>
                <c:pt idx="35">
                  <c:v>2005 - Q4</c:v>
                </c:pt>
                <c:pt idx="36">
                  <c:v>2006 - Q1</c:v>
                </c:pt>
                <c:pt idx="37">
                  <c:v>2006 - Q2</c:v>
                </c:pt>
                <c:pt idx="38">
                  <c:v>2006 - Q3</c:v>
                </c:pt>
                <c:pt idx="39">
                  <c:v>2006 - Q4</c:v>
                </c:pt>
                <c:pt idx="40">
                  <c:v>2007 - Q1</c:v>
                </c:pt>
                <c:pt idx="41">
                  <c:v>2007 - Q2</c:v>
                </c:pt>
                <c:pt idx="42">
                  <c:v>2007 - Q3</c:v>
                </c:pt>
                <c:pt idx="43">
                  <c:v>2007 - Q4</c:v>
                </c:pt>
                <c:pt idx="44">
                  <c:v>2008 - Q1</c:v>
                </c:pt>
                <c:pt idx="45">
                  <c:v>2008 - Q2</c:v>
                </c:pt>
                <c:pt idx="46">
                  <c:v>2008 - Q3</c:v>
                </c:pt>
                <c:pt idx="47">
                  <c:v>2008 - Q4</c:v>
                </c:pt>
                <c:pt idx="48">
                  <c:v>2009 - Q1</c:v>
                </c:pt>
                <c:pt idx="49">
                  <c:v>2009 - Q2</c:v>
                </c:pt>
                <c:pt idx="50">
                  <c:v>2009 - Q3</c:v>
                </c:pt>
                <c:pt idx="51">
                  <c:v>2009 - Q4</c:v>
                </c:pt>
                <c:pt idx="52">
                  <c:v>2010 - Q1</c:v>
                </c:pt>
                <c:pt idx="53">
                  <c:v>2010 - Q2</c:v>
                </c:pt>
                <c:pt idx="54">
                  <c:v>2010 - Q3</c:v>
                </c:pt>
                <c:pt idx="55">
                  <c:v>2010 - Q4</c:v>
                </c:pt>
                <c:pt idx="56">
                  <c:v>2011 - Q1</c:v>
                </c:pt>
                <c:pt idx="57">
                  <c:v>2011 - Q2</c:v>
                </c:pt>
                <c:pt idx="58">
                  <c:v>2011 - Q3</c:v>
                </c:pt>
                <c:pt idx="59">
                  <c:v>2011 - Q4</c:v>
                </c:pt>
                <c:pt idx="60">
                  <c:v>2012 - Q1</c:v>
                </c:pt>
                <c:pt idx="61">
                  <c:v>2012 - Q2</c:v>
                </c:pt>
                <c:pt idx="62">
                  <c:v>2012 - Q3</c:v>
                </c:pt>
                <c:pt idx="63">
                  <c:v>2012 - Q4</c:v>
                </c:pt>
                <c:pt idx="64">
                  <c:v>2013 - Q1</c:v>
                </c:pt>
                <c:pt idx="65">
                  <c:v>2013 - Q2</c:v>
                </c:pt>
                <c:pt idx="66">
                  <c:v>2013 - Q3</c:v>
                </c:pt>
                <c:pt idx="67">
                  <c:v>2013 - Q4</c:v>
                </c:pt>
                <c:pt idx="68">
                  <c:v>2014 - Q1</c:v>
                </c:pt>
                <c:pt idx="69">
                  <c:v>2014 - Q2</c:v>
                </c:pt>
                <c:pt idx="70">
                  <c:v>2014 - Q3</c:v>
                </c:pt>
                <c:pt idx="71">
                  <c:v>2014 - Q4</c:v>
                </c:pt>
                <c:pt idx="72">
                  <c:v>2015 - Q1</c:v>
                </c:pt>
                <c:pt idx="73">
                  <c:v>2015 - Q2</c:v>
                </c:pt>
                <c:pt idx="74">
                  <c:v>2015 - Q3</c:v>
                </c:pt>
                <c:pt idx="75">
                  <c:v>2015 - Q4</c:v>
                </c:pt>
                <c:pt idx="76">
                  <c:v>2016 - Q1</c:v>
                </c:pt>
                <c:pt idx="77">
                  <c:v>2016 - Q2</c:v>
                </c:pt>
                <c:pt idx="78">
                  <c:v>2016 - Q3</c:v>
                </c:pt>
                <c:pt idx="79">
                  <c:v>2016 - Q4</c:v>
                </c:pt>
                <c:pt idx="80">
                  <c:v>2017 - Q1</c:v>
                </c:pt>
                <c:pt idx="81">
                  <c:v>2017 - Q2</c:v>
                </c:pt>
                <c:pt idx="82">
                  <c:v>2017 - Q3</c:v>
                </c:pt>
                <c:pt idx="83">
                  <c:v>2017 - Q4</c:v>
                </c:pt>
                <c:pt idx="84">
                  <c:v>2018 - Q1</c:v>
                </c:pt>
                <c:pt idx="85">
                  <c:v>2018 - Q2</c:v>
                </c:pt>
                <c:pt idx="86">
                  <c:v>2018 - Q3</c:v>
                </c:pt>
                <c:pt idx="87">
                  <c:v>2018 - Q4</c:v>
                </c:pt>
                <c:pt idx="88">
                  <c:v>2019 - Q1</c:v>
                </c:pt>
                <c:pt idx="89">
                  <c:v>2019 - Q2</c:v>
                </c:pt>
                <c:pt idx="90">
                  <c:v>2019 - Q3</c:v>
                </c:pt>
                <c:pt idx="91">
                  <c:v>2019 - Q4</c:v>
                </c:pt>
                <c:pt idx="92">
                  <c:v>2020 - Q1</c:v>
                </c:pt>
                <c:pt idx="93">
                  <c:v>2020 - Q2</c:v>
                </c:pt>
                <c:pt idx="94">
                  <c:v>2020 - Q3</c:v>
                </c:pt>
                <c:pt idx="95">
                  <c:v>2020 - Q4</c:v>
                </c:pt>
                <c:pt idx="96">
                  <c:v>2021 - Q1</c:v>
                </c:pt>
                <c:pt idx="97">
                  <c:v>2021 - Q2</c:v>
                </c:pt>
                <c:pt idx="98">
                  <c:v>2021 - Q3</c:v>
                </c:pt>
                <c:pt idx="99">
                  <c:v>2021 - Q4</c:v>
                </c:pt>
                <c:pt idx="100">
                  <c:v>2022 - Q1</c:v>
                </c:pt>
                <c:pt idx="101">
                  <c:v>2022 - Q2</c:v>
                </c:pt>
                <c:pt idx="102">
                  <c:v>2022 - Q3</c:v>
                </c:pt>
                <c:pt idx="103">
                  <c:v>2022 - Q4</c:v>
                </c:pt>
                <c:pt idx="104">
                  <c:v>2023 - Q1</c:v>
                </c:pt>
                <c:pt idx="105">
                  <c:v>2023 - Q2</c:v>
                </c:pt>
                <c:pt idx="106">
                  <c:v>2023 - Q3</c:v>
                </c:pt>
                <c:pt idx="107">
                  <c:v>2023 - Q4</c:v>
                </c:pt>
                <c:pt idx="108">
                  <c:v>2024 - Q1</c:v>
                </c:pt>
              </c:strCache>
            </c:strRef>
          </c:cat>
          <c:val>
            <c:numRef>
              <c:f>Sheet1!$C$2:$C$110</c:f>
              <c:numCache>
                <c:formatCode>0</c:formatCode>
                <c:ptCount val="109"/>
                <c:pt idx="0">
                  <c:v>50</c:v>
                </c:pt>
                <c:pt idx="1">
                  <c:v>41</c:v>
                </c:pt>
                <c:pt idx="2">
                  <c:v>60</c:v>
                </c:pt>
                <c:pt idx="3">
                  <c:v>92</c:v>
                </c:pt>
                <c:pt idx="4">
                  <c:v>182</c:v>
                </c:pt>
                <c:pt idx="5">
                  <c:v>176</c:v>
                </c:pt>
                <c:pt idx="6">
                  <c:v>201</c:v>
                </c:pt>
                <c:pt idx="7">
                  <c:v>303</c:v>
                </c:pt>
                <c:pt idx="8">
                  <c:v>205</c:v>
                </c:pt>
                <c:pt idx="9">
                  <c:v>154</c:v>
                </c:pt>
                <c:pt idx="10">
                  <c:v>80</c:v>
                </c:pt>
                <c:pt idx="11">
                  <c:v>61</c:v>
                </c:pt>
                <c:pt idx="12">
                  <c:v>55</c:v>
                </c:pt>
                <c:pt idx="13">
                  <c:v>48</c:v>
                </c:pt>
                <c:pt idx="14">
                  <c:v>56</c:v>
                </c:pt>
                <c:pt idx="15">
                  <c:v>75</c:v>
                </c:pt>
                <c:pt idx="16">
                  <c:v>226</c:v>
                </c:pt>
                <c:pt idx="17">
                  <c:v>307</c:v>
                </c:pt>
                <c:pt idx="18">
                  <c:v>233</c:v>
                </c:pt>
                <c:pt idx="19">
                  <c:v>517</c:v>
                </c:pt>
                <c:pt idx="20">
                  <c:v>300</c:v>
                </c:pt>
                <c:pt idx="21">
                  <c:v>237</c:v>
                </c:pt>
                <c:pt idx="22">
                  <c:v>472</c:v>
                </c:pt>
                <c:pt idx="23">
                  <c:v>748</c:v>
                </c:pt>
                <c:pt idx="24">
                  <c:v>564</c:v>
                </c:pt>
                <c:pt idx="25">
                  <c:v>843</c:v>
                </c:pt>
                <c:pt idx="26">
                  <c:v>815</c:v>
                </c:pt>
                <c:pt idx="27">
                  <c:v>310</c:v>
                </c:pt>
                <c:pt idx="28">
                  <c:v>376</c:v>
                </c:pt>
                <c:pt idx="29">
                  <c:v>445</c:v>
                </c:pt>
                <c:pt idx="30">
                  <c:v>284</c:v>
                </c:pt>
                <c:pt idx="31">
                  <c:v>358</c:v>
                </c:pt>
                <c:pt idx="32">
                  <c:v>346</c:v>
                </c:pt>
                <c:pt idx="33">
                  <c:v>368</c:v>
                </c:pt>
                <c:pt idx="34">
                  <c:v>434</c:v>
                </c:pt>
                <c:pt idx="35">
                  <c:v>366</c:v>
                </c:pt>
                <c:pt idx="36">
                  <c:v>305</c:v>
                </c:pt>
                <c:pt idx="37">
                  <c:v>321</c:v>
                </c:pt>
                <c:pt idx="38">
                  <c:v>321</c:v>
                </c:pt>
                <c:pt idx="39">
                  <c:v>379</c:v>
                </c:pt>
                <c:pt idx="40">
                  <c:v>309</c:v>
                </c:pt>
                <c:pt idx="41">
                  <c:v>331</c:v>
                </c:pt>
                <c:pt idx="42">
                  <c:v>271</c:v>
                </c:pt>
                <c:pt idx="43">
                  <c:v>255</c:v>
                </c:pt>
                <c:pt idx="44">
                  <c:v>297.28315741770348</c:v>
                </c:pt>
                <c:pt idx="45">
                  <c:v>204.03385332242036</c:v>
                </c:pt>
                <c:pt idx="46">
                  <c:v>109.95085133154134</c:v>
                </c:pt>
                <c:pt idx="47">
                  <c:v>166.1146089417507</c:v>
                </c:pt>
                <c:pt idx="48">
                  <c:v>289</c:v>
                </c:pt>
                <c:pt idx="49">
                  <c:v>398</c:v>
                </c:pt>
                <c:pt idx="50">
                  <c:v>280</c:v>
                </c:pt>
                <c:pt idx="51">
                  <c:v>364</c:v>
                </c:pt>
                <c:pt idx="52">
                  <c:v>234</c:v>
                </c:pt>
                <c:pt idx="53">
                  <c:v>241</c:v>
                </c:pt>
                <c:pt idx="54">
                  <c:v>334</c:v>
                </c:pt>
                <c:pt idx="55">
                  <c:v>359</c:v>
                </c:pt>
                <c:pt idx="56">
                  <c:v>148</c:v>
                </c:pt>
                <c:pt idx="57">
                  <c:v>172</c:v>
                </c:pt>
                <c:pt idx="58">
                  <c:v>259</c:v>
                </c:pt>
                <c:pt idx="59">
                  <c:v>352</c:v>
                </c:pt>
                <c:pt idx="60">
                  <c:v>296.65422740524781</c:v>
                </c:pt>
                <c:pt idx="61">
                  <c:v>307.16559766763845</c:v>
                </c:pt>
                <c:pt idx="62">
                  <c:v>399.43206997084548</c:v>
                </c:pt>
                <c:pt idx="63">
                  <c:v>453.15685131195335</c:v>
                </c:pt>
                <c:pt idx="64">
                  <c:v>345.76758997395547</c:v>
                </c:pt>
                <c:pt idx="65">
                  <c:v>360.11591276992056</c:v>
                </c:pt>
                <c:pt idx="66">
                  <c:v>251.92667359107674</c:v>
                </c:pt>
                <c:pt idx="67">
                  <c:v>152.71442854855812</c:v>
                </c:pt>
                <c:pt idx="68">
                  <c:v>127</c:v>
                </c:pt>
                <c:pt idx="69">
                  <c:v>123</c:v>
                </c:pt>
                <c:pt idx="70">
                  <c:v>120</c:v>
                </c:pt>
                <c:pt idx="71">
                  <c:v>133</c:v>
                </c:pt>
                <c:pt idx="72">
                  <c:v>194.65934912813046</c:v>
                </c:pt>
                <c:pt idx="73">
                  <c:v>225.72201122304486</c:v>
                </c:pt>
                <c:pt idx="74">
                  <c:v>158.4195766840636</c:v>
                </c:pt>
                <c:pt idx="75">
                  <c:v>196.73019326779138</c:v>
                </c:pt>
                <c:pt idx="76">
                  <c:v>160.90294572771379</c:v>
                </c:pt>
                <c:pt idx="77">
                  <c:v>241.72528851941487</c:v>
                </c:pt>
                <c:pt idx="78">
                  <c:v>331.8095848036495</c:v>
                </c:pt>
                <c:pt idx="79">
                  <c:v>264.71912410711656</c:v>
                </c:pt>
                <c:pt idx="80">
                  <c:v>147.99921375401007</c:v>
                </c:pt>
                <c:pt idx="81">
                  <c:v>145.31379734679226</c:v>
                </c:pt>
                <c:pt idx="82">
                  <c:v>155.25049430683444</c:v>
                </c:pt>
                <c:pt idx="83">
                  <c:v>167.81497622501635</c:v>
                </c:pt>
                <c:pt idx="84">
                  <c:v>128</c:v>
                </c:pt>
                <c:pt idx="85">
                  <c:v>118</c:v>
                </c:pt>
                <c:pt idx="86">
                  <c:v>111</c:v>
                </c:pt>
                <c:pt idx="87">
                  <c:v>101</c:v>
                </c:pt>
                <c:pt idx="88">
                  <c:v>97</c:v>
                </c:pt>
                <c:pt idx="89">
                  <c:v>146</c:v>
                </c:pt>
                <c:pt idx="90">
                  <c:v>276</c:v>
                </c:pt>
                <c:pt idx="91">
                  <c:v>382</c:v>
                </c:pt>
                <c:pt idx="92">
                  <c:v>306</c:v>
                </c:pt>
                <c:pt idx="93">
                  <c:v>580</c:v>
                </c:pt>
                <c:pt idx="94">
                  <c:v>658</c:v>
                </c:pt>
                <c:pt idx="95">
                  <c:v>851</c:v>
                </c:pt>
                <c:pt idx="96">
                  <c:v>774</c:v>
                </c:pt>
                <c:pt idx="97">
                  <c:v>590</c:v>
                </c:pt>
                <c:pt idx="98">
                  <c:v>512</c:v>
                </c:pt>
                <c:pt idx="99">
                  <c:v>468.89145187500003</c:v>
                </c:pt>
                <c:pt idx="100">
                  <c:v>308</c:v>
                </c:pt>
                <c:pt idx="101">
                  <c:v>201</c:v>
                </c:pt>
                <c:pt idx="102">
                  <c:v>92</c:v>
                </c:pt>
                <c:pt idx="103">
                  <c:v>66</c:v>
                </c:pt>
                <c:pt idx="104" formatCode="General">
                  <c:v>66</c:v>
                </c:pt>
                <c:pt idx="105" formatCode="General">
                  <c:v>92</c:v>
                </c:pt>
                <c:pt idx="106" formatCode="General">
                  <c:v>81</c:v>
                </c:pt>
                <c:pt idx="107" formatCode="General">
                  <c:v>75</c:v>
                </c:pt>
                <c:pt idx="108" formatCode="General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DF-41B5-8E7E-2460763C2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92304"/>
        <c:axId val="445665024"/>
      </c:lineChart>
      <c:dateAx>
        <c:axId val="36229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45665024"/>
        <c:crosses val="autoZero"/>
        <c:auto val="1"/>
        <c:lblOffset val="100"/>
        <c:baseTimeUnit val="months"/>
        <c:majorTimeUnit val="months"/>
        <c:minorUnit val="3"/>
        <c:minorTimeUnit val="months"/>
      </c:dateAx>
      <c:valAx>
        <c:axId val="445665024"/>
        <c:scaling>
          <c:orientation val="minMax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2292304"/>
        <c:crosses val="autoZero"/>
        <c:crossBetween val="between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39034387005973"/>
          <c:y val="0.10514043162970288"/>
          <c:w val="0.15160922819430181"/>
          <c:h val="0.1692766068789975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35599121538546E-2"/>
          <c:y val="4.1939890710382455E-2"/>
          <c:w val="0.88754111093256216"/>
          <c:h val="0.77324025842924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&amp; Med</c:v>
                </c:pt>
              </c:strCache>
            </c:strRef>
          </c:tx>
          <c:spPr>
            <a:solidFill>
              <a:srgbClr val="70AC2E"/>
            </a:solidFill>
          </c:spPr>
          <c:invertIfNegative val="0"/>
          <c:cat>
            <c:strRef>
              <c:f>Sheet1!$A$2:$A$71</c:f>
              <c:strCache>
                <c:ptCount val="70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  <c:pt idx="67">
                  <c:v>2023 Q4</c:v>
                </c:pt>
                <c:pt idx="68">
                  <c:v>2024 Q1</c:v>
                </c:pt>
                <c:pt idx="69">
                  <c:v>2024 Q2</c:v>
                </c:pt>
              </c:strCache>
            </c:strRef>
          </c:cat>
          <c:val>
            <c:numRef>
              <c:f>Sheet1!$B$2:$B$71</c:f>
              <c:numCache>
                <c:formatCode>0.0</c:formatCode>
                <c:ptCount val="70"/>
                <c:pt idx="0">
                  <c:v>0</c:v>
                </c:pt>
                <c:pt idx="1">
                  <c:v>-3.8</c:v>
                </c:pt>
                <c:pt idx="2">
                  <c:v>7.5</c:v>
                </c:pt>
                <c:pt idx="3">
                  <c:v>19.2</c:v>
                </c:pt>
                <c:pt idx="4">
                  <c:v>32.1</c:v>
                </c:pt>
                <c:pt idx="5">
                  <c:v>55.4</c:v>
                </c:pt>
                <c:pt idx="6">
                  <c:v>57.7</c:v>
                </c:pt>
                <c:pt idx="7">
                  <c:v>83.6</c:v>
                </c:pt>
                <c:pt idx="8">
                  <c:v>64.2</c:v>
                </c:pt>
                <c:pt idx="9">
                  <c:v>39.6</c:v>
                </c:pt>
                <c:pt idx="10">
                  <c:v>31.5</c:v>
                </c:pt>
                <c:pt idx="11">
                  <c:v>14</c:v>
                </c:pt>
                <c:pt idx="12">
                  <c:v>-5.5</c:v>
                </c:pt>
                <c:pt idx="13">
                  <c:v>-7.1</c:v>
                </c:pt>
                <c:pt idx="14">
                  <c:v>-8.8000000000000007</c:v>
                </c:pt>
                <c:pt idx="15">
                  <c:v>-10.5</c:v>
                </c:pt>
                <c:pt idx="16">
                  <c:v>-10.5</c:v>
                </c:pt>
                <c:pt idx="17">
                  <c:v>-16.399999999999999</c:v>
                </c:pt>
                <c:pt idx="18">
                  <c:v>-21.8</c:v>
                </c:pt>
                <c:pt idx="19">
                  <c:v>-5.9</c:v>
                </c:pt>
                <c:pt idx="20">
                  <c:v>5.4</c:v>
                </c:pt>
                <c:pt idx="21">
                  <c:v>-6.9</c:v>
                </c:pt>
                <c:pt idx="22">
                  <c:v>-9.5</c:v>
                </c:pt>
                <c:pt idx="23">
                  <c:v>-7.6</c:v>
                </c:pt>
                <c:pt idx="24">
                  <c:v>-7.4</c:v>
                </c:pt>
                <c:pt idx="25">
                  <c:v>-19.100000000000001</c:v>
                </c:pt>
                <c:pt idx="26">
                  <c:v>-18.100000000000001</c:v>
                </c:pt>
                <c:pt idx="27">
                  <c:v>-8.3000000000000007</c:v>
                </c:pt>
                <c:pt idx="28">
                  <c:v>-13.7</c:v>
                </c:pt>
                <c:pt idx="29">
                  <c:v>-11.1</c:v>
                </c:pt>
                <c:pt idx="30">
                  <c:v>-10.7</c:v>
                </c:pt>
                <c:pt idx="31">
                  <c:v>-10.5</c:v>
                </c:pt>
                <c:pt idx="32">
                  <c:v>-5.5</c:v>
                </c:pt>
                <c:pt idx="33">
                  <c:v>-5.3</c:v>
                </c:pt>
                <c:pt idx="34">
                  <c:v>-7</c:v>
                </c:pt>
                <c:pt idx="35">
                  <c:v>7.4</c:v>
                </c:pt>
                <c:pt idx="36">
                  <c:v>8.1999999999999993</c:v>
                </c:pt>
                <c:pt idx="37">
                  <c:v>11.6</c:v>
                </c:pt>
                <c:pt idx="38">
                  <c:v>8.5</c:v>
                </c:pt>
                <c:pt idx="39">
                  <c:v>1.5</c:v>
                </c:pt>
                <c:pt idx="40">
                  <c:v>1.4</c:v>
                </c:pt>
                <c:pt idx="41">
                  <c:v>-2.8</c:v>
                </c:pt>
                <c:pt idx="42">
                  <c:v>-3.9</c:v>
                </c:pt>
                <c:pt idx="43">
                  <c:v>-8.5</c:v>
                </c:pt>
                <c:pt idx="44">
                  <c:v>-10</c:v>
                </c:pt>
                <c:pt idx="45">
                  <c:v>-11.3</c:v>
                </c:pt>
                <c:pt idx="46">
                  <c:v>-15.9</c:v>
                </c:pt>
                <c:pt idx="47">
                  <c:v>-15.9</c:v>
                </c:pt>
                <c:pt idx="48">
                  <c:v>2.8</c:v>
                </c:pt>
                <c:pt idx="49">
                  <c:v>-4.2</c:v>
                </c:pt>
                <c:pt idx="50">
                  <c:v>-2.8</c:v>
                </c:pt>
                <c:pt idx="51">
                  <c:v>5.4</c:v>
                </c:pt>
                <c:pt idx="52">
                  <c:v>0</c:v>
                </c:pt>
                <c:pt idx="53">
                  <c:v>41.5</c:v>
                </c:pt>
                <c:pt idx="54">
                  <c:v>71.2</c:v>
                </c:pt>
                <c:pt idx="55">
                  <c:v>37.700000000000003</c:v>
                </c:pt>
                <c:pt idx="56">
                  <c:v>5.5</c:v>
                </c:pt>
                <c:pt idx="57">
                  <c:v>-15.1</c:v>
                </c:pt>
                <c:pt idx="58">
                  <c:v>-32.4</c:v>
                </c:pt>
                <c:pt idx="59">
                  <c:v>-18.2</c:v>
                </c:pt>
                <c:pt idx="60">
                  <c:v>-14.5</c:v>
                </c:pt>
                <c:pt idx="61">
                  <c:v>-1.5</c:v>
                </c:pt>
                <c:pt idx="62">
                  <c:v>24.2</c:v>
                </c:pt>
                <c:pt idx="63">
                  <c:v>39.1</c:v>
                </c:pt>
                <c:pt idx="64">
                  <c:v>44.8</c:v>
                </c:pt>
                <c:pt idx="65">
                  <c:v>46</c:v>
                </c:pt>
                <c:pt idx="66">
                  <c:v>50.8</c:v>
                </c:pt>
                <c:pt idx="67">
                  <c:v>33.9</c:v>
                </c:pt>
                <c:pt idx="68" formatCode="General">
                  <c:v>14.4</c:v>
                </c:pt>
                <c:pt idx="69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1-4D64-BCEF-3CCA62DB62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Sheet1!$A$2:$A$71</c:f>
              <c:strCache>
                <c:ptCount val="70"/>
                <c:pt idx="0">
                  <c:v>2007 Q1</c:v>
                </c:pt>
                <c:pt idx="1">
                  <c:v>2007 Q2</c:v>
                </c:pt>
                <c:pt idx="2">
                  <c:v>2007 Q3</c:v>
                </c:pt>
                <c:pt idx="3">
                  <c:v>2007 Q4</c:v>
                </c:pt>
                <c:pt idx="4">
                  <c:v>2008 Q1</c:v>
                </c:pt>
                <c:pt idx="5">
                  <c:v>2008 Q2</c:v>
                </c:pt>
                <c:pt idx="6">
                  <c:v>2008 Q3</c:v>
                </c:pt>
                <c:pt idx="7">
                  <c:v>2008 Q4</c:v>
                </c:pt>
                <c:pt idx="8">
                  <c:v>2009 Q1</c:v>
                </c:pt>
                <c:pt idx="9">
                  <c:v>2009 Q2</c:v>
                </c:pt>
                <c:pt idx="10">
                  <c:v>2009 Q3</c:v>
                </c:pt>
                <c:pt idx="11">
                  <c:v>2009 Q4</c:v>
                </c:pt>
                <c:pt idx="12">
                  <c:v>2010 Q1</c:v>
                </c:pt>
                <c:pt idx="13">
                  <c:v>2010 Q2</c:v>
                </c:pt>
                <c:pt idx="14">
                  <c:v>2010 Q3</c:v>
                </c:pt>
                <c:pt idx="15">
                  <c:v>2010 Q4</c:v>
                </c:pt>
                <c:pt idx="16">
                  <c:v>2011 Q1</c:v>
                </c:pt>
                <c:pt idx="17">
                  <c:v>2011 Q2</c:v>
                </c:pt>
                <c:pt idx="18">
                  <c:v>2011 Q3</c:v>
                </c:pt>
                <c:pt idx="19">
                  <c:v>2011 Q4</c:v>
                </c:pt>
                <c:pt idx="20">
                  <c:v>2012 Q1</c:v>
                </c:pt>
                <c:pt idx="21">
                  <c:v>2012 Q2</c:v>
                </c:pt>
                <c:pt idx="22">
                  <c:v>2012 Q3</c:v>
                </c:pt>
                <c:pt idx="23">
                  <c:v>2012 Q4</c:v>
                </c:pt>
                <c:pt idx="24">
                  <c:v>2013 Q1</c:v>
                </c:pt>
                <c:pt idx="25">
                  <c:v>2013 Q2</c:v>
                </c:pt>
                <c:pt idx="26">
                  <c:v>2013 Q3</c:v>
                </c:pt>
                <c:pt idx="27">
                  <c:v>2013 Q4</c:v>
                </c:pt>
                <c:pt idx="28">
                  <c:v>2014 Q1</c:v>
                </c:pt>
                <c:pt idx="29">
                  <c:v>2014 Q2</c:v>
                </c:pt>
                <c:pt idx="30">
                  <c:v>2014 Q3</c:v>
                </c:pt>
                <c:pt idx="31">
                  <c:v>2014 Q4</c:v>
                </c:pt>
                <c:pt idx="32">
                  <c:v>2015 Q1</c:v>
                </c:pt>
                <c:pt idx="33">
                  <c:v>2015 Q2</c:v>
                </c:pt>
                <c:pt idx="34">
                  <c:v>2015 Q3</c:v>
                </c:pt>
                <c:pt idx="35">
                  <c:v>2015 Q4</c:v>
                </c:pt>
                <c:pt idx="36">
                  <c:v>2016 Q1</c:v>
                </c:pt>
                <c:pt idx="37">
                  <c:v>2016 Q2</c:v>
                </c:pt>
                <c:pt idx="38">
                  <c:v>2016 Q3</c:v>
                </c:pt>
                <c:pt idx="39">
                  <c:v>2016 Q4</c:v>
                </c:pt>
                <c:pt idx="40">
                  <c:v>2017 Q1</c:v>
                </c:pt>
                <c:pt idx="41">
                  <c:v>2017 Q2</c:v>
                </c:pt>
                <c:pt idx="42">
                  <c:v>2017 Q3</c:v>
                </c:pt>
                <c:pt idx="43">
                  <c:v>2017 Q4</c:v>
                </c:pt>
                <c:pt idx="44">
                  <c:v>2018 Q1</c:v>
                </c:pt>
                <c:pt idx="45">
                  <c:v>2018 Q2</c:v>
                </c:pt>
                <c:pt idx="46">
                  <c:v>2018 Q3</c:v>
                </c:pt>
                <c:pt idx="47">
                  <c:v>2018 Q4</c:v>
                </c:pt>
                <c:pt idx="48">
                  <c:v>2019 Q1</c:v>
                </c:pt>
                <c:pt idx="49">
                  <c:v>2019 Q2</c:v>
                </c:pt>
                <c:pt idx="50">
                  <c:v>2019 Q3</c:v>
                </c:pt>
                <c:pt idx="51">
                  <c:v>2019 Q4</c:v>
                </c:pt>
                <c:pt idx="52">
                  <c:v>2020 Q1</c:v>
                </c:pt>
                <c:pt idx="53">
                  <c:v>2020 Q2</c:v>
                </c:pt>
                <c:pt idx="54">
                  <c:v>2020 Q3</c:v>
                </c:pt>
                <c:pt idx="55">
                  <c:v>2020 Q4</c:v>
                </c:pt>
                <c:pt idx="56">
                  <c:v>2021 Q1</c:v>
                </c:pt>
                <c:pt idx="57">
                  <c:v>2021 Q2</c:v>
                </c:pt>
                <c:pt idx="58">
                  <c:v>2021 Q3</c:v>
                </c:pt>
                <c:pt idx="59">
                  <c:v>2021 Q4</c:v>
                </c:pt>
                <c:pt idx="60">
                  <c:v>2022 Q1</c:v>
                </c:pt>
                <c:pt idx="61">
                  <c:v>2022 Q2</c:v>
                </c:pt>
                <c:pt idx="62">
                  <c:v>2022 Q3</c:v>
                </c:pt>
                <c:pt idx="63">
                  <c:v>2022 Q4</c:v>
                </c:pt>
                <c:pt idx="64">
                  <c:v>2023 Q1</c:v>
                </c:pt>
                <c:pt idx="65">
                  <c:v>2023 Q2</c:v>
                </c:pt>
                <c:pt idx="66">
                  <c:v>2023 Q3</c:v>
                </c:pt>
                <c:pt idx="67">
                  <c:v>2023 Q4</c:v>
                </c:pt>
                <c:pt idx="68">
                  <c:v>2024 Q1</c:v>
                </c:pt>
                <c:pt idx="69">
                  <c:v>2024 Q2</c:v>
                </c:pt>
              </c:strCache>
            </c:strRef>
          </c:cat>
          <c:val>
            <c:numRef>
              <c:f>Sheet1!$C$2:$C$71</c:f>
              <c:numCache>
                <c:formatCode>0.0</c:formatCode>
                <c:ptCount val="70"/>
                <c:pt idx="0">
                  <c:v>5.4</c:v>
                </c:pt>
                <c:pt idx="1">
                  <c:v>1.9</c:v>
                </c:pt>
                <c:pt idx="2">
                  <c:v>7.7</c:v>
                </c:pt>
                <c:pt idx="3">
                  <c:v>9.6</c:v>
                </c:pt>
                <c:pt idx="4">
                  <c:v>30.4</c:v>
                </c:pt>
                <c:pt idx="5">
                  <c:v>51.8</c:v>
                </c:pt>
                <c:pt idx="6">
                  <c:v>65.400000000000006</c:v>
                </c:pt>
                <c:pt idx="7">
                  <c:v>74.5</c:v>
                </c:pt>
                <c:pt idx="8">
                  <c:v>69.2</c:v>
                </c:pt>
                <c:pt idx="9">
                  <c:v>42.3</c:v>
                </c:pt>
                <c:pt idx="10">
                  <c:v>34</c:v>
                </c:pt>
                <c:pt idx="11">
                  <c:v>16.100000000000001</c:v>
                </c:pt>
                <c:pt idx="12">
                  <c:v>3.7</c:v>
                </c:pt>
                <c:pt idx="13">
                  <c:v>0</c:v>
                </c:pt>
                <c:pt idx="14">
                  <c:v>-9.1</c:v>
                </c:pt>
                <c:pt idx="15">
                  <c:v>-7.1</c:v>
                </c:pt>
                <c:pt idx="16">
                  <c:v>-1.9</c:v>
                </c:pt>
                <c:pt idx="17">
                  <c:v>-13.5</c:v>
                </c:pt>
                <c:pt idx="18">
                  <c:v>-7.8</c:v>
                </c:pt>
                <c:pt idx="19">
                  <c:v>-6.3</c:v>
                </c:pt>
                <c:pt idx="20">
                  <c:v>1.9</c:v>
                </c:pt>
                <c:pt idx="21">
                  <c:v>-1.8</c:v>
                </c:pt>
                <c:pt idx="22">
                  <c:v>-4.9000000000000004</c:v>
                </c:pt>
                <c:pt idx="23">
                  <c:v>-7.6</c:v>
                </c:pt>
                <c:pt idx="24">
                  <c:v>-7.7</c:v>
                </c:pt>
                <c:pt idx="25">
                  <c:v>-23.1</c:v>
                </c:pt>
                <c:pt idx="26">
                  <c:v>-10</c:v>
                </c:pt>
                <c:pt idx="27">
                  <c:v>-7.1</c:v>
                </c:pt>
                <c:pt idx="28">
                  <c:v>-4.2</c:v>
                </c:pt>
                <c:pt idx="29">
                  <c:v>-7</c:v>
                </c:pt>
                <c:pt idx="30">
                  <c:v>-8.3000000000000007</c:v>
                </c:pt>
                <c:pt idx="31">
                  <c:v>-8.1999999999999993</c:v>
                </c:pt>
                <c:pt idx="32">
                  <c:v>-5.7</c:v>
                </c:pt>
                <c:pt idx="33">
                  <c:v>-1.4</c:v>
                </c:pt>
                <c:pt idx="34">
                  <c:v>-6</c:v>
                </c:pt>
                <c:pt idx="35">
                  <c:v>1.5</c:v>
                </c:pt>
                <c:pt idx="36">
                  <c:v>4.2</c:v>
                </c:pt>
                <c:pt idx="37">
                  <c:v>5.8</c:v>
                </c:pt>
                <c:pt idx="38">
                  <c:v>7.1</c:v>
                </c:pt>
                <c:pt idx="39">
                  <c:v>-1.5</c:v>
                </c:pt>
                <c:pt idx="40">
                  <c:v>0</c:v>
                </c:pt>
                <c:pt idx="41">
                  <c:v>-2.9</c:v>
                </c:pt>
                <c:pt idx="42">
                  <c:v>-4.0999999999999996</c:v>
                </c:pt>
                <c:pt idx="43">
                  <c:v>-8.8000000000000007</c:v>
                </c:pt>
                <c:pt idx="44">
                  <c:v>0</c:v>
                </c:pt>
                <c:pt idx="45">
                  <c:v>-3</c:v>
                </c:pt>
                <c:pt idx="46">
                  <c:v>-7.6</c:v>
                </c:pt>
                <c:pt idx="47">
                  <c:v>-3.1</c:v>
                </c:pt>
                <c:pt idx="48">
                  <c:v>4.3</c:v>
                </c:pt>
                <c:pt idx="49">
                  <c:v>0</c:v>
                </c:pt>
                <c:pt idx="50">
                  <c:v>-5.8</c:v>
                </c:pt>
                <c:pt idx="51">
                  <c:v>5.6</c:v>
                </c:pt>
                <c:pt idx="52">
                  <c:v>-1.4</c:v>
                </c:pt>
                <c:pt idx="53">
                  <c:v>39.700000000000003</c:v>
                </c:pt>
                <c:pt idx="54">
                  <c:v>70</c:v>
                </c:pt>
                <c:pt idx="55">
                  <c:v>31.3</c:v>
                </c:pt>
                <c:pt idx="56">
                  <c:v>11.4</c:v>
                </c:pt>
                <c:pt idx="57">
                  <c:v>-12.9</c:v>
                </c:pt>
                <c:pt idx="58">
                  <c:v>-25.7</c:v>
                </c:pt>
                <c:pt idx="59">
                  <c:v>-11.1</c:v>
                </c:pt>
                <c:pt idx="60">
                  <c:v>-9.4</c:v>
                </c:pt>
                <c:pt idx="61">
                  <c:v>0</c:v>
                </c:pt>
                <c:pt idx="62">
                  <c:v>22.2</c:v>
                </c:pt>
                <c:pt idx="63">
                  <c:v>31.8</c:v>
                </c:pt>
                <c:pt idx="64">
                  <c:v>43.8</c:v>
                </c:pt>
                <c:pt idx="65">
                  <c:v>46.7</c:v>
                </c:pt>
                <c:pt idx="66">
                  <c:v>49.2</c:v>
                </c:pt>
                <c:pt idx="67">
                  <c:v>30.4</c:v>
                </c:pt>
                <c:pt idx="68" formatCode="General">
                  <c:v>18.600000000000001</c:v>
                </c:pt>
                <c:pt idx="69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1-4D64-BCEF-3CCA62DB6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68168"/>
        <c:axId val="171268560"/>
      </c:barChart>
      <c:catAx>
        <c:axId val="17126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171268560"/>
        <c:crosses val="autoZero"/>
        <c:auto val="1"/>
        <c:lblAlgn val="ctr"/>
        <c:lblOffset val="100"/>
        <c:noMultiLvlLbl val="0"/>
      </c:catAx>
      <c:valAx>
        <c:axId val="171268560"/>
        <c:scaling>
          <c:orientation val="minMax"/>
          <c:min val="-3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7126816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43669428040244967"/>
          <c:y val="8.0172061825605129E-2"/>
          <c:w val="0.15124088655584722"/>
          <c:h val="0.2401891045065989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67515583989501E-2"/>
          <c:y val="3.1009069678697029E-2"/>
          <c:w val="0.93096589977034117"/>
          <c:h val="0.75687293078458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Sheet1!$B$2:$B$82</c:f>
              <c:numCache>
                <c:formatCode>0.00%</c:formatCode>
                <c:ptCount val="81"/>
                <c:pt idx="0">
                  <c:v>1.9659106391389125E-2</c:v>
                </c:pt>
                <c:pt idx="1">
                  <c:v>1.8215692982685036E-2</c:v>
                </c:pt>
                <c:pt idx="2">
                  <c:v>1.7709574776887272E-2</c:v>
                </c:pt>
                <c:pt idx="3">
                  <c:v>1.7793620132731398E-2</c:v>
                </c:pt>
                <c:pt idx="4">
                  <c:v>1.691132031303122E-2</c:v>
                </c:pt>
                <c:pt idx="5">
                  <c:v>1.6750560622245784E-2</c:v>
                </c:pt>
                <c:pt idx="6">
                  <c:v>1.6621457627801352E-2</c:v>
                </c:pt>
                <c:pt idx="7">
                  <c:v>1.6698534168602255E-2</c:v>
                </c:pt>
                <c:pt idx="8">
                  <c:v>1.6600516729304758E-2</c:v>
                </c:pt>
                <c:pt idx="9">
                  <c:v>1.7858881919110149E-2</c:v>
                </c:pt>
                <c:pt idx="10">
                  <c:v>2.0164130494423983E-2</c:v>
                </c:pt>
                <c:pt idx="11">
                  <c:v>2.2186587460128457E-2</c:v>
                </c:pt>
                <c:pt idx="12">
                  <c:v>2.3363660573805366E-2</c:v>
                </c:pt>
                <c:pt idx="13">
                  <c:v>2.3630840619356344E-2</c:v>
                </c:pt>
                <c:pt idx="14">
                  <c:v>2.340259311882207E-2</c:v>
                </c:pt>
                <c:pt idx="15">
                  <c:v>2.4406888759085719E-2</c:v>
                </c:pt>
                <c:pt idx="16">
                  <c:v>2.7118030994715426E-2</c:v>
                </c:pt>
                <c:pt idx="17">
                  <c:v>2.8483948053630269E-2</c:v>
                </c:pt>
                <c:pt idx="18">
                  <c:v>3.1456783510915937E-2</c:v>
                </c:pt>
                <c:pt idx="19">
                  <c:v>3.2857859243174359E-2</c:v>
                </c:pt>
                <c:pt idx="20">
                  <c:v>3.3574305392506311E-2</c:v>
                </c:pt>
                <c:pt idx="21">
                  <c:v>3.4768885861809533E-2</c:v>
                </c:pt>
                <c:pt idx="22">
                  <c:v>3.3434858532186695E-2</c:v>
                </c:pt>
                <c:pt idx="23">
                  <c:v>3.2438041887768991E-2</c:v>
                </c:pt>
                <c:pt idx="24">
                  <c:v>3.0975764611376869E-2</c:v>
                </c:pt>
                <c:pt idx="25">
                  <c:v>2.8538460279233343E-2</c:v>
                </c:pt>
                <c:pt idx="26">
                  <c:v>2.5547735212228126E-2</c:v>
                </c:pt>
                <c:pt idx="27">
                  <c:v>2.3113559291566003E-2</c:v>
                </c:pt>
                <c:pt idx="28">
                  <c:v>2.0259897936839528E-2</c:v>
                </c:pt>
                <c:pt idx="29">
                  <c:v>1.8578035102637943E-2</c:v>
                </c:pt>
                <c:pt idx="30">
                  <c:v>1.806266342836713E-2</c:v>
                </c:pt>
                <c:pt idx="31">
                  <c:v>1.6885637211168154E-2</c:v>
                </c:pt>
                <c:pt idx="32">
                  <c:v>1.6267370134929612E-2</c:v>
                </c:pt>
                <c:pt idx="33">
                  <c:v>1.5969078223773629E-2</c:v>
                </c:pt>
                <c:pt idx="34">
                  <c:v>1.5168733337039799E-2</c:v>
                </c:pt>
                <c:pt idx="35">
                  <c:v>1.5234548698042923E-2</c:v>
                </c:pt>
                <c:pt idx="36">
                  <c:v>1.5710247648683593E-2</c:v>
                </c:pt>
                <c:pt idx="37">
                  <c:v>1.6281277498787484E-2</c:v>
                </c:pt>
                <c:pt idx="38">
                  <c:v>1.6309442818113029E-2</c:v>
                </c:pt>
                <c:pt idx="39">
                  <c:v>1.575763477950361E-2</c:v>
                </c:pt>
                <c:pt idx="40">
                  <c:v>1.5561692062586029E-2</c:v>
                </c:pt>
                <c:pt idx="41">
                  <c:v>1.6120248868582095E-2</c:v>
                </c:pt>
                <c:pt idx="42">
                  <c:v>1.7291625895013089E-2</c:v>
                </c:pt>
                <c:pt idx="43">
                  <c:v>1.8789237083674058E-2</c:v>
                </c:pt>
                <c:pt idx="44">
                  <c:v>1.9572264584170371E-2</c:v>
                </c:pt>
                <c:pt idx="45">
                  <c:v>2.0025678547938179E-2</c:v>
                </c:pt>
                <c:pt idx="46">
                  <c:v>2.0361374087739251E-2</c:v>
                </c:pt>
                <c:pt idx="47">
                  <c:v>2.0853179425630544E-2</c:v>
                </c:pt>
                <c:pt idx="48">
                  <c:v>2.1768624108835441E-2</c:v>
                </c:pt>
                <c:pt idx="49">
                  <c:v>2.1813444069308609E-2</c:v>
                </c:pt>
                <c:pt idx="50">
                  <c:v>2.2106884555757968E-2</c:v>
                </c:pt>
                <c:pt idx="51">
                  <c:v>2.2488776893428902E-2</c:v>
                </c:pt>
                <c:pt idx="52">
                  <c:v>2.3013349932174146E-2</c:v>
                </c:pt>
                <c:pt idx="53">
                  <c:v>2.3099999999999999E-2</c:v>
                </c:pt>
                <c:pt idx="54">
                  <c:v>2.3599999999999999E-2</c:v>
                </c:pt>
                <c:pt idx="55">
                  <c:v>2.3300000000000001E-2</c:v>
                </c:pt>
                <c:pt idx="56">
                  <c:v>2.29E-2</c:v>
                </c:pt>
                <c:pt idx="57">
                  <c:v>2.3399999999999997E-2</c:v>
                </c:pt>
                <c:pt idx="58">
                  <c:v>2.3E-2</c:v>
                </c:pt>
                <c:pt idx="59">
                  <c:v>2.3599999999999999E-2</c:v>
                </c:pt>
                <c:pt idx="60">
                  <c:v>2.3599999999999999E-2</c:v>
                </c:pt>
                <c:pt idx="61">
                  <c:v>2.3399999999999997E-2</c:v>
                </c:pt>
                <c:pt idx="62">
                  <c:v>2.3399999999999997E-2</c:v>
                </c:pt>
                <c:pt idx="63">
                  <c:v>2.3599999999999999E-2</c:v>
                </c:pt>
                <c:pt idx="64">
                  <c:v>2.3700000000000002E-2</c:v>
                </c:pt>
                <c:pt idx="65">
                  <c:v>2.2599999999999999E-2</c:v>
                </c:pt>
                <c:pt idx="66">
                  <c:v>2.0899999999999998E-2</c:v>
                </c:pt>
                <c:pt idx="67">
                  <c:v>1.84E-2</c:v>
                </c:pt>
                <c:pt idx="68">
                  <c:v>1.72E-2</c:v>
                </c:pt>
                <c:pt idx="69">
                  <c:v>1.61E-2</c:v>
                </c:pt>
                <c:pt idx="70">
                  <c:v>1.5700000000000002E-2</c:v>
                </c:pt>
                <c:pt idx="71">
                  <c:v>1.5600000000000001E-2</c:v>
                </c:pt>
                <c:pt idx="72">
                  <c:v>1.61E-2</c:v>
                </c:pt>
                <c:pt idx="73">
                  <c:v>1.8100000000000002E-2</c:v>
                </c:pt>
                <c:pt idx="74">
                  <c:v>2.0199999999999999E-2</c:v>
                </c:pt>
                <c:pt idx="75">
                  <c:v>2.2200000000000001E-2</c:v>
                </c:pt>
                <c:pt idx="76">
                  <c:v>2.3300000000000001E-2</c:v>
                </c:pt>
                <c:pt idx="77">
                  <c:v>2.41E-2</c:v>
                </c:pt>
                <c:pt idx="78">
                  <c:v>2.53E-2</c:v>
                </c:pt>
                <c:pt idx="79">
                  <c:v>2.6600000000000002E-2</c:v>
                </c:pt>
                <c:pt idx="80">
                  <c:v>2.7799999999999998E-2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A-46E1-8CB4-19927F30C9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Sheet1!$C$2:$C$82</c:f>
              <c:numCache>
                <c:formatCode>0.00%</c:formatCode>
                <c:ptCount val="81"/>
                <c:pt idx="0">
                  <c:v>7.7748184707777737E-2</c:v>
                </c:pt>
                <c:pt idx="1">
                  <c:v>7.338891721391054E-2</c:v>
                </c:pt>
                <c:pt idx="2">
                  <c:v>7.1366732526250948E-2</c:v>
                </c:pt>
                <c:pt idx="3">
                  <c:v>7.0019459383229496E-2</c:v>
                </c:pt>
                <c:pt idx="4">
                  <c:v>6.6428553084773218E-2</c:v>
                </c:pt>
                <c:pt idx="5">
                  <c:v>6.362957778035197E-2</c:v>
                </c:pt>
                <c:pt idx="6">
                  <c:v>6.2744367599810238E-2</c:v>
                </c:pt>
                <c:pt idx="7">
                  <c:v>5.792062774945235E-2</c:v>
                </c:pt>
                <c:pt idx="8">
                  <c:v>5.5128175467057804E-2</c:v>
                </c:pt>
                <c:pt idx="9">
                  <c:v>5.6104092081422058E-2</c:v>
                </c:pt>
                <c:pt idx="10">
                  <c:v>5.5941602977659356E-2</c:v>
                </c:pt>
                <c:pt idx="11">
                  <c:v>5.8296484886595328E-2</c:v>
                </c:pt>
                <c:pt idx="12">
                  <c:v>6.1787617825007496E-2</c:v>
                </c:pt>
                <c:pt idx="13">
                  <c:v>6.3604681814765723E-2</c:v>
                </c:pt>
                <c:pt idx="14">
                  <c:v>6.5245527742987489E-2</c:v>
                </c:pt>
                <c:pt idx="15">
                  <c:v>6.7452654948820051E-2</c:v>
                </c:pt>
                <c:pt idx="16">
                  <c:v>7.266043389163121E-2</c:v>
                </c:pt>
                <c:pt idx="17">
                  <c:v>7.6610448149241339E-2</c:v>
                </c:pt>
                <c:pt idx="18">
                  <c:v>8.1290307865744996E-2</c:v>
                </c:pt>
                <c:pt idx="19">
                  <c:v>8.704218911874867E-2</c:v>
                </c:pt>
                <c:pt idx="20">
                  <c:v>9.560326055250061E-2</c:v>
                </c:pt>
                <c:pt idx="21">
                  <c:v>0.10196476671881656</c:v>
                </c:pt>
                <c:pt idx="22">
                  <c:v>0.10507395578628621</c:v>
                </c:pt>
                <c:pt idx="23">
                  <c:v>0.10956993905053532</c:v>
                </c:pt>
                <c:pt idx="24">
                  <c:v>0.10800359841001722</c:v>
                </c:pt>
                <c:pt idx="25">
                  <c:v>0.10634667769940237</c:v>
                </c:pt>
                <c:pt idx="26">
                  <c:v>0.1023156047520688</c:v>
                </c:pt>
                <c:pt idx="27">
                  <c:v>9.2051074476649147E-2</c:v>
                </c:pt>
                <c:pt idx="28">
                  <c:v>7.9896907193777095E-2</c:v>
                </c:pt>
                <c:pt idx="29">
                  <c:v>6.9040344820102892E-2</c:v>
                </c:pt>
                <c:pt idx="30">
                  <c:v>6.2610852211087933E-2</c:v>
                </c:pt>
                <c:pt idx="31">
                  <c:v>5.8708127243800722E-2</c:v>
                </c:pt>
                <c:pt idx="32">
                  <c:v>5.4112819430268112E-2</c:v>
                </c:pt>
                <c:pt idx="33">
                  <c:v>5.1918713954792708E-2</c:v>
                </c:pt>
                <c:pt idx="34">
                  <c:v>4.8538187169797756E-2</c:v>
                </c:pt>
                <c:pt idx="35">
                  <c:v>4.5082997416817081E-2</c:v>
                </c:pt>
                <c:pt idx="36">
                  <c:v>4.4131694247647318E-2</c:v>
                </c:pt>
                <c:pt idx="37">
                  <c:v>4.2818563059350521E-2</c:v>
                </c:pt>
                <c:pt idx="38">
                  <c:v>4.0295679498284998E-2</c:v>
                </c:pt>
                <c:pt idx="39">
                  <c:v>3.9094952024905497E-2</c:v>
                </c:pt>
                <c:pt idx="40">
                  <c:v>3.8699217455810328E-2</c:v>
                </c:pt>
                <c:pt idx="41">
                  <c:v>3.7387121860399157E-2</c:v>
                </c:pt>
                <c:pt idx="42">
                  <c:v>3.8497269240496804E-2</c:v>
                </c:pt>
                <c:pt idx="43">
                  <c:v>3.9197799035643292E-2</c:v>
                </c:pt>
                <c:pt idx="44">
                  <c:v>3.7583352353339719E-2</c:v>
                </c:pt>
                <c:pt idx="45">
                  <c:v>3.8045321511064267E-2</c:v>
                </c:pt>
                <c:pt idx="46">
                  <c:v>3.8502175281786649E-2</c:v>
                </c:pt>
                <c:pt idx="47">
                  <c:v>3.7162253594459904E-2</c:v>
                </c:pt>
                <c:pt idx="48">
                  <c:v>3.6933168997384788E-2</c:v>
                </c:pt>
                <c:pt idx="49">
                  <c:v>3.5108722854875443E-2</c:v>
                </c:pt>
                <c:pt idx="50">
                  <c:v>3.5087164677876849E-2</c:v>
                </c:pt>
                <c:pt idx="51">
                  <c:v>3.7079134998112558E-2</c:v>
                </c:pt>
                <c:pt idx="52">
                  <c:v>4.0765883166805891E-2</c:v>
                </c:pt>
                <c:pt idx="53">
                  <c:v>4.4199999999999996E-2</c:v>
                </c:pt>
                <c:pt idx="54">
                  <c:v>4.5999999999999999E-2</c:v>
                </c:pt>
                <c:pt idx="55">
                  <c:v>4.6399999999999997E-2</c:v>
                </c:pt>
                <c:pt idx="56">
                  <c:v>4.7199999999999999E-2</c:v>
                </c:pt>
                <c:pt idx="57">
                  <c:v>4.7599999999999996E-2</c:v>
                </c:pt>
                <c:pt idx="58">
                  <c:v>4.8000000000000001E-2</c:v>
                </c:pt>
                <c:pt idx="59">
                  <c:v>4.99E-2</c:v>
                </c:pt>
                <c:pt idx="60">
                  <c:v>5.04E-2</c:v>
                </c:pt>
                <c:pt idx="61">
                  <c:v>5.1699999999999996E-2</c:v>
                </c:pt>
                <c:pt idx="62">
                  <c:v>5.16E-2</c:v>
                </c:pt>
                <c:pt idx="63">
                  <c:v>5.3200000000000004E-2</c:v>
                </c:pt>
                <c:pt idx="64">
                  <c:v>5.3099999999999994E-2</c:v>
                </c:pt>
                <c:pt idx="65">
                  <c:v>5.0499999999999996E-2</c:v>
                </c:pt>
                <c:pt idx="66">
                  <c:v>4.7300000000000002E-2</c:v>
                </c:pt>
                <c:pt idx="67">
                  <c:v>4.1200000000000001E-2</c:v>
                </c:pt>
                <c:pt idx="68">
                  <c:v>3.78E-2</c:v>
                </c:pt>
                <c:pt idx="69">
                  <c:v>3.39E-2</c:v>
                </c:pt>
                <c:pt idx="70">
                  <c:v>3.2400000000000005E-2</c:v>
                </c:pt>
                <c:pt idx="71">
                  <c:v>3.2199999999999999E-2</c:v>
                </c:pt>
                <c:pt idx="72">
                  <c:v>3.04E-2</c:v>
                </c:pt>
                <c:pt idx="73">
                  <c:v>3.3500000000000002E-2</c:v>
                </c:pt>
                <c:pt idx="74">
                  <c:v>3.6900000000000002E-2</c:v>
                </c:pt>
                <c:pt idx="75">
                  <c:v>4.0099999999999997E-2</c:v>
                </c:pt>
                <c:pt idx="76">
                  <c:v>4.5700000000000005E-2</c:v>
                </c:pt>
                <c:pt idx="77">
                  <c:v>5.0799999999999998E-2</c:v>
                </c:pt>
                <c:pt idx="78">
                  <c:v>5.7800000000000004E-2</c:v>
                </c:pt>
                <c:pt idx="79">
                  <c:v>6.3600000000000004E-2</c:v>
                </c:pt>
                <c:pt idx="80">
                  <c:v>6.8600000000000008E-2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A-46E1-8CB4-19927F30C9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MORTGAGE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Sheet1!$D$2:$D$82</c:f>
              <c:numCache>
                <c:formatCode>0.00%</c:formatCode>
                <c:ptCount val="81"/>
                <c:pt idx="0">
                  <c:v>1.3375596325862812E-2</c:v>
                </c:pt>
                <c:pt idx="1">
                  <c:v>1.2937059620948927E-2</c:v>
                </c:pt>
                <c:pt idx="2">
                  <c:v>1.3447181888282516E-2</c:v>
                </c:pt>
                <c:pt idx="3">
                  <c:v>1.3600444905720585E-2</c:v>
                </c:pt>
                <c:pt idx="4">
                  <c:v>1.3599880694500389E-2</c:v>
                </c:pt>
                <c:pt idx="5">
                  <c:v>1.368462118420596E-2</c:v>
                </c:pt>
                <c:pt idx="6">
                  <c:v>1.3088901912884815E-2</c:v>
                </c:pt>
                <c:pt idx="7">
                  <c:v>1.269526735877886E-2</c:v>
                </c:pt>
                <c:pt idx="8">
                  <c:v>1.3158152480796931E-2</c:v>
                </c:pt>
                <c:pt idx="9">
                  <c:v>1.3064439633154283E-2</c:v>
                </c:pt>
                <c:pt idx="10">
                  <c:v>1.458316633807903E-2</c:v>
                </c:pt>
                <c:pt idx="11">
                  <c:v>1.6791256614913687E-2</c:v>
                </c:pt>
                <c:pt idx="12">
                  <c:v>1.9373010922086299E-2</c:v>
                </c:pt>
                <c:pt idx="13">
                  <c:v>2.4036448492899806E-2</c:v>
                </c:pt>
                <c:pt idx="14">
                  <c:v>2.8929909075783251E-2</c:v>
                </c:pt>
                <c:pt idx="15">
                  <c:v>3.6816251185593521E-2</c:v>
                </c:pt>
                <c:pt idx="16">
                  <c:v>4.7125062520196985E-2</c:v>
                </c:pt>
                <c:pt idx="17">
                  <c:v>5.3217940640608148E-2</c:v>
                </c:pt>
                <c:pt idx="18">
                  <c:v>6.0426629944322158E-2</c:v>
                </c:pt>
                <c:pt idx="19">
                  <c:v>6.6530925710743941E-2</c:v>
                </c:pt>
                <c:pt idx="20">
                  <c:v>7.3878925493547881E-2</c:v>
                </c:pt>
                <c:pt idx="21">
                  <c:v>8.2623034643292306E-2</c:v>
                </c:pt>
                <c:pt idx="22">
                  <c:v>8.3526906837658399E-2</c:v>
                </c:pt>
                <c:pt idx="23">
                  <c:v>8.3046577565009563E-2</c:v>
                </c:pt>
                <c:pt idx="24">
                  <c:v>7.6976916093053072E-2</c:v>
                </c:pt>
                <c:pt idx="25">
                  <c:v>6.9548227896856218E-2</c:v>
                </c:pt>
                <c:pt idx="26">
                  <c:v>6.4942495751112217E-2</c:v>
                </c:pt>
                <c:pt idx="27">
                  <c:v>5.8364039780940867E-2</c:v>
                </c:pt>
                <c:pt idx="28">
                  <c:v>5.2932289931905012E-2</c:v>
                </c:pt>
                <c:pt idx="29">
                  <c:v>4.8267121274348748E-2</c:v>
                </c:pt>
                <c:pt idx="30">
                  <c:v>4.6429358005732675E-2</c:v>
                </c:pt>
                <c:pt idx="31">
                  <c:v>4.5841241879191183E-2</c:v>
                </c:pt>
                <c:pt idx="32">
                  <c:v>4.4087048872725951E-2</c:v>
                </c:pt>
                <c:pt idx="33">
                  <c:v>4.1828000115769474E-2</c:v>
                </c:pt>
                <c:pt idx="34">
                  <c:v>3.8770311067912955E-2</c:v>
                </c:pt>
                <c:pt idx="35">
                  <c:v>3.4846633994010182E-2</c:v>
                </c:pt>
                <c:pt idx="36">
                  <c:v>3.1755272785592419E-2</c:v>
                </c:pt>
                <c:pt idx="37">
                  <c:v>2.9919178480318675E-2</c:v>
                </c:pt>
                <c:pt idx="38">
                  <c:v>2.740519757077494E-2</c:v>
                </c:pt>
                <c:pt idx="39">
                  <c:v>2.5379991009631134E-2</c:v>
                </c:pt>
                <c:pt idx="40">
                  <c:v>2.3275378724476291E-2</c:v>
                </c:pt>
                <c:pt idx="41">
                  <c:v>2.1082392008140518E-2</c:v>
                </c:pt>
                <c:pt idx="42">
                  <c:v>1.9381225354078595E-2</c:v>
                </c:pt>
                <c:pt idx="43">
                  <c:v>1.8112371144384489E-2</c:v>
                </c:pt>
                <c:pt idx="44">
                  <c:v>1.7036553302901644E-2</c:v>
                </c:pt>
                <c:pt idx="45">
                  <c:v>1.6478824779071425E-2</c:v>
                </c:pt>
                <c:pt idx="46">
                  <c:v>1.6270971863354293E-2</c:v>
                </c:pt>
                <c:pt idx="47">
                  <c:v>1.5485499941815098E-2</c:v>
                </c:pt>
                <c:pt idx="48">
                  <c:v>1.4918732487096974E-2</c:v>
                </c:pt>
                <c:pt idx="49">
                  <c:v>1.4053373530126321E-2</c:v>
                </c:pt>
                <c:pt idx="50">
                  <c:v>1.2872027375767779E-2</c:v>
                </c:pt>
                <c:pt idx="51">
                  <c:v>1.2867631932421941E-2</c:v>
                </c:pt>
                <c:pt idx="52">
                  <c:v>1.2418824026090488E-2</c:v>
                </c:pt>
                <c:pt idx="53">
                  <c:v>1.24E-2</c:v>
                </c:pt>
                <c:pt idx="54">
                  <c:v>1.24E-2</c:v>
                </c:pt>
                <c:pt idx="55">
                  <c:v>1.1399999999999999E-2</c:v>
                </c:pt>
                <c:pt idx="56">
                  <c:v>1.1299999999999999E-2</c:v>
                </c:pt>
                <c:pt idx="57">
                  <c:v>1.18E-2</c:v>
                </c:pt>
                <c:pt idx="58">
                  <c:v>1.18E-2</c:v>
                </c:pt>
                <c:pt idx="59">
                  <c:v>1.1899999999999999E-2</c:v>
                </c:pt>
                <c:pt idx="60">
                  <c:v>1.1000000000000001E-2</c:v>
                </c:pt>
                <c:pt idx="61">
                  <c:v>1.04E-2</c:v>
                </c:pt>
                <c:pt idx="62">
                  <c:v>9.8999999999999991E-3</c:v>
                </c:pt>
                <c:pt idx="63">
                  <c:v>1.1000000000000001E-2</c:v>
                </c:pt>
                <c:pt idx="64">
                  <c:v>1.1699999999999999E-2</c:v>
                </c:pt>
                <c:pt idx="65">
                  <c:v>1.0800000000000001E-2</c:v>
                </c:pt>
                <c:pt idx="66">
                  <c:v>9.5999999999999992E-3</c:v>
                </c:pt>
                <c:pt idx="67">
                  <c:v>6.5000000000000006E-3</c:v>
                </c:pt>
                <c:pt idx="68">
                  <c:v>4.1999999999999997E-3</c:v>
                </c:pt>
                <c:pt idx="69">
                  <c:v>3.3E-3</c:v>
                </c:pt>
                <c:pt idx="70">
                  <c:v>2.7000000000000001E-3</c:v>
                </c:pt>
                <c:pt idx="71">
                  <c:v>2.8999999999999998E-3</c:v>
                </c:pt>
                <c:pt idx="72">
                  <c:v>3.4000000000000002E-3</c:v>
                </c:pt>
                <c:pt idx="73">
                  <c:v>4.4000000000000003E-3</c:v>
                </c:pt>
                <c:pt idx="74">
                  <c:v>5.0000000000000001E-3</c:v>
                </c:pt>
                <c:pt idx="75">
                  <c:v>5.6999999999999993E-3</c:v>
                </c:pt>
                <c:pt idx="76">
                  <c:v>5.8999999999999999E-3</c:v>
                </c:pt>
                <c:pt idx="77">
                  <c:v>6.3E-3</c:v>
                </c:pt>
                <c:pt idx="78">
                  <c:v>7.1999999999999998E-3</c:v>
                </c:pt>
                <c:pt idx="79">
                  <c:v>8.199999999999999E-3</c:v>
                </c:pt>
                <c:pt idx="80">
                  <c:v>9.1999999999999998E-3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CA-46E1-8CB4-19927F30C9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HELOC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Sheet1!$E$2:$E$82</c:f>
              <c:numCache>
                <c:formatCode>0.00%</c:formatCode>
                <c:ptCount val="81"/>
                <c:pt idx="0">
                  <c:v>4.115621779633742E-3</c:v>
                </c:pt>
                <c:pt idx="1">
                  <c:v>3.5712742888096964E-3</c:v>
                </c:pt>
                <c:pt idx="2">
                  <c:v>3.4806230584639841E-3</c:v>
                </c:pt>
                <c:pt idx="3">
                  <c:v>2.9315984902417765E-3</c:v>
                </c:pt>
                <c:pt idx="4">
                  <c:v>3.9817377664052881E-3</c:v>
                </c:pt>
                <c:pt idx="5">
                  <c:v>4.2638881834207183E-3</c:v>
                </c:pt>
                <c:pt idx="6">
                  <c:v>4.2919692678629511E-3</c:v>
                </c:pt>
                <c:pt idx="7">
                  <c:v>3.7718992517327158E-3</c:v>
                </c:pt>
                <c:pt idx="8">
                  <c:v>3.0799268359337729E-3</c:v>
                </c:pt>
                <c:pt idx="9">
                  <c:v>4.7700800799283663E-3</c:v>
                </c:pt>
                <c:pt idx="10">
                  <c:v>6.6278980758066996E-3</c:v>
                </c:pt>
                <c:pt idx="11">
                  <c:v>7.8715110564862474E-3</c:v>
                </c:pt>
                <c:pt idx="12">
                  <c:v>9.7949262304029387E-3</c:v>
                </c:pt>
                <c:pt idx="13">
                  <c:v>9.9354423500928688E-3</c:v>
                </c:pt>
                <c:pt idx="14">
                  <c:v>1.4469415122533422E-2</c:v>
                </c:pt>
                <c:pt idx="15">
                  <c:v>1.8179586238683321E-2</c:v>
                </c:pt>
                <c:pt idx="16">
                  <c:v>2.407930613579283E-2</c:v>
                </c:pt>
                <c:pt idx="17">
                  <c:v>2.97547946970486E-2</c:v>
                </c:pt>
                <c:pt idx="18">
                  <c:v>3.349779071057532E-2</c:v>
                </c:pt>
                <c:pt idx="19">
                  <c:v>4.1536715766054708E-2</c:v>
                </c:pt>
                <c:pt idx="20">
                  <c:v>4.7356983054151522E-2</c:v>
                </c:pt>
                <c:pt idx="21">
                  <c:v>4.9809029043212188E-2</c:v>
                </c:pt>
                <c:pt idx="22">
                  <c:v>5.0508199049928738E-2</c:v>
                </c:pt>
                <c:pt idx="23">
                  <c:v>4.5430150772028971E-2</c:v>
                </c:pt>
                <c:pt idx="24">
                  <c:v>3.9571201652582474E-2</c:v>
                </c:pt>
                <c:pt idx="25">
                  <c:v>3.7815886825161404E-2</c:v>
                </c:pt>
                <c:pt idx="26">
                  <c:v>3.2625195331316831E-2</c:v>
                </c:pt>
                <c:pt idx="27">
                  <c:v>3.1229453102897639E-2</c:v>
                </c:pt>
                <c:pt idx="28">
                  <c:v>3.0027551869673472E-2</c:v>
                </c:pt>
                <c:pt idx="29">
                  <c:v>2.7010500144151774E-2</c:v>
                </c:pt>
                <c:pt idx="30">
                  <c:v>2.9672801056468259E-2</c:v>
                </c:pt>
                <c:pt idx="31">
                  <c:v>3.0553049161867719E-2</c:v>
                </c:pt>
                <c:pt idx="32">
                  <c:v>2.7666225051337295E-2</c:v>
                </c:pt>
                <c:pt idx="33">
                  <c:v>2.697960179773955E-2</c:v>
                </c:pt>
                <c:pt idx="34">
                  <c:v>2.3950819260436254E-2</c:v>
                </c:pt>
                <c:pt idx="35">
                  <c:v>1.8749118455774559E-2</c:v>
                </c:pt>
                <c:pt idx="36">
                  <c:v>1.8113671683477224E-2</c:v>
                </c:pt>
                <c:pt idx="37">
                  <c:v>1.6478755534994088E-2</c:v>
                </c:pt>
                <c:pt idx="38">
                  <c:v>1.4813259540323562E-2</c:v>
                </c:pt>
                <c:pt idx="39">
                  <c:v>1.5093688828448521E-2</c:v>
                </c:pt>
                <c:pt idx="40">
                  <c:v>1.7282168394809318E-2</c:v>
                </c:pt>
                <c:pt idx="41">
                  <c:v>1.617939615260177E-2</c:v>
                </c:pt>
                <c:pt idx="42">
                  <c:v>1.576515693088746E-2</c:v>
                </c:pt>
                <c:pt idx="43">
                  <c:v>1.5113930708475316E-2</c:v>
                </c:pt>
                <c:pt idx="44">
                  <c:v>1.2230610071772698E-2</c:v>
                </c:pt>
                <c:pt idx="45">
                  <c:v>1.1935832752286929E-2</c:v>
                </c:pt>
                <c:pt idx="46">
                  <c:v>9.8720128124570698E-3</c:v>
                </c:pt>
                <c:pt idx="47">
                  <c:v>9.6927992380538355E-3</c:v>
                </c:pt>
                <c:pt idx="48">
                  <c:v>9.3981181480056256E-3</c:v>
                </c:pt>
                <c:pt idx="49">
                  <c:v>9.5722311806240579E-3</c:v>
                </c:pt>
                <c:pt idx="50">
                  <c:v>1.0165396951372143E-2</c:v>
                </c:pt>
                <c:pt idx="51">
                  <c:v>1.1261289523161265E-2</c:v>
                </c:pt>
                <c:pt idx="52">
                  <c:v>9.7368469480844447E-3</c:v>
                </c:pt>
                <c:pt idx="53">
                  <c:v>8.6999999999999994E-3</c:v>
                </c:pt>
                <c:pt idx="54">
                  <c:v>9.1999999999999998E-3</c:v>
                </c:pt>
                <c:pt idx="55">
                  <c:v>9.0000000000000011E-3</c:v>
                </c:pt>
                <c:pt idx="56">
                  <c:v>9.8999999999999991E-3</c:v>
                </c:pt>
                <c:pt idx="57">
                  <c:v>1.1399999999999999E-2</c:v>
                </c:pt>
                <c:pt idx="58">
                  <c:v>9.8999999999999991E-3</c:v>
                </c:pt>
                <c:pt idx="59">
                  <c:v>8.1000000000000013E-3</c:v>
                </c:pt>
                <c:pt idx="60">
                  <c:v>8.5000000000000006E-3</c:v>
                </c:pt>
                <c:pt idx="61">
                  <c:v>7.1999999999999998E-3</c:v>
                </c:pt>
                <c:pt idx="62">
                  <c:v>8.3000000000000001E-3</c:v>
                </c:pt>
                <c:pt idx="63">
                  <c:v>8.5000000000000006E-3</c:v>
                </c:pt>
                <c:pt idx="64">
                  <c:v>7.7000000000000002E-3</c:v>
                </c:pt>
                <c:pt idx="65">
                  <c:v>7.8000000000000005E-3</c:v>
                </c:pt>
                <c:pt idx="66">
                  <c:v>6.8999999999999999E-3</c:v>
                </c:pt>
                <c:pt idx="67">
                  <c:v>5.8999999999999999E-3</c:v>
                </c:pt>
                <c:pt idx="68">
                  <c:v>5.0000000000000001E-3</c:v>
                </c:pt>
                <c:pt idx="69">
                  <c:v>3.4999999999999996E-3</c:v>
                </c:pt>
                <c:pt idx="70">
                  <c:v>2.5000000000000001E-3</c:v>
                </c:pt>
                <c:pt idx="71">
                  <c:v>2.5999999999999999E-3</c:v>
                </c:pt>
                <c:pt idx="72">
                  <c:v>2.5999999999999999E-3</c:v>
                </c:pt>
                <c:pt idx="73">
                  <c:v>3.2000000000000002E-3</c:v>
                </c:pt>
                <c:pt idx="74">
                  <c:v>5.1000000000000004E-3</c:v>
                </c:pt>
                <c:pt idx="75">
                  <c:v>5.1000000000000004E-3</c:v>
                </c:pt>
                <c:pt idx="76">
                  <c:v>4.7999999999999996E-3</c:v>
                </c:pt>
                <c:pt idx="77">
                  <c:v>4.4000000000000003E-3</c:v>
                </c:pt>
                <c:pt idx="78">
                  <c:v>4.0999999999999995E-3</c:v>
                </c:pt>
                <c:pt idx="79">
                  <c:v>4.5000000000000005E-3</c:v>
                </c:pt>
                <c:pt idx="80">
                  <c:v>5.1999999999999998E-3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CA-46E1-8CB4-19927F30C9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STUDENT LOAN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Sheet1!$F$2:$F$82</c:f>
              <c:numCache>
                <c:formatCode>0.00%</c:formatCode>
                <c:ptCount val="81"/>
                <c:pt idx="0">
                  <c:v>5.7699109216673712E-2</c:v>
                </c:pt>
                <c:pt idx="1">
                  <c:v>5.3974633387301268E-2</c:v>
                </c:pt>
                <c:pt idx="2">
                  <c:v>5.5867035417735494E-2</c:v>
                </c:pt>
                <c:pt idx="3">
                  <c:v>6.0886258452703582E-2</c:v>
                </c:pt>
                <c:pt idx="4">
                  <c:v>6.8072134281778288E-2</c:v>
                </c:pt>
                <c:pt idx="5">
                  <c:v>6.8261309107328777E-2</c:v>
                </c:pt>
                <c:pt idx="6">
                  <c:v>7.1734092524887799E-2</c:v>
                </c:pt>
                <c:pt idx="7">
                  <c:v>6.7048172954429497E-2</c:v>
                </c:pt>
                <c:pt idx="8">
                  <c:v>6.6834008253220195E-2</c:v>
                </c:pt>
                <c:pt idx="9">
                  <c:v>7.1174016478424432E-2</c:v>
                </c:pt>
                <c:pt idx="10">
                  <c:v>7.3507761172561692E-2</c:v>
                </c:pt>
                <c:pt idx="11">
                  <c:v>7.8786645254485949E-2</c:v>
                </c:pt>
                <c:pt idx="12">
                  <c:v>8.0543572493032969E-2</c:v>
                </c:pt>
                <c:pt idx="13">
                  <c:v>8.1051958307112801E-2</c:v>
                </c:pt>
                <c:pt idx="14">
                  <c:v>7.7053809948283841E-2</c:v>
                </c:pt>
                <c:pt idx="15">
                  <c:v>7.8542604135865376E-2</c:v>
                </c:pt>
                <c:pt idx="16">
                  <c:v>7.7224668252693446E-2</c:v>
                </c:pt>
                <c:pt idx="17">
                  <c:v>7.3177439557762597E-2</c:v>
                </c:pt>
                <c:pt idx="18">
                  <c:v>7.5709263676558849E-2</c:v>
                </c:pt>
                <c:pt idx="19">
                  <c:v>7.3777621937843124E-2</c:v>
                </c:pt>
                <c:pt idx="20">
                  <c:v>7.3235989990154099E-2</c:v>
                </c:pt>
                <c:pt idx="21">
                  <c:v>7.608625943909933E-2</c:v>
                </c:pt>
                <c:pt idx="22">
                  <c:v>7.6458805401668967E-2</c:v>
                </c:pt>
                <c:pt idx="23">
                  <c:v>7.9291072456208339E-2</c:v>
                </c:pt>
                <c:pt idx="24">
                  <c:v>8.1986649920078064E-2</c:v>
                </c:pt>
                <c:pt idx="25">
                  <c:v>8.6272680492323756E-2</c:v>
                </c:pt>
                <c:pt idx="26">
                  <c:v>8.6885201167845094E-2</c:v>
                </c:pt>
                <c:pt idx="27">
                  <c:v>8.4598257480004962E-2</c:v>
                </c:pt>
                <c:pt idx="28">
                  <c:v>8.4898392592953453E-2</c:v>
                </c:pt>
                <c:pt idx="29">
                  <c:v>8.5990082801473203E-2</c:v>
                </c:pt>
                <c:pt idx="30">
                  <c:v>8.8727938806304377E-2</c:v>
                </c:pt>
                <c:pt idx="31">
                  <c:v>9.3092861842558772E-2</c:v>
                </c:pt>
                <c:pt idx="32">
                  <c:v>9.3893787193369535E-2</c:v>
                </c:pt>
                <c:pt idx="33">
                  <c:v>9.8360239211690223E-2</c:v>
                </c:pt>
                <c:pt idx="34">
                  <c:v>0.10306620468891557</c:v>
                </c:pt>
                <c:pt idx="35">
                  <c:v>0.10278291557611403</c:v>
                </c:pt>
                <c:pt idx="36">
                  <c:v>0.1053971347211565</c:v>
                </c:pt>
                <c:pt idx="37">
                  <c:v>9.9511059757067657E-2</c:v>
                </c:pt>
                <c:pt idx="38">
                  <c:v>9.7837818908911078E-2</c:v>
                </c:pt>
                <c:pt idx="39">
                  <c:v>0.10212974781434445</c:v>
                </c:pt>
                <c:pt idx="40">
                  <c:v>0.10208126721530494</c:v>
                </c:pt>
                <c:pt idx="41">
                  <c:v>0.10333234937619677</c:v>
                </c:pt>
                <c:pt idx="42">
                  <c:v>0.10242381923830096</c:v>
                </c:pt>
                <c:pt idx="43">
                  <c:v>0.10128662172538663</c:v>
                </c:pt>
                <c:pt idx="44">
                  <c:v>0.10115807259763253</c:v>
                </c:pt>
                <c:pt idx="45">
                  <c:v>0.10266673415927316</c:v>
                </c:pt>
                <c:pt idx="46">
                  <c:v>0.10182901644954194</c:v>
                </c:pt>
                <c:pt idx="47">
                  <c:v>0.10039906222974998</c:v>
                </c:pt>
                <c:pt idx="48">
                  <c:v>9.7193223171850057E-2</c:v>
                </c:pt>
                <c:pt idx="49">
                  <c:v>9.4256492892530422E-2</c:v>
                </c:pt>
                <c:pt idx="50">
                  <c:v>9.534617584866073E-2</c:v>
                </c:pt>
                <c:pt idx="51">
                  <c:v>9.4209654211744459E-2</c:v>
                </c:pt>
                <c:pt idx="52">
                  <c:v>9.637798609706158E-2</c:v>
                </c:pt>
                <c:pt idx="53">
                  <c:v>9.7299999999999998E-2</c:v>
                </c:pt>
                <c:pt idx="54">
                  <c:v>9.64E-2</c:v>
                </c:pt>
                <c:pt idx="55">
                  <c:v>9.289999961853028E-2</c:v>
                </c:pt>
                <c:pt idx="56">
                  <c:v>8.8900000000000007E-2</c:v>
                </c:pt>
                <c:pt idx="57">
                  <c:v>8.5900000000000004E-2</c:v>
                </c:pt>
                <c:pt idx="58">
                  <c:v>9.0700000000000003E-2</c:v>
                </c:pt>
                <c:pt idx="59">
                  <c:v>8.9399999999999993E-2</c:v>
                </c:pt>
                <c:pt idx="60">
                  <c:v>9.3800000000000008E-2</c:v>
                </c:pt>
                <c:pt idx="61">
                  <c:v>9.8900000000000002E-2</c:v>
                </c:pt>
                <c:pt idx="62">
                  <c:v>9.2600000000000002E-2</c:v>
                </c:pt>
                <c:pt idx="63">
                  <c:v>9.2100000000000015E-2</c:v>
                </c:pt>
                <c:pt idx="64">
                  <c:v>8.8699999999999987E-2</c:v>
                </c:pt>
                <c:pt idx="65">
                  <c:v>6.480000000000001E-2</c:v>
                </c:pt>
                <c:pt idx="66">
                  <c:v>4.36E-2</c:v>
                </c:pt>
                <c:pt idx="67">
                  <c:v>2.76E-2</c:v>
                </c:pt>
                <c:pt idx="68">
                  <c:v>1.0200000000000001E-2</c:v>
                </c:pt>
                <c:pt idx="69">
                  <c:v>1.0200000000000001E-2</c:v>
                </c:pt>
                <c:pt idx="70">
                  <c:v>1.0800000000000001E-2</c:v>
                </c:pt>
                <c:pt idx="71">
                  <c:v>1.09E-2</c:v>
                </c:pt>
                <c:pt idx="72">
                  <c:v>1.0500000000000001E-2</c:v>
                </c:pt>
                <c:pt idx="73">
                  <c:v>9.8393562473819019E-3</c:v>
                </c:pt>
                <c:pt idx="74">
                  <c:v>1.04E-2</c:v>
                </c:pt>
                <c:pt idx="75">
                  <c:v>1.0200000000000001E-2</c:v>
                </c:pt>
                <c:pt idx="76">
                  <c:v>9.3999999999999986E-3</c:v>
                </c:pt>
                <c:pt idx="77">
                  <c:v>8.5000000000000006E-3</c:v>
                </c:pt>
                <c:pt idx="78">
                  <c:v>7.7000000000000002E-3</c:v>
                </c:pt>
                <c:pt idx="79">
                  <c:v>7.9000000000000008E-3</c:v>
                </c:pt>
                <c:pt idx="80">
                  <c:v>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CA-46E1-8CB4-19927F30C9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Sheet1!$A$2:$A$82</c:f>
              <c:strCache>
                <c:ptCount val="81"/>
                <c:pt idx="0">
                  <c:v>2004 Q1</c:v>
                </c:pt>
                <c:pt idx="1">
                  <c:v>2004 Q2</c:v>
                </c:pt>
                <c:pt idx="2">
                  <c:v>2004 Q3</c:v>
                </c:pt>
                <c:pt idx="3">
                  <c:v>2004 Q4</c:v>
                </c:pt>
                <c:pt idx="4">
                  <c:v>2005 Q1</c:v>
                </c:pt>
                <c:pt idx="5">
                  <c:v>2005 Q2</c:v>
                </c:pt>
                <c:pt idx="6">
                  <c:v>2005 Q3</c:v>
                </c:pt>
                <c:pt idx="7">
                  <c:v>2005 Q4</c:v>
                </c:pt>
                <c:pt idx="8">
                  <c:v>2006 Q1</c:v>
                </c:pt>
                <c:pt idx="9">
                  <c:v>2006 Q2</c:v>
                </c:pt>
                <c:pt idx="10">
                  <c:v>2006 Q3</c:v>
                </c:pt>
                <c:pt idx="11">
                  <c:v>2006 Q4</c:v>
                </c:pt>
                <c:pt idx="12">
                  <c:v>2007 Q1</c:v>
                </c:pt>
                <c:pt idx="13">
                  <c:v>2007 Q2</c:v>
                </c:pt>
                <c:pt idx="14">
                  <c:v>2007 Q3</c:v>
                </c:pt>
                <c:pt idx="15">
                  <c:v>2007 Q4</c:v>
                </c:pt>
                <c:pt idx="16">
                  <c:v>2008 Q1</c:v>
                </c:pt>
                <c:pt idx="17">
                  <c:v>2008 Q2</c:v>
                </c:pt>
                <c:pt idx="18">
                  <c:v>2008 Q3</c:v>
                </c:pt>
                <c:pt idx="19">
                  <c:v>2008 Q4</c:v>
                </c:pt>
                <c:pt idx="20">
                  <c:v>2009 Q1</c:v>
                </c:pt>
                <c:pt idx="21">
                  <c:v>2009 Q2</c:v>
                </c:pt>
                <c:pt idx="22">
                  <c:v>2009 Q3</c:v>
                </c:pt>
                <c:pt idx="23">
                  <c:v>2009 Q4</c:v>
                </c:pt>
                <c:pt idx="24">
                  <c:v>2010 Q1</c:v>
                </c:pt>
                <c:pt idx="25">
                  <c:v>2010 Q2</c:v>
                </c:pt>
                <c:pt idx="26">
                  <c:v>2010 Q3</c:v>
                </c:pt>
                <c:pt idx="27">
                  <c:v>2010 Q4</c:v>
                </c:pt>
                <c:pt idx="28">
                  <c:v>2011 Q1</c:v>
                </c:pt>
                <c:pt idx="29">
                  <c:v>2011 Q2</c:v>
                </c:pt>
                <c:pt idx="30">
                  <c:v>2011 Q3</c:v>
                </c:pt>
                <c:pt idx="31">
                  <c:v>2011 Q4</c:v>
                </c:pt>
                <c:pt idx="32">
                  <c:v>2012 Q1</c:v>
                </c:pt>
                <c:pt idx="33">
                  <c:v>2012 Q2</c:v>
                </c:pt>
                <c:pt idx="34">
                  <c:v>2012 Q3</c:v>
                </c:pt>
                <c:pt idx="35">
                  <c:v>2012 Q4</c:v>
                </c:pt>
                <c:pt idx="36">
                  <c:v>2013 Q1</c:v>
                </c:pt>
                <c:pt idx="37">
                  <c:v>2013 Q2</c:v>
                </c:pt>
                <c:pt idx="38">
                  <c:v>2013 Q3</c:v>
                </c:pt>
                <c:pt idx="39">
                  <c:v>2013 Q4</c:v>
                </c:pt>
                <c:pt idx="40">
                  <c:v>2014 Q1</c:v>
                </c:pt>
                <c:pt idx="41">
                  <c:v>2014 Q2</c:v>
                </c:pt>
                <c:pt idx="42">
                  <c:v>2014 Q3</c:v>
                </c:pt>
                <c:pt idx="43">
                  <c:v>2014 Q4</c:v>
                </c:pt>
                <c:pt idx="44">
                  <c:v>2015 Q1</c:v>
                </c:pt>
                <c:pt idx="45">
                  <c:v>2015 Q2</c:v>
                </c:pt>
                <c:pt idx="46">
                  <c:v>2015 Q3</c:v>
                </c:pt>
                <c:pt idx="47">
                  <c:v>2015 Q4</c:v>
                </c:pt>
                <c:pt idx="48">
                  <c:v>2016 Q1</c:v>
                </c:pt>
                <c:pt idx="49">
                  <c:v>2016 Q2</c:v>
                </c:pt>
                <c:pt idx="50">
                  <c:v>2016 Q3</c:v>
                </c:pt>
                <c:pt idx="51">
                  <c:v>2016 Q4</c:v>
                </c:pt>
                <c:pt idx="52">
                  <c:v>2017 Q1</c:v>
                </c:pt>
                <c:pt idx="53">
                  <c:v>2017 Q2</c:v>
                </c:pt>
                <c:pt idx="54">
                  <c:v>2017 Q3</c:v>
                </c:pt>
                <c:pt idx="55">
                  <c:v>2017 Q4</c:v>
                </c:pt>
                <c:pt idx="56">
                  <c:v>2018 Q1</c:v>
                </c:pt>
                <c:pt idx="57">
                  <c:v>2018 Q2</c:v>
                </c:pt>
                <c:pt idx="58">
                  <c:v>2018 Q3</c:v>
                </c:pt>
                <c:pt idx="59">
                  <c:v>2018 Q4</c:v>
                </c:pt>
                <c:pt idx="60">
                  <c:v>2019 Q1</c:v>
                </c:pt>
                <c:pt idx="61">
                  <c:v>2019 Q2</c:v>
                </c:pt>
                <c:pt idx="62">
                  <c:v>2019 Q3</c:v>
                </c:pt>
                <c:pt idx="63">
                  <c:v>2019 Q4</c:v>
                </c:pt>
                <c:pt idx="64">
                  <c:v>2020 Q1</c:v>
                </c:pt>
                <c:pt idx="65">
                  <c:v>2020 Q2</c:v>
                </c:pt>
                <c:pt idx="66">
                  <c:v>2020 Q3</c:v>
                </c:pt>
                <c:pt idx="67">
                  <c:v>2020 Q4</c:v>
                </c:pt>
                <c:pt idx="68">
                  <c:v>2021 Q1</c:v>
                </c:pt>
                <c:pt idx="69">
                  <c:v>2021 Q2</c:v>
                </c:pt>
                <c:pt idx="70">
                  <c:v>2021 Q3</c:v>
                </c:pt>
                <c:pt idx="71">
                  <c:v>2021 Q4</c:v>
                </c:pt>
                <c:pt idx="72">
                  <c:v>2022 Q1</c:v>
                </c:pt>
                <c:pt idx="73">
                  <c:v>2022 Q2</c:v>
                </c:pt>
                <c:pt idx="74">
                  <c:v>2022 Q3</c:v>
                </c:pt>
                <c:pt idx="75">
                  <c:v>2022 Q4</c:v>
                </c:pt>
                <c:pt idx="76">
                  <c:v>2023 Q1</c:v>
                </c:pt>
                <c:pt idx="77">
                  <c:v>2023 Q2</c:v>
                </c:pt>
                <c:pt idx="78">
                  <c:v>2023 Q3</c:v>
                </c:pt>
                <c:pt idx="79">
                  <c:v>2023 Q4</c:v>
                </c:pt>
                <c:pt idx="80">
                  <c:v>2024 Q1</c:v>
                </c:pt>
              </c:strCache>
            </c:strRef>
          </c:cat>
          <c:val>
            <c:numRef>
              <c:f>Sheet1!$G$2:$G$82</c:f>
              <c:numCache>
                <c:formatCode>0.00%</c:formatCode>
                <c:ptCount val="81"/>
                <c:pt idx="0">
                  <c:v>4.9829437741882331E-2</c:v>
                </c:pt>
                <c:pt idx="1">
                  <c:v>5.1644746935116628E-2</c:v>
                </c:pt>
                <c:pt idx="2">
                  <c:v>4.9563272726572204E-2</c:v>
                </c:pt>
                <c:pt idx="3">
                  <c:v>4.7975451900115554E-2</c:v>
                </c:pt>
                <c:pt idx="4">
                  <c:v>4.430851572363774E-2</c:v>
                </c:pt>
                <c:pt idx="5">
                  <c:v>4.1060329802474801E-2</c:v>
                </c:pt>
                <c:pt idx="6">
                  <c:v>4.2548875967756174E-2</c:v>
                </c:pt>
                <c:pt idx="7">
                  <c:v>4.2139815013743226E-2</c:v>
                </c:pt>
                <c:pt idx="8">
                  <c:v>4.149636412701805E-2</c:v>
                </c:pt>
                <c:pt idx="9">
                  <c:v>4.0020402416934428E-2</c:v>
                </c:pt>
                <c:pt idx="10">
                  <c:v>3.8219519296346073E-2</c:v>
                </c:pt>
                <c:pt idx="11">
                  <c:v>3.5536824426090741E-2</c:v>
                </c:pt>
                <c:pt idx="12">
                  <c:v>3.5866156536252233E-2</c:v>
                </c:pt>
                <c:pt idx="13">
                  <c:v>3.9253162855745899E-2</c:v>
                </c:pt>
                <c:pt idx="14">
                  <c:v>4.1243879855630119E-2</c:v>
                </c:pt>
                <c:pt idx="15">
                  <c:v>4.6118907518637745E-2</c:v>
                </c:pt>
                <c:pt idx="16">
                  <c:v>5.0716377564298011E-2</c:v>
                </c:pt>
                <c:pt idx="17">
                  <c:v>5.1906073205416001E-2</c:v>
                </c:pt>
                <c:pt idx="18">
                  <c:v>6.3427738351770471E-2</c:v>
                </c:pt>
                <c:pt idx="19">
                  <c:v>7.0573297486279885E-2</c:v>
                </c:pt>
                <c:pt idx="20">
                  <c:v>7.6537511303569769E-2</c:v>
                </c:pt>
                <c:pt idx="21">
                  <c:v>8.0839667165015477E-2</c:v>
                </c:pt>
                <c:pt idx="22">
                  <c:v>7.7716957135303272E-2</c:v>
                </c:pt>
                <c:pt idx="23">
                  <c:v>7.7189771546895602E-2</c:v>
                </c:pt>
                <c:pt idx="24">
                  <c:v>7.5009922432554041E-2</c:v>
                </c:pt>
                <c:pt idx="25">
                  <c:v>7.3006834669721937E-2</c:v>
                </c:pt>
                <c:pt idx="26">
                  <c:v>6.8789497944330674E-2</c:v>
                </c:pt>
                <c:pt idx="27">
                  <c:v>6.5130285650073103E-2</c:v>
                </c:pt>
                <c:pt idx="28">
                  <c:v>5.9121741022525681E-2</c:v>
                </c:pt>
                <c:pt idx="29">
                  <c:v>5.612828768962469E-2</c:v>
                </c:pt>
                <c:pt idx="30">
                  <c:v>5.1051374312559988E-2</c:v>
                </c:pt>
                <c:pt idx="31">
                  <c:v>4.6352881036062374E-2</c:v>
                </c:pt>
                <c:pt idx="32">
                  <c:v>4.3717504667803844E-2</c:v>
                </c:pt>
                <c:pt idx="33">
                  <c:v>4.0640339023353178E-2</c:v>
                </c:pt>
                <c:pt idx="34">
                  <c:v>3.9825311448488443E-2</c:v>
                </c:pt>
                <c:pt idx="35">
                  <c:v>3.8869314790688732E-2</c:v>
                </c:pt>
                <c:pt idx="36">
                  <c:v>3.9933496290636375E-2</c:v>
                </c:pt>
                <c:pt idx="37">
                  <c:v>4.0253938088603822E-2</c:v>
                </c:pt>
                <c:pt idx="38">
                  <c:v>3.9118811094557615E-2</c:v>
                </c:pt>
                <c:pt idx="39">
                  <c:v>3.9342202972826396E-2</c:v>
                </c:pt>
                <c:pt idx="40">
                  <c:v>3.8240364480346511E-2</c:v>
                </c:pt>
                <c:pt idx="41">
                  <c:v>3.8067476333842214E-2</c:v>
                </c:pt>
                <c:pt idx="42">
                  <c:v>3.8481645882544741E-2</c:v>
                </c:pt>
                <c:pt idx="43">
                  <c:v>3.8213064125663505E-2</c:v>
                </c:pt>
                <c:pt idx="44">
                  <c:v>3.9612725575549977E-2</c:v>
                </c:pt>
                <c:pt idx="45">
                  <c:v>4.0358351089450538E-2</c:v>
                </c:pt>
                <c:pt idx="46">
                  <c:v>4.043820542804661E-2</c:v>
                </c:pt>
                <c:pt idx="47">
                  <c:v>4.0261926509565421E-2</c:v>
                </c:pt>
                <c:pt idx="48">
                  <c:v>4.0625096629749474E-2</c:v>
                </c:pt>
                <c:pt idx="49">
                  <c:v>4.0106110059018409E-2</c:v>
                </c:pt>
                <c:pt idx="50">
                  <c:v>4.159653913605485E-2</c:v>
                </c:pt>
                <c:pt idx="51">
                  <c:v>4.3981480595045891E-2</c:v>
                </c:pt>
                <c:pt idx="52">
                  <c:v>4.4618275917291825E-2</c:v>
                </c:pt>
                <c:pt idx="53">
                  <c:v>4.6500000000000007E-2</c:v>
                </c:pt>
                <c:pt idx="54">
                  <c:v>4.6600000000000003E-2</c:v>
                </c:pt>
                <c:pt idx="55">
                  <c:v>4.5899999999999996E-2</c:v>
                </c:pt>
                <c:pt idx="56">
                  <c:v>4.6300000000000001E-2</c:v>
                </c:pt>
                <c:pt idx="57">
                  <c:v>4.7500000000000001E-2</c:v>
                </c:pt>
                <c:pt idx="58">
                  <c:v>4.8799999999999996E-2</c:v>
                </c:pt>
                <c:pt idx="59">
                  <c:v>4.8899999999999999E-2</c:v>
                </c:pt>
                <c:pt idx="60">
                  <c:v>4.8799999999999996E-2</c:v>
                </c:pt>
                <c:pt idx="61">
                  <c:v>4.7699999999999992E-2</c:v>
                </c:pt>
                <c:pt idx="62">
                  <c:v>4.6699999999999998E-2</c:v>
                </c:pt>
                <c:pt idx="63">
                  <c:v>4.7E-2</c:v>
                </c:pt>
                <c:pt idx="64">
                  <c:v>4.7400000000000005E-2</c:v>
                </c:pt>
                <c:pt idx="65">
                  <c:v>4.5899999999999996E-2</c:v>
                </c:pt>
                <c:pt idx="66">
                  <c:v>4.1399999999999999E-2</c:v>
                </c:pt>
                <c:pt idx="67">
                  <c:v>3.6499999999999998E-2</c:v>
                </c:pt>
                <c:pt idx="68">
                  <c:v>3.2500000000000001E-2</c:v>
                </c:pt>
                <c:pt idx="69">
                  <c:v>2.8799999999999999E-2</c:v>
                </c:pt>
                <c:pt idx="70">
                  <c:v>2.8399999999999998E-2</c:v>
                </c:pt>
                <c:pt idx="71">
                  <c:v>2.8999999999999998E-2</c:v>
                </c:pt>
                <c:pt idx="72">
                  <c:v>2.8799999999999999E-2</c:v>
                </c:pt>
                <c:pt idx="73">
                  <c:v>3.2099999999999997E-2</c:v>
                </c:pt>
                <c:pt idx="74">
                  <c:v>3.5499999999999997E-2</c:v>
                </c:pt>
                <c:pt idx="75">
                  <c:v>3.9599999999999996E-2</c:v>
                </c:pt>
                <c:pt idx="76">
                  <c:v>4.3499999999999997E-2</c:v>
                </c:pt>
                <c:pt idx="77">
                  <c:v>4.6500000000000007E-2</c:v>
                </c:pt>
                <c:pt idx="78">
                  <c:v>4.9599999999999998E-2</c:v>
                </c:pt>
                <c:pt idx="79">
                  <c:v>5.1500000000000004E-2</c:v>
                </c:pt>
                <c:pt idx="80">
                  <c:v>5.4299999999999994E-2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CA-46E1-8CB4-19927F30C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708992"/>
        <c:axId val="544706368"/>
      </c:lineChart>
      <c:catAx>
        <c:axId val="54470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6368"/>
        <c:crosses val="autoZero"/>
        <c:auto val="1"/>
        <c:lblAlgn val="ctr"/>
        <c:lblOffset val="100"/>
        <c:noMultiLvlLbl val="0"/>
      </c:catAx>
      <c:valAx>
        <c:axId val="544706368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70899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03506561679804"/>
          <c:y val="2.336389059435573E-2"/>
          <c:w val="0.19761406824146985"/>
          <c:h val="0.23112570013799821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47674303869893E-2"/>
          <c:y val="3.0020438019018113E-2"/>
          <c:w val="0.89251751425808612"/>
          <c:h val="0.870669929772291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Sheet1!$A$2:$A$105</c:f>
              <c:strCache>
                <c:ptCount val="104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  <c:pt idx="101">
                  <c:v>2023 Q3</c:v>
                </c:pt>
                <c:pt idx="102">
                  <c:v>2023 Q4</c:v>
                </c:pt>
                <c:pt idx="103">
                  <c:v>2024 Q1</c:v>
                </c:pt>
              </c:strCache>
            </c:strRef>
          </c:cat>
          <c:val>
            <c:numRef>
              <c:f>Sheet1!$B$2:$B$105</c:f>
              <c:numCache>
                <c:formatCode>0.00%</c:formatCode>
                <c:ptCount val="104"/>
                <c:pt idx="0">
                  <c:v>2.64E-2</c:v>
                </c:pt>
                <c:pt idx="1">
                  <c:v>2.5699999999999997E-2</c:v>
                </c:pt>
                <c:pt idx="2">
                  <c:v>2.5000000000000001E-2</c:v>
                </c:pt>
                <c:pt idx="3">
                  <c:v>2.4E-2</c:v>
                </c:pt>
                <c:pt idx="4">
                  <c:v>2.12E-2</c:v>
                </c:pt>
                <c:pt idx="5">
                  <c:v>2.2599999999999999E-2</c:v>
                </c:pt>
                <c:pt idx="6">
                  <c:v>2.2000000000000002E-2</c:v>
                </c:pt>
                <c:pt idx="7">
                  <c:v>2.23E-2</c:v>
                </c:pt>
                <c:pt idx="8">
                  <c:v>2.1400000000000002E-2</c:v>
                </c:pt>
                <c:pt idx="9">
                  <c:v>2.1899999999999999E-2</c:v>
                </c:pt>
                <c:pt idx="10">
                  <c:v>2.6699999999999998E-2</c:v>
                </c:pt>
                <c:pt idx="11">
                  <c:v>2.3399999999999997E-2</c:v>
                </c:pt>
                <c:pt idx="12">
                  <c:v>2.6200000000000001E-2</c:v>
                </c:pt>
                <c:pt idx="13">
                  <c:v>2.7900000000000001E-2</c:v>
                </c:pt>
                <c:pt idx="14">
                  <c:v>3.1200000000000002E-2</c:v>
                </c:pt>
                <c:pt idx="15">
                  <c:v>3.6000000000000004E-2</c:v>
                </c:pt>
                <c:pt idx="16">
                  <c:v>3.1E-2</c:v>
                </c:pt>
                <c:pt idx="17">
                  <c:v>3.1200000000000002E-2</c:v>
                </c:pt>
                <c:pt idx="18">
                  <c:v>2.81E-2</c:v>
                </c:pt>
                <c:pt idx="19">
                  <c:v>2.8399999999999998E-2</c:v>
                </c:pt>
                <c:pt idx="20">
                  <c:v>3.0299999999999997E-2</c:v>
                </c:pt>
                <c:pt idx="21">
                  <c:v>2.7999999999999997E-2</c:v>
                </c:pt>
                <c:pt idx="22">
                  <c:v>2.86E-2</c:v>
                </c:pt>
                <c:pt idx="23">
                  <c:v>2.7200000000000002E-2</c:v>
                </c:pt>
                <c:pt idx="24">
                  <c:v>2.76E-2</c:v>
                </c:pt>
                <c:pt idx="25">
                  <c:v>2.52E-2</c:v>
                </c:pt>
                <c:pt idx="26">
                  <c:v>2.6499999999999999E-2</c:v>
                </c:pt>
                <c:pt idx="27">
                  <c:v>2.4900000000000002E-2</c:v>
                </c:pt>
                <c:pt idx="28">
                  <c:v>2.41E-2</c:v>
                </c:pt>
                <c:pt idx="29">
                  <c:v>3.0200000000000001E-2</c:v>
                </c:pt>
                <c:pt idx="30">
                  <c:v>3.04E-2</c:v>
                </c:pt>
                <c:pt idx="31">
                  <c:v>1.77E-2</c:v>
                </c:pt>
                <c:pt idx="32">
                  <c:v>1.9199999999999998E-2</c:v>
                </c:pt>
                <c:pt idx="33">
                  <c:v>2.2000000000000002E-2</c:v>
                </c:pt>
                <c:pt idx="34">
                  <c:v>2.1400000000000002E-2</c:v>
                </c:pt>
                <c:pt idx="35">
                  <c:v>2.3399999999999997E-2</c:v>
                </c:pt>
                <c:pt idx="36">
                  <c:v>2.3199999999999998E-2</c:v>
                </c:pt>
                <c:pt idx="37">
                  <c:v>2.4500000000000001E-2</c:v>
                </c:pt>
                <c:pt idx="38">
                  <c:v>2.7999999999999997E-2</c:v>
                </c:pt>
                <c:pt idx="39">
                  <c:v>2.9500000000000002E-2</c:v>
                </c:pt>
                <c:pt idx="40">
                  <c:v>3.2599999999999997E-2</c:v>
                </c:pt>
                <c:pt idx="41">
                  <c:v>3.7000000000000005E-2</c:v>
                </c:pt>
                <c:pt idx="42">
                  <c:v>4.2800000000000005E-2</c:v>
                </c:pt>
                <c:pt idx="43">
                  <c:v>4.7599999999999996E-2</c:v>
                </c:pt>
                <c:pt idx="44">
                  <c:v>5.5800000000000002E-2</c:v>
                </c:pt>
                <c:pt idx="45">
                  <c:v>5.9200000000000003E-2</c:v>
                </c:pt>
                <c:pt idx="46">
                  <c:v>5.7500000000000002E-2</c:v>
                </c:pt>
                <c:pt idx="47">
                  <c:v>6.6000000000000003E-2</c:v>
                </c:pt>
                <c:pt idx="48">
                  <c:v>6.5599999999999992E-2</c:v>
                </c:pt>
                <c:pt idx="49">
                  <c:v>5.4800000000000001E-2</c:v>
                </c:pt>
                <c:pt idx="50">
                  <c:v>4.9100000000000005E-2</c:v>
                </c:pt>
                <c:pt idx="51">
                  <c:v>4.3899999999999995E-2</c:v>
                </c:pt>
                <c:pt idx="52">
                  <c:v>3.4300000000000004E-2</c:v>
                </c:pt>
                <c:pt idx="53">
                  <c:v>3.6699999999999997E-2</c:v>
                </c:pt>
                <c:pt idx="54">
                  <c:v>2.9700000000000001E-2</c:v>
                </c:pt>
                <c:pt idx="55">
                  <c:v>2.63E-2</c:v>
                </c:pt>
                <c:pt idx="56">
                  <c:v>2.53E-2</c:v>
                </c:pt>
                <c:pt idx="57">
                  <c:v>2.52E-2</c:v>
                </c:pt>
                <c:pt idx="58">
                  <c:v>2.4500000000000001E-2</c:v>
                </c:pt>
                <c:pt idx="59">
                  <c:v>2.3E-2</c:v>
                </c:pt>
                <c:pt idx="60">
                  <c:v>2.1499999999999998E-2</c:v>
                </c:pt>
                <c:pt idx="61">
                  <c:v>2.1299999999999999E-2</c:v>
                </c:pt>
                <c:pt idx="62">
                  <c:v>2.0899999999999998E-2</c:v>
                </c:pt>
                <c:pt idx="63">
                  <c:v>0.02</c:v>
                </c:pt>
                <c:pt idx="64">
                  <c:v>0.02</c:v>
                </c:pt>
                <c:pt idx="65">
                  <c:v>1.8799999999999997E-2</c:v>
                </c:pt>
                <c:pt idx="66">
                  <c:v>1.8200000000000001E-2</c:v>
                </c:pt>
                <c:pt idx="67">
                  <c:v>1.7500000000000002E-2</c:v>
                </c:pt>
                <c:pt idx="68">
                  <c:v>1.7399999999999999E-2</c:v>
                </c:pt>
                <c:pt idx="69">
                  <c:v>1.7500000000000002E-2</c:v>
                </c:pt>
                <c:pt idx="70">
                  <c:v>1.77E-2</c:v>
                </c:pt>
                <c:pt idx="71">
                  <c:v>1.83E-2</c:v>
                </c:pt>
                <c:pt idx="72">
                  <c:v>1.8200000000000001E-2</c:v>
                </c:pt>
                <c:pt idx="73">
                  <c:v>1.8799999999999997E-2</c:v>
                </c:pt>
                <c:pt idx="74">
                  <c:v>2.1099999999999997E-2</c:v>
                </c:pt>
                <c:pt idx="75">
                  <c:v>2.1899999999999999E-2</c:v>
                </c:pt>
                <c:pt idx="76">
                  <c:v>2.1099999999999997E-2</c:v>
                </c:pt>
                <c:pt idx="77">
                  <c:v>2.2099999999999998E-2</c:v>
                </c:pt>
                <c:pt idx="78">
                  <c:v>2.23E-2</c:v>
                </c:pt>
                <c:pt idx="79">
                  <c:v>2.2200000000000001E-2</c:v>
                </c:pt>
                <c:pt idx="80">
                  <c:v>2.2200000000000001E-2</c:v>
                </c:pt>
                <c:pt idx="81">
                  <c:v>2.2799999999999997E-2</c:v>
                </c:pt>
                <c:pt idx="82">
                  <c:v>2.2499999999999999E-2</c:v>
                </c:pt>
                <c:pt idx="83">
                  <c:v>2.2400000000000003E-2</c:v>
                </c:pt>
                <c:pt idx="84">
                  <c:v>2.2499999999999999E-2</c:v>
                </c:pt>
                <c:pt idx="85">
                  <c:v>2.3599999999999999E-2</c:v>
                </c:pt>
                <c:pt idx="86">
                  <c:v>2.3E-2</c:v>
                </c:pt>
                <c:pt idx="87">
                  <c:v>2.2700000000000001E-2</c:v>
                </c:pt>
                <c:pt idx="88">
                  <c:v>2.2499999999999999E-2</c:v>
                </c:pt>
                <c:pt idx="89">
                  <c:v>1.9699999999999999E-2</c:v>
                </c:pt>
                <c:pt idx="90">
                  <c:v>1.5100000000000001E-2</c:v>
                </c:pt>
                <c:pt idx="91">
                  <c:v>1.52E-2</c:v>
                </c:pt>
                <c:pt idx="92">
                  <c:v>1.2199999999999999E-2</c:v>
                </c:pt>
                <c:pt idx="93">
                  <c:v>9.7000000000000003E-3</c:v>
                </c:pt>
                <c:pt idx="94">
                  <c:v>9.1999999999999998E-3</c:v>
                </c:pt>
                <c:pt idx="95">
                  <c:v>9.8999999999999991E-3</c:v>
                </c:pt>
                <c:pt idx="96">
                  <c:v>1.0700000000000001E-2</c:v>
                </c:pt>
                <c:pt idx="97">
                  <c:v>1.32E-2</c:v>
                </c:pt>
                <c:pt idx="98">
                  <c:v>1.6500000000000001E-2</c:v>
                </c:pt>
                <c:pt idx="99">
                  <c:v>1.7500000000000002E-2</c:v>
                </c:pt>
                <c:pt idx="100">
                  <c:v>2.0400000000000001E-2</c:v>
                </c:pt>
                <c:pt idx="101">
                  <c:v>2.41E-2</c:v>
                </c:pt>
                <c:pt idx="102">
                  <c:v>2.6499999999999999E-2</c:v>
                </c:pt>
                <c:pt idx="103" formatCode="0.000%">
                  <c:v>2.81E-2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A-4B82-9264-4DD63C8D65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C&amp;I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Sheet1!$A$2:$A$105</c:f>
              <c:strCache>
                <c:ptCount val="104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  <c:pt idx="101">
                  <c:v>2023 Q3</c:v>
                </c:pt>
                <c:pt idx="102">
                  <c:v>2023 Q4</c:v>
                </c:pt>
                <c:pt idx="103">
                  <c:v>2024 Q1</c:v>
                </c:pt>
              </c:strCache>
            </c:strRef>
          </c:cat>
          <c:val>
            <c:numRef>
              <c:f>Sheet1!$C$2:$C$105</c:f>
              <c:numCache>
                <c:formatCode>0.00%</c:formatCode>
                <c:ptCount val="104"/>
                <c:pt idx="0">
                  <c:v>3.4999999999999996E-3</c:v>
                </c:pt>
                <c:pt idx="1">
                  <c:v>4.0999999999999995E-3</c:v>
                </c:pt>
                <c:pt idx="2">
                  <c:v>4.4000000000000003E-3</c:v>
                </c:pt>
                <c:pt idx="3">
                  <c:v>5.1000000000000004E-3</c:v>
                </c:pt>
                <c:pt idx="4">
                  <c:v>5.4000000000000003E-3</c:v>
                </c:pt>
                <c:pt idx="5">
                  <c:v>5.6000000000000008E-3</c:v>
                </c:pt>
                <c:pt idx="6">
                  <c:v>5.6999999999999993E-3</c:v>
                </c:pt>
                <c:pt idx="7">
                  <c:v>6.0999999999999995E-3</c:v>
                </c:pt>
                <c:pt idx="8">
                  <c:v>6.9999999999999993E-3</c:v>
                </c:pt>
                <c:pt idx="9">
                  <c:v>7.4000000000000003E-3</c:v>
                </c:pt>
                <c:pt idx="10">
                  <c:v>9.1999999999999998E-3</c:v>
                </c:pt>
                <c:pt idx="11">
                  <c:v>1.06E-2</c:v>
                </c:pt>
                <c:pt idx="12">
                  <c:v>1.24E-2</c:v>
                </c:pt>
                <c:pt idx="13">
                  <c:v>1.43E-2</c:v>
                </c:pt>
                <c:pt idx="14">
                  <c:v>1.78E-2</c:v>
                </c:pt>
                <c:pt idx="15">
                  <c:v>1.7399999999999999E-2</c:v>
                </c:pt>
                <c:pt idx="16">
                  <c:v>1.89E-2</c:v>
                </c:pt>
                <c:pt idx="17">
                  <c:v>2.2400000000000003E-2</c:v>
                </c:pt>
                <c:pt idx="18">
                  <c:v>1.32E-2</c:v>
                </c:pt>
                <c:pt idx="19">
                  <c:v>1.6500000000000001E-2</c:v>
                </c:pt>
                <c:pt idx="20">
                  <c:v>1.41E-2</c:v>
                </c:pt>
                <c:pt idx="21">
                  <c:v>1.29E-2</c:v>
                </c:pt>
                <c:pt idx="22">
                  <c:v>8.3000000000000001E-3</c:v>
                </c:pt>
                <c:pt idx="23">
                  <c:v>8.0000000000000002E-3</c:v>
                </c:pt>
                <c:pt idx="24">
                  <c:v>5.7999999999999996E-3</c:v>
                </c:pt>
                <c:pt idx="25">
                  <c:v>4.5000000000000005E-3</c:v>
                </c:pt>
                <c:pt idx="26">
                  <c:v>3.9000000000000003E-3</c:v>
                </c:pt>
                <c:pt idx="27">
                  <c:v>2.5999999999999999E-3</c:v>
                </c:pt>
                <c:pt idx="28">
                  <c:v>2.3999999999999998E-3</c:v>
                </c:pt>
                <c:pt idx="29">
                  <c:v>2.0999999999999999E-3</c:v>
                </c:pt>
                <c:pt idx="30">
                  <c:v>3.0999999999999999E-3</c:v>
                </c:pt>
                <c:pt idx="31">
                  <c:v>2.0999999999999999E-3</c:v>
                </c:pt>
                <c:pt idx="32">
                  <c:v>2.7000000000000001E-3</c:v>
                </c:pt>
                <c:pt idx="33">
                  <c:v>3.0000000000000001E-3</c:v>
                </c:pt>
                <c:pt idx="34">
                  <c:v>3.4000000000000002E-3</c:v>
                </c:pt>
                <c:pt idx="35">
                  <c:v>3.7000000000000002E-3</c:v>
                </c:pt>
                <c:pt idx="36">
                  <c:v>4.1999999999999997E-3</c:v>
                </c:pt>
                <c:pt idx="37">
                  <c:v>4.5999999999999999E-3</c:v>
                </c:pt>
                <c:pt idx="38">
                  <c:v>6.5000000000000006E-3</c:v>
                </c:pt>
                <c:pt idx="39">
                  <c:v>7.0999999999999995E-3</c:v>
                </c:pt>
                <c:pt idx="40">
                  <c:v>8.3999999999999995E-3</c:v>
                </c:pt>
                <c:pt idx="41">
                  <c:v>1.03E-2</c:v>
                </c:pt>
                <c:pt idx="42">
                  <c:v>1.2699999999999999E-2</c:v>
                </c:pt>
                <c:pt idx="43">
                  <c:v>1.9400000000000001E-2</c:v>
                </c:pt>
                <c:pt idx="44">
                  <c:v>2.4300000000000002E-2</c:v>
                </c:pt>
                <c:pt idx="45">
                  <c:v>2.5699999999999997E-2</c:v>
                </c:pt>
                <c:pt idx="46">
                  <c:v>2.2700000000000001E-2</c:v>
                </c:pt>
                <c:pt idx="47">
                  <c:v>2.1000000000000001E-2</c:v>
                </c:pt>
                <c:pt idx="48">
                  <c:v>1.8500000000000003E-2</c:v>
                </c:pt>
                <c:pt idx="49">
                  <c:v>1.7100000000000001E-2</c:v>
                </c:pt>
                <c:pt idx="50">
                  <c:v>1.29E-2</c:v>
                </c:pt>
                <c:pt idx="51">
                  <c:v>1.1699999999999999E-2</c:v>
                </c:pt>
                <c:pt idx="52">
                  <c:v>8.6999999999999994E-3</c:v>
                </c:pt>
                <c:pt idx="53">
                  <c:v>7.4000000000000003E-3</c:v>
                </c:pt>
                <c:pt idx="54">
                  <c:v>6.8000000000000005E-3</c:v>
                </c:pt>
                <c:pt idx="55">
                  <c:v>5.6999999999999993E-3</c:v>
                </c:pt>
                <c:pt idx="56">
                  <c:v>5.5000000000000005E-3</c:v>
                </c:pt>
                <c:pt idx="57">
                  <c:v>4.7999999999999996E-3</c:v>
                </c:pt>
                <c:pt idx="58">
                  <c:v>3.4999999999999996E-3</c:v>
                </c:pt>
                <c:pt idx="59">
                  <c:v>3.5999999999999999E-3</c:v>
                </c:pt>
                <c:pt idx="60">
                  <c:v>3.0999999999999999E-3</c:v>
                </c:pt>
                <c:pt idx="61">
                  <c:v>2.7000000000000001E-3</c:v>
                </c:pt>
                <c:pt idx="62">
                  <c:v>2.5000000000000001E-3</c:v>
                </c:pt>
                <c:pt idx="63">
                  <c:v>2.3E-3</c:v>
                </c:pt>
                <c:pt idx="64">
                  <c:v>2.0999999999999999E-3</c:v>
                </c:pt>
                <c:pt idx="65">
                  <c:v>2E-3</c:v>
                </c:pt>
                <c:pt idx="66">
                  <c:v>2.2000000000000001E-3</c:v>
                </c:pt>
                <c:pt idx="67">
                  <c:v>1.7000000000000001E-3</c:v>
                </c:pt>
                <c:pt idx="68">
                  <c:v>2.0999999999999999E-3</c:v>
                </c:pt>
                <c:pt idx="69">
                  <c:v>2.5000000000000001E-3</c:v>
                </c:pt>
                <c:pt idx="70">
                  <c:v>3.0999999999999999E-3</c:v>
                </c:pt>
                <c:pt idx="71">
                  <c:v>4.4000000000000003E-3</c:v>
                </c:pt>
                <c:pt idx="72">
                  <c:v>4.4000000000000003E-3</c:v>
                </c:pt>
                <c:pt idx="73">
                  <c:v>4.5000000000000005E-3</c:v>
                </c:pt>
                <c:pt idx="74">
                  <c:v>4.0999999999999995E-3</c:v>
                </c:pt>
                <c:pt idx="75">
                  <c:v>3.4000000000000002E-3</c:v>
                </c:pt>
                <c:pt idx="76">
                  <c:v>3.7000000000000002E-3</c:v>
                </c:pt>
                <c:pt idx="77">
                  <c:v>3.4000000000000002E-3</c:v>
                </c:pt>
                <c:pt idx="78">
                  <c:v>3.5999999999999999E-3</c:v>
                </c:pt>
                <c:pt idx="79">
                  <c:v>3.0000000000000001E-3</c:v>
                </c:pt>
                <c:pt idx="80">
                  <c:v>2.7000000000000001E-3</c:v>
                </c:pt>
                <c:pt idx="81">
                  <c:v>2.5999999999999999E-3</c:v>
                </c:pt>
                <c:pt idx="82">
                  <c:v>2.7000000000000001E-3</c:v>
                </c:pt>
                <c:pt idx="83">
                  <c:v>3.0000000000000001E-3</c:v>
                </c:pt>
                <c:pt idx="84">
                  <c:v>3.0999999999999999E-3</c:v>
                </c:pt>
                <c:pt idx="85">
                  <c:v>4.4000000000000003E-3</c:v>
                </c:pt>
                <c:pt idx="86">
                  <c:v>3.5999999999999999E-3</c:v>
                </c:pt>
                <c:pt idx="87">
                  <c:v>5.6000000000000008E-3</c:v>
                </c:pt>
                <c:pt idx="88">
                  <c:v>5.8999999999999999E-3</c:v>
                </c:pt>
                <c:pt idx="89">
                  <c:v>5.1999999999999998E-3</c:v>
                </c:pt>
                <c:pt idx="90">
                  <c:v>4.0999999999999995E-3</c:v>
                </c:pt>
                <c:pt idx="91">
                  <c:v>2.8999999999999998E-3</c:v>
                </c:pt>
                <c:pt idx="92">
                  <c:v>2.0999999999999999E-3</c:v>
                </c:pt>
                <c:pt idx="93">
                  <c:v>1.6000000000000001E-3</c:v>
                </c:pt>
                <c:pt idx="94">
                  <c:v>1.1999999999999999E-3</c:v>
                </c:pt>
                <c:pt idx="95">
                  <c:v>1.1999999999999999E-3</c:v>
                </c:pt>
                <c:pt idx="96">
                  <c:v>1.2999999999999999E-3</c:v>
                </c:pt>
                <c:pt idx="97">
                  <c:v>1.7000000000000001E-3</c:v>
                </c:pt>
                <c:pt idx="98">
                  <c:v>2.2000000000000001E-3</c:v>
                </c:pt>
                <c:pt idx="99">
                  <c:v>2.8000000000000004E-3</c:v>
                </c:pt>
                <c:pt idx="100">
                  <c:v>3.0999999999999999E-3</c:v>
                </c:pt>
                <c:pt idx="101">
                  <c:v>4.0000000000000001E-3</c:v>
                </c:pt>
                <c:pt idx="102">
                  <c:v>4.0000000000000001E-3</c:v>
                </c:pt>
                <c:pt idx="103" formatCode="0.000%">
                  <c:v>4.3E-3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A-4B82-9264-4DD63C8D65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Sheet1!$A$2:$A$105</c:f>
              <c:strCache>
                <c:ptCount val="104"/>
                <c:pt idx="0">
                  <c:v>1998 Q2</c:v>
                </c:pt>
                <c:pt idx="1">
                  <c:v>1998 Q3</c:v>
                </c:pt>
                <c:pt idx="2">
                  <c:v>1998 Q4</c:v>
                </c:pt>
                <c:pt idx="3">
                  <c:v>1999 Q1</c:v>
                </c:pt>
                <c:pt idx="4">
                  <c:v>1999 Q2</c:v>
                </c:pt>
                <c:pt idx="5">
                  <c:v>1999 Q3</c:v>
                </c:pt>
                <c:pt idx="6">
                  <c:v>1999 Q4</c:v>
                </c:pt>
                <c:pt idx="7">
                  <c:v>2000 Q1</c:v>
                </c:pt>
                <c:pt idx="8">
                  <c:v>2000 Q2</c:v>
                </c:pt>
                <c:pt idx="9">
                  <c:v>2000 Q3</c:v>
                </c:pt>
                <c:pt idx="10">
                  <c:v>2000 Q4</c:v>
                </c:pt>
                <c:pt idx="11">
                  <c:v>2001 Q1</c:v>
                </c:pt>
                <c:pt idx="12">
                  <c:v>2001 Q2</c:v>
                </c:pt>
                <c:pt idx="13">
                  <c:v>2001 Q3</c:v>
                </c:pt>
                <c:pt idx="14">
                  <c:v>2001 Q4</c:v>
                </c:pt>
                <c:pt idx="15">
                  <c:v>2002 Q1</c:v>
                </c:pt>
                <c:pt idx="16">
                  <c:v>2002 Q2</c:v>
                </c:pt>
                <c:pt idx="17">
                  <c:v>2002 Q3</c:v>
                </c:pt>
                <c:pt idx="18">
                  <c:v>2002 Q4</c:v>
                </c:pt>
                <c:pt idx="19">
                  <c:v>2003 Q1</c:v>
                </c:pt>
                <c:pt idx="20">
                  <c:v>2003 Q2</c:v>
                </c:pt>
                <c:pt idx="21">
                  <c:v>2003 Q3</c:v>
                </c:pt>
                <c:pt idx="22">
                  <c:v>2003 Q4</c:v>
                </c:pt>
                <c:pt idx="23">
                  <c:v>2004 Q1</c:v>
                </c:pt>
                <c:pt idx="24">
                  <c:v>2004 Q2</c:v>
                </c:pt>
                <c:pt idx="25">
                  <c:v>2004 Q3</c:v>
                </c:pt>
                <c:pt idx="26">
                  <c:v>2004 Q4</c:v>
                </c:pt>
                <c:pt idx="27">
                  <c:v>2005 Q1</c:v>
                </c:pt>
                <c:pt idx="28">
                  <c:v>2005 Q2</c:v>
                </c:pt>
                <c:pt idx="29">
                  <c:v>2005 Q3</c:v>
                </c:pt>
                <c:pt idx="30">
                  <c:v>2005 Q4</c:v>
                </c:pt>
                <c:pt idx="31">
                  <c:v>2006 Q1</c:v>
                </c:pt>
                <c:pt idx="32">
                  <c:v>2006 Q2</c:v>
                </c:pt>
                <c:pt idx="33">
                  <c:v>2006 Q3</c:v>
                </c:pt>
                <c:pt idx="34">
                  <c:v>2006 Q4</c:v>
                </c:pt>
                <c:pt idx="35">
                  <c:v>2007 Q1</c:v>
                </c:pt>
                <c:pt idx="36">
                  <c:v>2007 Q2</c:v>
                </c:pt>
                <c:pt idx="37">
                  <c:v>2007 Q3</c:v>
                </c:pt>
                <c:pt idx="38">
                  <c:v>2007 Q4</c:v>
                </c:pt>
                <c:pt idx="39">
                  <c:v>2008 Q1</c:v>
                </c:pt>
                <c:pt idx="40">
                  <c:v>2008 Q2</c:v>
                </c:pt>
                <c:pt idx="41">
                  <c:v>2008 Q3</c:v>
                </c:pt>
                <c:pt idx="42">
                  <c:v>2008 Q4</c:v>
                </c:pt>
                <c:pt idx="43">
                  <c:v>2009 Q1</c:v>
                </c:pt>
                <c:pt idx="44">
                  <c:v>2009 Q2</c:v>
                </c:pt>
                <c:pt idx="45">
                  <c:v>2009 Q3</c:v>
                </c:pt>
                <c:pt idx="46">
                  <c:v>2009 Q4</c:v>
                </c:pt>
                <c:pt idx="47">
                  <c:v>2010 Q1</c:v>
                </c:pt>
                <c:pt idx="48">
                  <c:v>2010 Q2</c:v>
                </c:pt>
                <c:pt idx="49">
                  <c:v>2010 Q3</c:v>
                </c:pt>
                <c:pt idx="50">
                  <c:v>2010 Q4</c:v>
                </c:pt>
                <c:pt idx="51">
                  <c:v>2011 Q1</c:v>
                </c:pt>
                <c:pt idx="52">
                  <c:v>2011 Q2</c:v>
                </c:pt>
                <c:pt idx="53">
                  <c:v>2011 Q3</c:v>
                </c:pt>
                <c:pt idx="54">
                  <c:v>2011 Q4</c:v>
                </c:pt>
                <c:pt idx="55">
                  <c:v>2012 Q1</c:v>
                </c:pt>
                <c:pt idx="56">
                  <c:v>2012 Q2</c:v>
                </c:pt>
                <c:pt idx="57">
                  <c:v>2012 Q3</c:v>
                </c:pt>
                <c:pt idx="58">
                  <c:v>2012 Q4</c:v>
                </c:pt>
                <c:pt idx="59">
                  <c:v>2013 Q1</c:v>
                </c:pt>
                <c:pt idx="60">
                  <c:v>2013 Q2</c:v>
                </c:pt>
                <c:pt idx="61">
                  <c:v>2013 Q3</c:v>
                </c:pt>
                <c:pt idx="62">
                  <c:v>2013 Q4</c:v>
                </c:pt>
                <c:pt idx="63">
                  <c:v>2014 Q1</c:v>
                </c:pt>
                <c:pt idx="64">
                  <c:v>2014 Q2</c:v>
                </c:pt>
                <c:pt idx="65">
                  <c:v>2014 Q3</c:v>
                </c:pt>
                <c:pt idx="66">
                  <c:v>2014 Q4</c:v>
                </c:pt>
                <c:pt idx="67">
                  <c:v>2015 Q1</c:v>
                </c:pt>
                <c:pt idx="68">
                  <c:v>2015 Q2</c:v>
                </c:pt>
                <c:pt idx="69">
                  <c:v>2015 Q3</c:v>
                </c:pt>
                <c:pt idx="70">
                  <c:v>2015 Q4</c:v>
                </c:pt>
                <c:pt idx="71">
                  <c:v>2016 Q1</c:v>
                </c:pt>
                <c:pt idx="72">
                  <c:v>2016 Q2</c:v>
                </c:pt>
                <c:pt idx="73">
                  <c:v>2016 Q3</c:v>
                </c:pt>
                <c:pt idx="74">
                  <c:v>2016 Q4</c:v>
                </c:pt>
                <c:pt idx="75">
                  <c:v>2017 Q1</c:v>
                </c:pt>
                <c:pt idx="76">
                  <c:v>2017 Q2</c:v>
                </c:pt>
                <c:pt idx="77">
                  <c:v>2017 Q3</c:v>
                </c:pt>
                <c:pt idx="78">
                  <c:v>2017 Q4</c:v>
                </c:pt>
                <c:pt idx="79">
                  <c:v>2018 Q1</c:v>
                </c:pt>
                <c:pt idx="80">
                  <c:v>2018 Q2</c:v>
                </c:pt>
                <c:pt idx="81">
                  <c:v>2018 Q3</c:v>
                </c:pt>
                <c:pt idx="82">
                  <c:v>2018 Q4</c:v>
                </c:pt>
                <c:pt idx="83">
                  <c:v>2019 Q1</c:v>
                </c:pt>
                <c:pt idx="84">
                  <c:v>2019 Q2</c:v>
                </c:pt>
                <c:pt idx="85">
                  <c:v>2019 Q3</c:v>
                </c:pt>
                <c:pt idx="86">
                  <c:v>2019 Q4</c:v>
                </c:pt>
                <c:pt idx="87">
                  <c:v>2020 Q1</c:v>
                </c:pt>
                <c:pt idx="88">
                  <c:v>2020 Q2</c:v>
                </c:pt>
                <c:pt idx="89">
                  <c:v>2020 Q3</c:v>
                </c:pt>
                <c:pt idx="90">
                  <c:v>2020 Q4</c:v>
                </c:pt>
                <c:pt idx="91">
                  <c:v>2021 Q1</c:v>
                </c:pt>
                <c:pt idx="92">
                  <c:v>2021 Q2</c:v>
                </c:pt>
                <c:pt idx="93">
                  <c:v>2021 Q3</c:v>
                </c:pt>
                <c:pt idx="94">
                  <c:v>2021 Q4</c:v>
                </c:pt>
                <c:pt idx="95">
                  <c:v>2022 Q1</c:v>
                </c:pt>
                <c:pt idx="96">
                  <c:v>2022 Q2</c:v>
                </c:pt>
                <c:pt idx="97">
                  <c:v>2022 Q3</c:v>
                </c:pt>
                <c:pt idx="98">
                  <c:v>2022 Q4</c:v>
                </c:pt>
                <c:pt idx="99">
                  <c:v>2023 Q1</c:v>
                </c:pt>
                <c:pt idx="100">
                  <c:v>2023 Q2</c:v>
                </c:pt>
                <c:pt idx="101">
                  <c:v>2023 Q3</c:v>
                </c:pt>
                <c:pt idx="102">
                  <c:v>2023 Q4</c:v>
                </c:pt>
                <c:pt idx="103">
                  <c:v>2024 Q1</c:v>
                </c:pt>
              </c:strCache>
            </c:strRef>
          </c:cat>
          <c:val>
            <c:numRef>
              <c:f>Sheet1!$D$2:$D$105</c:f>
              <c:numCache>
                <c:formatCode>0.00%</c:formatCode>
                <c:ptCount val="104"/>
                <c:pt idx="0">
                  <c:v>4.0000000000000002E-4</c:v>
                </c:pt>
                <c:pt idx="1">
                  <c:v>5.0000000000000001E-4</c:v>
                </c:pt>
                <c:pt idx="2">
                  <c:v>5.0000000000000001E-4</c:v>
                </c:pt>
                <c:pt idx="3">
                  <c:v>7.000000000000001E-4</c:v>
                </c:pt>
                <c:pt idx="4">
                  <c:v>7.000000000000001E-4</c:v>
                </c:pt>
                <c:pt idx="5">
                  <c:v>8.0000000000000004E-4</c:v>
                </c:pt>
                <c:pt idx="6">
                  <c:v>8.0000000000000004E-4</c:v>
                </c:pt>
                <c:pt idx="7">
                  <c:v>8.9999999999999998E-4</c:v>
                </c:pt>
                <c:pt idx="8">
                  <c:v>8.9999999999999998E-4</c:v>
                </c:pt>
                <c:pt idx="9">
                  <c:v>8.0000000000000004E-4</c:v>
                </c:pt>
                <c:pt idx="10">
                  <c:v>1E-3</c:v>
                </c:pt>
                <c:pt idx="11">
                  <c:v>1.2999999999999999E-3</c:v>
                </c:pt>
                <c:pt idx="12">
                  <c:v>1.4000000000000002E-3</c:v>
                </c:pt>
                <c:pt idx="13">
                  <c:v>3.0000000000000001E-3</c:v>
                </c:pt>
                <c:pt idx="14">
                  <c:v>1.9E-3</c:v>
                </c:pt>
                <c:pt idx="15">
                  <c:v>1.7000000000000001E-3</c:v>
                </c:pt>
                <c:pt idx="16">
                  <c:v>1.5E-3</c:v>
                </c:pt>
                <c:pt idx="17">
                  <c:v>1.5E-3</c:v>
                </c:pt>
                <c:pt idx="18">
                  <c:v>1.5E-3</c:v>
                </c:pt>
                <c:pt idx="19">
                  <c:v>1.4000000000000002E-3</c:v>
                </c:pt>
                <c:pt idx="20">
                  <c:v>1.6000000000000001E-3</c:v>
                </c:pt>
                <c:pt idx="21">
                  <c:v>1.4000000000000002E-3</c:v>
                </c:pt>
                <c:pt idx="22">
                  <c:v>2.3E-3</c:v>
                </c:pt>
                <c:pt idx="23">
                  <c:v>1.1999999999999999E-3</c:v>
                </c:pt>
                <c:pt idx="24">
                  <c:v>1E-3</c:v>
                </c:pt>
                <c:pt idx="25">
                  <c:v>8.0000000000000004E-4</c:v>
                </c:pt>
                <c:pt idx="26">
                  <c:v>7.000000000000001E-4</c:v>
                </c:pt>
                <c:pt idx="27">
                  <c:v>8.0000000000000004E-4</c:v>
                </c:pt>
                <c:pt idx="28">
                  <c:v>8.0000000000000004E-4</c:v>
                </c:pt>
                <c:pt idx="29">
                  <c:v>7.000000000000001E-4</c:v>
                </c:pt>
                <c:pt idx="30">
                  <c:v>2.0000000000000001E-4</c:v>
                </c:pt>
                <c:pt idx="31">
                  <c:v>8.9999999999999998E-4</c:v>
                </c:pt>
                <c:pt idx="32">
                  <c:v>8.9999999999999998E-4</c:v>
                </c:pt>
                <c:pt idx="33">
                  <c:v>8.0000000000000004E-4</c:v>
                </c:pt>
                <c:pt idx="34">
                  <c:v>5.9999999999999995E-4</c:v>
                </c:pt>
                <c:pt idx="35">
                  <c:v>1.5E-3</c:v>
                </c:pt>
                <c:pt idx="36">
                  <c:v>1.9E-3</c:v>
                </c:pt>
                <c:pt idx="37">
                  <c:v>2.2000000000000001E-3</c:v>
                </c:pt>
                <c:pt idx="38">
                  <c:v>3.4000000000000002E-3</c:v>
                </c:pt>
                <c:pt idx="39">
                  <c:v>7.1999999999999998E-3</c:v>
                </c:pt>
                <c:pt idx="40">
                  <c:v>1.0800000000000001E-2</c:v>
                </c:pt>
                <c:pt idx="41">
                  <c:v>1.47E-2</c:v>
                </c:pt>
                <c:pt idx="42">
                  <c:v>1.7299999999999999E-2</c:v>
                </c:pt>
                <c:pt idx="43">
                  <c:v>1.6299999999999999E-2</c:v>
                </c:pt>
                <c:pt idx="44">
                  <c:v>2.2799999999999997E-2</c:v>
                </c:pt>
                <c:pt idx="45">
                  <c:v>2.41E-2</c:v>
                </c:pt>
                <c:pt idx="46">
                  <c:v>2.76E-2</c:v>
                </c:pt>
                <c:pt idx="47">
                  <c:v>2.35E-2</c:v>
                </c:pt>
                <c:pt idx="48">
                  <c:v>2.2099999999999998E-2</c:v>
                </c:pt>
                <c:pt idx="49">
                  <c:v>2.0499999999999997E-2</c:v>
                </c:pt>
                <c:pt idx="50">
                  <c:v>1.9900000000000001E-2</c:v>
                </c:pt>
                <c:pt idx="51">
                  <c:v>1.66E-2</c:v>
                </c:pt>
                <c:pt idx="52">
                  <c:v>1.5800000000000002E-2</c:v>
                </c:pt>
                <c:pt idx="53">
                  <c:v>1.3999999999999999E-2</c:v>
                </c:pt>
                <c:pt idx="54">
                  <c:v>1.21E-2</c:v>
                </c:pt>
                <c:pt idx="55">
                  <c:v>1.1699999999999999E-2</c:v>
                </c:pt>
                <c:pt idx="56">
                  <c:v>1.04E-2</c:v>
                </c:pt>
                <c:pt idx="57">
                  <c:v>1.3000000000000001E-2</c:v>
                </c:pt>
                <c:pt idx="58">
                  <c:v>8.0000000000000002E-3</c:v>
                </c:pt>
                <c:pt idx="59">
                  <c:v>7.0999999999999995E-3</c:v>
                </c:pt>
                <c:pt idx="60">
                  <c:v>5.6000000000000008E-3</c:v>
                </c:pt>
                <c:pt idx="61">
                  <c:v>3.9000000000000003E-3</c:v>
                </c:pt>
                <c:pt idx="62">
                  <c:v>2.8999999999999998E-3</c:v>
                </c:pt>
                <c:pt idx="63">
                  <c:v>2.5999999999999999E-3</c:v>
                </c:pt>
                <c:pt idx="64">
                  <c:v>2E-3</c:v>
                </c:pt>
                <c:pt idx="65">
                  <c:v>2E-3</c:v>
                </c:pt>
                <c:pt idx="66">
                  <c:v>1.4000000000000002E-3</c:v>
                </c:pt>
                <c:pt idx="67">
                  <c:v>1.8E-3</c:v>
                </c:pt>
                <c:pt idx="68">
                  <c:v>1.4000000000000002E-3</c:v>
                </c:pt>
                <c:pt idx="69">
                  <c:v>1E-3</c:v>
                </c:pt>
                <c:pt idx="70">
                  <c:v>1.1000000000000001E-3</c:v>
                </c:pt>
                <c:pt idx="71">
                  <c:v>7.000000000000001E-4</c:v>
                </c:pt>
                <c:pt idx="72">
                  <c:v>7.000000000000001E-4</c:v>
                </c:pt>
                <c:pt idx="73">
                  <c:v>5.9999999999999995E-4</c:v>
                </c:pt>
                <c:pt idx="74">
                  <c:v>2.9999999999999997E-4</c:v>
                </c:pt>
                <c:pt idx="75">
                  <c:v>4.0000000000000002E-4</c:v>
                </c:pt>
                <c:pt idx="76">
                  <c:v>2.9999999999999997E-4</c:v>
                </c:pt>
                <c:pt idx="77">
                  <c:v>2.9999999999999997E-4</c:v>
                </c:pt>
                <c:pt idx="78">
                  <c:v>1E-4</c:v>
                </c:pt>
                <c:pt idx="79">
                  <c:v>2.0000000000000001E-4</c:v>
                </c:pt>
                <c:pt idx="80">
                  <c:v>1E-4</c:v>
                </c:pt>
                <c:pt idx="81">
                  <c:v>1E-4</c:v>
                </c:pt>
                <c:pt idx="82">
                  <c:v>0</c:v>
                </c:pt>
                <c:pt idx="83">
                  <c:v>2.0000000000000001E-4</c:v>
                </c:pt>
                <c:pt idx="84">
                  <c:v>0</c:v>
                </c:pt>
                <c:pt idx="85">
                  <c:v>0</c:v>
                </c:pt>
                <c:pt idx="86">
                  <c:v>1E-4</c:v>
                </c:pt>
                <c:pt idx="87">
                  <c:v>0</c:v>
                </c:pt>
                <c:pt idx="88">
                  <c:v>5.0000000000000001E-4</c:v>
                </c:pt>
                <c:pt idx="89">
                  <c:v>7.000000000000001E-4</c:v>
                </c:pt>
                <c:pt idx="90">
                  <c:v>5.9999999999999995E-4</c:v>
                </c:pt>
                <c:pt idx="91">
                  <c:v>1E-4</c:v>
                </c:pt>
                <c:pt idx="92">
                  <c:v>1E-4</c:v>
                </c:pt>
                <c:pt idx="93">
                  <c:v>0</c:v>
                </c:pt>
                <c:pt idx="94">
                  <c:v>0</c:v>
                </c:pt>
                <c:pt idx="95">
                  <c:v>-1E-4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2.9999999999999997E-4</c:v>
                </c:pt>
                <c:pt idx="100">
                  <c:v>8.0000000000000004E-4</c:v>
                </c:pt>
                <c:pt idx="101">
                  <c:v>5.9999999999999995E-4</c:v>
                </c:pt>
                <c:pt idx="102">
                  <c:v>1.1999999999999999E-3</c:v>
                </c:pt>
                <c:pt idx="103" formatCode="0.000%">
                  <c:v>1.1000000000000001E-3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DC-43FC-AC81-0650AC24C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266992"/>
        <c:axId val="171267384"/>
      </c:lineChart>
      <c:catAx>
        <c:axId val="171266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71267384"/>
        <c:crosses val="autoZero"/>
        <c:auto val="1"/>
        <c:lblAlgn val="ctr"/>
        <c:lblOffset val="100"/>
        <c:noMultiLvlLbl val="1"/>
      </c:catAx>
      <c:valAx>
        <c:axId val="17126738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17126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23693090995205"/>
          <c:y val="6.8659886264216971E-2"/>
          <c:w val="0.11971128608923884"/>
          <c:h val="0.2585147977192506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48704417267"/>
          <c:y val="4.7376543209876713E-2"/>
          <c:w val="0.86520089908974263"/>
          <c:h val="0.75856230657734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Non-Residential</c:v>
                </c:pt>
              </c:strCache>
            </c:strRef>
          </c:tx>
          <c:spPr>
            <a:ln w="38100"/>
          </c:spPr>
          <c:invertIfNegative val="0"/>
          <c:cat>
            <c:numRef>
              <c:f>Sheet1!$A$2:$A$255</c:f>
              <c:numCache>
                <c:formatCode>mmm\-yy</c:formatCode>
                <c:ptCount val="254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  <c:pt idx="213" formatCode="[$-409]mmm\-yy;@">
                  <c:v>44105</c:v>
                </c:pt>
                <c:pt idx="214" formatCode="[$-409]mmm\-yy;@">
                  <c:v>44136</c:v>
                </c:pt>
                <c:pt idx="215" formatCode="[$-409]mmm\-yy;@">
                  <c:v>44166</c:v>
                </c:pt>
                <c:pt idx="216" formatCode="[$-409]mmm\-yy;@">
                  <c:v>44197</c:v>
                </c:pt>
                <c:pt idx="217" formatCode="[$-409]mmm\-yy;@">
                  <c:v>44228</c:v>
                </c:pt>
                <c:pt idx="218" formatCode="[$-409]mmm\-yy;@">
                  <c:v>44256</c:v>
                </c:pt>
                <c:pt idx="219" formatCode="[$-409]mmm\-yy;@">
                  <c:v>44287</c:v>
                </c:pt>
                <c:pt idx="220" formatCode="[$-409]mmm\-yy;@">
                  <c:v>44317</c:v>
                </c:pt>
                <c:pt idx="221" formatCode="[$-409]mmm\-yy;@">
                  <c:v>44348</c:v>
                </c:pt>
                <c:pt idx="222" formatCode="[$-409]mmm\-yy;@">
                  <c:v>44378</c:v>
                </c:pt>
                <c:pt idx="223" formatCode="[$-409]mmm\-yy;@">
                  <c:v>44409</c:v>
                </c:pt>
                <c:pt idx="224" formatCode="[$-409]mmm\-yy;@">
                  <c:v>44440</c:v>
                </c:pt>
                <c:pt idx="225" formatCode="[$-409]mmm\-yy;@">
                  <c:v>44470</c:v>
                </c:pt>
                <c:pt idx="226" formatCode="[$-409]mmm\-yy;@">
                  <c:v>44501</c:v>
                </c:pt>
                <c:pt idx="227" formatCode="yyyy\-mm\-dd">
                  <c:v>44531</c:v>
                </c:pt>
                <c:pt idx="228" formatCode="yyyy\-mm\-dd">
                  <c:v>44562</c:v>
                </c:pt>
                <c:pt idx="229" formatCode="yyyy\-mm\-dd">
                  <c:v>44593</c:v>
                </c:pt>
                <c:pt idx="230" formatCode="yyyy\-mm\-dd">
                  <c:v>44621</c:v>
                </c:pt>
                <c:pt idx="231" formatCode="yyyy\-mm\-dd">
                  <c:v>44652</c:v>
                </c:pt>
                <c:pt idx="232" formatCode="yyyy\-mm\-dd">
                  <c:v>44682</c:v>
                </c:pt>
                <c:pt idx="233" formatCode="yyyy\-mm\-dd">
                  <c:v>44713</c:v>
                </c:pt>
                <c:pt idx="234" formatCode="yyyy\-mm\-dd">
                  <c:v>44743</c:v>
                </c:pt>
                <c:pt idx="235" formatCode="yyyy\-mm\-dd">
                  <c:v>44774</c:v>
                </c:pt>
                <c:pt idx="236" formatCode="yyyy\-mm\-dd">
                  <c:v>44805</c:v>
                </c:pt>
                <c:pt idx="237" formatCode="yyyy\-mm\-dd">
                  <c:v>44835</c:v>
                </c:pt>
                <c:pt idx="238" formatCode="yyyy\-mm\-dd">
                  <c:v>44866</c:v>
                </c:pt>
                <c:pt idx="239" formatCode="yyyy\-mm\-dd">
                  <c:v>44896</c:v>
                </c:pt>
                <c:pt idx="240" formatCode="yyyy\-mm\-dd">
                  <c:v>44927</c:v>
                </c:pt>
                <c:pt idx="241" formatCode="yyyy\-mm\-dd">
                  <c:v>44958</c:v>
                </c:pt>
                <c:pt idx="242" formatCode="yyyy\-mm\-dd">
                  <c:v>44986</c:v>
                </c:pt>
                <c:pt idx="243" formatCode="yyyy\-mm\-dd">
                  <c:v>45017</c:v>
                </c:pt>
                <c:pt idx="244" formatCode="yyyy\-mm\-dd">
                  <c:v>45047</c:v>
                </c:pt>
                <c:pt idx="245" formatCode="yyyy\-mm\-dd">
                  <c:v>45078</c:v>
                </c:pt>
                <c:pt idx="246" formatCode="yyyy\-mm\-dd">
                  <c:v>45108</c:v>
                </c:pt>
                <c:pt idx="247" formatCode="yyyy\-mm\-dd">
                  <c:v>45139</c:v>
                </c:pt>
                <c:pt idx="248" formatCode="yyyy\-mm\-dd">
                  <c:v>45170</c:v>
                </c:pt>
                <c:pt idx="249" formatCode="yyyy\-mm\-dd">
                  <c:v>45200</c:v>
                </c:pt>
                <c:pt idx="250" formatCode="yyyy\-mm\-dd">
                  <c:v>45231</c:v>
                </c:pt>
                <c:pt idx="251" formatCode="yyyy\-mm\-dd">
                  <c:v>45261</c:v>
                </c:pt>
                <c:pt idx="252" formatCode="yyyy\-mm\-dd">
                  <c:v>45292</c:v>
                </c:pt>
                <c:pt idx="253" formatCode="yyyy\-mm\-dd">
                  <c:v>45323</c:v>
                </c:pt>
              </c:numCache>
            </c:numRef>
          </c:cat>
          <c:val>
            <c:numRef>
              <c:f>Sheet1!$B$2:$B$255</c:f>
              <c:numCache>
                <c:formatCode>General</c:formatCode>
                <c:ptCount val="254"/>
                <c:pt idx="0">
                  <c:v>440816</c:v>
                </c:pt>
                <c:pt idx="1">
                  <c:v>436519</c:v>
                </c:pt>
                <c:pt idx="2">
                  <c:v>432969</c:v>
                </c:pt>
                <c:pt idx="3">
                  <c:v>433996</c:v>
                </c:pt>
                <c:pt idx="4">
                  <c:v>440570</c:v>
                </c:pt>
                <c:pt idx="5">
                  <c:v>444683</c:v>
                </c:pt>
                <c:pt idx="6">
                  <c:v>437224</c:v>
                </c:pt>
                <c:pt idx="7">
                  <c:v>443163</c:v>
                </c:pt>
                <c:pt idx="8">
                  <c:v>447628</c:v>
                </c:pt>
                <c:pt idx="9">
                  <c:v>450477</c:v>
                </c:pt>
                <c:pt idx="10">
                  <c:v>435494</c:v>
                </c:pt>
                <c:pt idx="11">
                  <c:v>439815</c:v>
                </c:pt>
                <c:pt idx="12">
                  <c:v>434867</c:v>
                </c:pt>
                <c:pt idx="13">
                  <c:v>432730</c:v>
                </c:pt>
                <c:pt idx="14">
                  <c:v>449328</c:v>
                </c:pt>
                <c:pt idx="15">
                  <c:v>449690</c:v>
                </c:pt>
                <c:pt idx="16">
                  <c:v>446200</c:v>
                </c:pt>
                <c:pt idx="17">
                  <c:v>449728</c:v>
                </c:pt>
                <c:pt idx="18">
                  <c:v>457154</c:v>
                </c:pt>
                <c:pt idx="19">
                  <c:v>456204</c:v>
                </c:pt>
                <c:pt idx="20">
                  <c:v>459706</c:v>
                </c:pt>
                <c:pt idx="21">
                  <c:v>459293</c:v>
                </c:pt>
                <c:pt idx="22">
                  <c:v>467050</c:v>
                </c:pt>
                <c:pt idx="23">
                  <c:v>465609</c:v>
                </c:pt>
                <c:pt idx="24">
                  <c:v>464914</c:v>
                </c:pt>
                <c:pt idx="25">
                  <c:v>472845</c:v>
                </c:pt>
                <c:pt idx="26">
                  <c:v>474543</c:v>
                </c:pt>
                <c:pt idx="27">
                  <c:v>477037</c:v>
                </c:pt>
                <c:pt idx="28">
                  <c:v>484170</c:v>
                </c:pt>
                <c:pt idx="29">
                  <c:v>483170</c:v>
                </c:pt>
                <c:pt idx="30">
                  <c:v>484528</c:v>
                </c:pt>
                <c:pt idx="31">
                  <c:v>489660</c:v>
                </c:pt>
                <c:pt idx="32">
                  <c:v>495687</c:v>
                </c:pt>
                <c:pt idx="33">
                  <c:v>496421</c:v>
                </c:pt>
                <c:pt idx="34">
                  <c:v>501333</c:v>
                </c:pt>
                <c:pt idx="35">
                  <c:v>508540</c:v>
                </c:pt>
                <c:pt idx="36">
                  <c:v>514379</c:v>
                </c:pt>
                <c:pt idx="37">
                  <c:v>521157</c:v>
                </c:pt>
                <c:pt idx="38">
                  <c:v>530712</c:v>
                </c:pt>
                <c:pt idx="39">
                  <c:v>536398</c:v>
                </c:pt>
                <c:pt idx="40">
                  <c:v>540532</c:v>
                </c:pt>
                <c:pt idx="41">
                  <c:v>550909</c:v>
                </c:pt>
                <c:pt idx="42">
                  <c:v>553906</c:v>
                </c:pt>
                <c:pt idx="43">
                  <c:v>555719</c:v>
                </c:pt>
                <c:pt idx="44">
                  <c:v>556000</c:v>
                </c:pt>
                <c:pt idx="45">
                  <c:v>555162</c:v>
                </c:pt>
                <c:pt idx="46">
                  <c:v>566451</c:v>
                </c:pt>
                <c:pt idx="47">
                  <c:v>583666</c:v>
                </c:pt>
                <c:pt idx="48">
                  <c:v>593821</c:v>
                </c:pt>
                <c:pt idx="49">
                  <c:v>600773</c:v>
                </c:pt>
                <c:pt idx="50">
                  <c:v>611969</c:v>
                </c:pt>
                <c:pt idx="51">
                  <c:v>619841</c:v>
                </c:pt>
                <c:pt idx="52">
                  <c:v>640082</c:v>
                </c:pt>
                <c:pt idx="53">
                  <c:v>649987</c:v>
                </c:pt>
                <c:pt idx="54">
                  <c:v>651962</c:v>
                </c:pt>
                <c:pt idx="55">
                  <c:v>670260</c:v>
                </c:pt>
                <c:pt idx="56">
                  <c:v>685585</c:v>
                </c:pt>
                <c:pt idx="57">
                  <c:v>697446</c:v>
                </c:pt>
                <c:pt idx="58">
                  <c:v>693764</c:v>
                </c:pt>
                <c:pt idx="59">
                  <c:v>691443</c:v>
                </c:pt>
                <c:pt idx="60">
                  <c:v>701927</c:v>
                </c:pt>
                <c:pt idx="61">
                  <c:v>703456</c:v>
                </c:pt>
                <c:pt idx="62">
                  <c:v>705977</c:v>
                </c:pt>
                <c:pt idx="63">
                  <c:v>708451</c:v>
                </c:pt>
                <c:pt idx="64">
                  <c:v>712212</c:v>
                </c:pt>
                <c:pt idx="65">
                  <c:v>708098</c:v>
                </c:pt>
                <c:pt idx="66">
                  <c:v>714196</c:v>
                </c:pt>
                <c:pt idx="67">
                  <c:v>709693</c:v>
                </c:pt>
                <c:pt idx="68">
                  <c:v>711372</c:v>
                </c:pt>
                <c:pt idx="69">
                  <c:v>719135</c:v>
                </c:pt>
                <c:pt idx="70">
                  <c:v>714749</c:v>
                </c:pt>
                <c:pt idx="71">
                  <c:v>697808</c:v>
                </c:pt>
                <c:pt idx="72">
                  <c:v>683576</c:v>
                </c:pt>
                <c:pt idx="73">
                  <c:v>695595</c:v>
                </c:pt>
                <c:pt idx="74">
                  <c:v>701265</c:v>
                </c:pt>
                <c:pt idx="75">
                  <c:v>681247</c:v>
                </c:pt>
                <c:pt idx="76">
                  <c:v>675621</c:v>
                </c:pt>
                <c:pt idx="77">
                  <c:v>667304</c:v>
                </c:pt>
                <c:pt idx="78">
                  <c:v>658796</c:v>
                </c:pt>
                <c:pt idx="79">
                  <c:v>641338</c:v>
                </c:pt>
                <c:pt idx="80">
                  <c:v>624731</c:v>
                </c:pt>
                <c:pt idx="81">
                  <c:v>608159</c:v>
                </c:pt>
                <c:pt idx="82">
                  <c:v>594521</c:v>
                </c:pt>
                <c:pt idx="83">
                  <c:v>578017</c:v>
                </c:pt>
                <c:pt idx="84">
                  <c:v>558433</c:v>
                </c:pt>
                <c:pt idx="85">
                  <c:v>551236</c:v>
                </c:pt>
                <c:pt idx="86">
                  <c:v>558630</c:v>
                </c:pt>
                <c:pt idx="87">
                  <c:v>565071</c:v>
                </c:pt>
                <c:pt idx="88">
                  <c:v>560427</c:v>
                </c:pt>
                <c:pt idx="89">
                  <c:v>560741</c:v>
                </c:pt>
                <c:pt idx="90">
                  <c:v>544730</c:v>
                </c:pt>
                <c:pt idx="91">
                  <c:v>552663</c:v>
                </c:pt>
                <c:pt idx="92">
                  <c:v>558713</c:v>
                </c:pt>
                <c:pt idx="93">
                  <c:v>553391</c:v>
                </c:pt>
                <c:pt idx="94">
                  <c:v>555344</c:v>
                </c:pt>
                <c:pt idx="95">
                  <c:v>540465</c:v>
                </c:pt>
                <c:pt idx="96">
                  <c:v>508999</c:v>
                </c:pt>
                <c:pt idx="97">
                  <c:v>508616</c:v>
                </c:pt>
                <c:pt idx="98">
                  <c:v>517977</c:v>
                </c:pt>
                <c:pt idx="99">
                  <c:v>515541</c:v>
                </c:pt>
                <c:pt idx="100">
                  <c:v>520622</c:v>
                </c:pt>
                <c:pt idx="101">
                  <c:v>538552</c:v>
                </c:pt>
                <c:pt idx="102">
                  <c:v>534644</c:v>
                </c:pt>
                <c:pt idx="103">
                  <c:v>551993</c:v>
                </c:pt>
                <c:pt idx="104">
                  <c:v>555368</c:v>
                </c:pt>
                <c:pt idx="105">
                  <c:v>548072</c:v>
                </c:pt>
                <c:pt idx="106">
                  <c:v>557649</c:v>
                </c:pt>
                <c:pt idx="107">
                  <c:v>566277</c:v>
                </c:pt>
                <c:pt idx="108">
                  <c:v>571387</c:v>
                </c:pt>
                <c:pt idx="109">
                  <c:v>570247</c:v>
                </c:pt>
                <c:pt idx="110">
                  <c:v>570626</c:v>
                </c:pt>
                <c:pt idx="111">
                  <c:v>576708</c:v>
                </c:pt>
                <c:pt idx="112">
                  <c:v>581095</c:v>
                </c:pt>
                <c:pt idx="113">
                  <c:v>582310</c:v>
                </c:pt>
                <c:pt idx="114">
                  <c:v>579228</c:v>
                </c:pt>
                <c:pt idx="115">
                  <c:v>577259</c:v>
                </c:pt>
                <c:pt idx="116">
                  <c:v>574512</c:v>
                </c:pt>
                <c:pt idx="117">
                  <c:v>575166</c:v>
                </c:pt>
                <c:pt idx="118">
                  <c:v>569229</c:v>
                </c:pt>
                <c:pt idx="119">
                  <c:v>566705</c:v>
                </c:pt>
                <c:pt idx="120">
                  <c:v>552829</c:v>
                </c:pt>
                <c:pt idx="121">
                  <c:v>558950</c:v>
                </c:pt>
                <c:pt idx="122">
                  <c:v>545802</c:v>
                </c:pt>
                <c:pt idx="123">
                  <c:v>556960</c:v>
                </c:pt>
                <c:pt idx="124">
                  <c:v>560833</c:v>
                </c:pt>
                <c:pt idx="125">
                  <c:v>568687</c:v>
                </c:pt>
                <c:pt idx="126">
                  <c:v>583483</c:v>
                </c:pt>
                <c:pt idx="127">
                  <c:v>587519</c:v>
                </c:pt>
                <c:pt idx="128">
                  <c:v>592793</c:v>
                </c:pt>
                <c:pt idx="129">
                  <c:v>599466</c:v>
                </c:pt>
                <c:pt idx="130">
                  <c:v>605149</c:v>
                </c:pt>
                <c:pt idx="131">
                  <c:v>613117</c:v>
                </c:pt>
                <c:pt idx="132">
                  <c:v>613235</c:v>
                </c:pt>
                <c:pt idx="133">
                  <c:v>618746</c:v>
                </c:pt>
                <c:pt idx="134">
                  <c:v>616929</c:v>
                </c:pt>
                <c:pt idx="135">
                  <c:v>626840</c:v>
                </c:pt>
                <c:pt idx="136">
                  <c:v>625732</c:v>
                </c:pt>
                <c:pt idx="137">
                  <c:v>628776</c:v>
                </c:pt>
                <c:pt idx="138">
                  <c:v>637240</c:v>
                </c:pt>
                <c:pt idx="139">
                  <c:v>637104</c:v>
                </c:pt>
                <c:pt idx="140">
                  <c:v>634526</c:v>
                </c:pt>
                <c:pt idx="141">
                  <c:v>654987</c:v>
                </c:pt>
                <c:pt idx="142">
                  <c:v>648022</c:v>
                </c:pt>
                <c:pt idx="143">
                  <c:v>649515</c:v>
                </c:pt>
                <c:pt idx="144">
                  <c:v>648830</c:v>
                </c:pt>
                <c:pt idx="145">
                  <c:v>655681</c:v>
                </c:pt>
                <c:pt idx="146">
                  <c:v>669138</c:v>
                </c:pt>
                <c:pt idx="147">
                  <c:v>692588</c:v>
                </c:pt>
                <c:pt idx="148">
                  <c:v>704487</c:v>
                </c:pt>
                <c:pt idx="149">
                  <c:v>718259</c:v>
                </c:pt>
                <c:pt idx="150">
                  <c:v>708166</c:v>
                </c:pt>
                <c:pt idx="151">
                  <c:v>718331</c:v>
                </c:pt>
                <c:pt idx="152">
                  <c:v>709279</c:v>
                </c:pt>
                <c:pt idx="153">
                  <c:v>696684</c:v>
                </c:pt>
                <c:pt idx="154">
                  <c:v>691920</c:v>
                </c:pt>
                <c:pt idx="155">
                  <c:v>697058</c:v>
                </c:pt>
                <c:pt idx="156">
                  <c:v>698242</c:v>
                </c:pt>
                <c:pt idx="157">
                  <c:v>704125</c:v>
                </c:pt>
                <c:pt idx="158">
                  <c:v>712859</c:v>
                </c:pt>
                <c:pt idx="159">
                  <c:v>711153</c:v>
                </c:pt>
                <c:pt idx="160">
                  <c:v>715382</c:v>
                </c:pt>
                <c:pt idx="161">
                  <c:v>736705</c:v>
                </c:pt>
                <c:pt idx="162">
                  <c:v>731328</c:v>
                </c:pt>
                <c:pt idx="163">
                  <c:v>733506</c:v>
                </c:pt>
                <c:pt idx="164">
                  <c:v>743057</c:v>
                </c:pt>
                <c:pt idx="165">
                  <c:v>737380</c:v>
                </c:pt>
                <c:pt idx="166">
                  <c:v>753299</c:v>
                </c:pt>
                <c:pt idx="167">
                  <c:v>751190</c:v>
                </c:pt>
                <c:pt idx="168">
                  <c:v>737045</c:v>
                </c:pt>
                <c:pt idx="169">
                  <c:v>737584</c:v>
                </c:pt>
                <c:pt idx="170">
                  <c:v>738562</c:v>
                </c:pt>
                <c:pt idx="171">
                  <c:v>729785</c:v>
                </c:pt>
                <c:pt idx="172">
                  <c:v>739459</c:v>
                </c:pt>
                <c:pt idx="173">
                  <c:v>733851</c:v>
                </c:pt>
                <c:pt idx="174">
                  <c:v>727430</c:v>
                </c:pt>
                <c:pt idx="175">
                  <c:v>726329</c:v>
                </c:pt>
                <c:pt idx="176">
                  <c:v>730001</c:v>
                </c:pt>
                <c:pt idx="177">
                  <c:v>738375</c:v>
                </c:pt>
                <c:pt idx="178">
                  <c:v>739850</c:v>
                </c:pt>
                <c:pt idx="179">
                  <c:v>741681</c:v>
                </c:pt>
                <c:pt idx="180">
                  <c:v>758801</c:v>
                </c:pt>
                <c:pt idx="181">
                  <c:v>771830</c:v>
                </c:pt>
                <c:pt idx="182">
                  <c:v>766118</c:v>
                </c:pt>
                <c:pt idx="183">
                  <c:v>774519</c:v>
                </c:pt>
                <c:pt idx="184">
                  <c:v>778452</c:v>
                </c:pt>
                <c:pt idx="185">
                  <c:v>767654</c:v>
                </c:pt>
                <c:pt idx="186">
                  <c:v>770196</c:v>
                </c:pt>
                <c:pt idx="187">
                  <c:v>783487</c:v>
                </c:pt>
                <c:pt idx="188">
                  <c:v>769273</c:v>
                </c:pt>
                <c:pt idx="189">
                  <c:v>768351</c:v>
                </c:pt>
                <c:pt idx="190">
                  <c:v>755889</c:v>
                </c:pt>
                <c:pt idx="191">
                  <c:v>765304</c:v>
                </c:pt>
                <c:pt idx="192">
                  <c:v>772691</c:v>
                </c:pt>
                <c:pt idx="193">
                  <c:v>789199</c:v>
                </c:pt>
                <c:pt idx="194">
                  <c:v>798757</c:v>
                </c:pt>
                <c:pt idx="195">
                  <c:v>824436</c:v>
                </c:pt>
                <c:pt idx="196">
                  <c:v>829712</c:v>
                </c:pt>
                <c:pt idx="197">
                  <c:v>836451</c:v>
                </c:pt>
                <c:pt idx="198">
                  <c:v>851497</c:v>
                </c:pt>
                <c:pt idx="199">
                  <c:v>859214</c:v>
                </c:pt>
                <c:pt idx="200">
                  <c:v>866845</c:v>
                </c:pt>
                <c:pt idx="201">
                  <c:v>866627</c:v>
                </c:pt>
                <c:pt idx="202">
                  <c:v>875105</c:v>
                </c:pt>
                <c:pt idx="203">
                  <c:v>872044</c:v>
                </c:pt>
                <c:pt idx="204">
                  <c:v>885949</c:v>
                </c:pt>
                <c:pt idx="205">
                  <c:v>882951</c:v>
                </c:pt>
                <c:pt idx="206">
                  <c:v>880035</c:v>
                </c:pt>
                <c:pt idx="207">
                  <c:v>856086</c:v>
                </c:pt>
                <c:pt idx="208">
                  <c:v>859828</c:v>
                </c:pt>
                <c:pt idx="209">
                  <c:v>860009</c:v>
                </c:pt>
                <c:pt idx="210">
                  <c:v>851271</c:v>
                </c:pt>
                <c:pt idx="211">
                  <c:v>838957</c:v>
                </c:pt>
                <c:pt idx="212">
                  <c:v>837936</c:v>
                </c:pt>
                <c:pt idx="213">
                  <c:v>841016</c:v>
                </c:pt>
                <c:pt idx="214">
                  <c:v>838237</c:v>
                </c:pt>
                <c:pt idx="215">
                  <c:v>838038</c:v>
                </c:pt>
                <c:pt idx="216">
                  <c:v>848489</c:v>
                </c:pt>
                <c:pt idx="217">
                  <c:v>832198</c:v>
                </c:pt>
                <c:pt idx="218">
                  <c:v>845139</c:v>
                </c:pt>
                <c:pt idx="219">
                  <c:v>839218</c:v>
                </c:pt>
                <c:pt idx="220">
                  <c:v>839325</c:v>
                </c:pt>
                <c:pt idx="221">
                  <c:v>837926</c:v>
                </c:pt>
                <c:pt idx="222">
                  <c:v>841935</c:v>
                </c:pt>
                <c:pt idx="223">
                  <c:v>843875</c:v>
                </c:pt>
                <c:pt idx="224">
                  <c:v>838334</c:v>
                </c:pt>
                <c:pt idx="225">
                  <c:v>846684</c:v>
                </c:pt>
                <c:pt idx="226">
                  <c:v>863842</c:v>
                </c:pt>
                <c:pt idx="227">
                  <c:v>863380</c:v>
                </c:pt>
                <c:pt idx="228">
                  <c:v>873982</c:v>
                </c:pt>
                <c:pt idx="229">
                  <c:v>882091</c:v>
                </c:pt>
                <c:pt idx="230">
                  <c:v>890570</c:v>
                </c:pt>
                <c:pt idx="231">
                  <c:v>907487</c:v>
                </c:pt>
                <c:pt idx="232">
                  <c:v>901853</c:v>
                </c:pt>
                <c:pt idx="233">
                  <c:v>907784</c:v>
                </c:pt>
                <c:pt idx="234">
                  <c:v>929674</c:v>
                </c:pt>
                <c:pt idx="235">
                  <c:v>930135</c:v>
                </c:pt>
                <c:pt idx="236">
                  <c:v>935937</c:v>
                </c:pt>
                <c:pt idx="237">
                  <c:v>943380</c:v>
                </c:pt>
                <c:pt idx="238">
                  <c:v>967377</c:v>
                </c:pt>
                <c:pt idx="239">
                  <c:v>977794</c:v>
                </c:pt>
                <c:pt idx="240">
                  <c:v>1016421</c:v>
                </c:pt>
                <c:pt idx="241">
                  <c:v>1032350</c:v>
                </c:pt>
                <c:pt idx="242">
                  <c:v>1044454</c:v>
                </c:pt>
                <c:pt idx="243">
                  <c:v>1073124</c:v>
                </c:pt>
                <c:pt idx="244">
                  <c:v>1082705</c:v>
                </c:pt>
                <c:pt idx="245">
                  <c:v>1085571</c:v>
                </c:pt>
                <c:pt idx="246">
                  <c:v>1103258</c:v>
                </c:pt>
                <c:pt idx="247">
                  <c:v>1124368</c:v>
                </c:pt>
                <c:pt idx="248">
                  <c:v>1137124</c:v>
                </c:pt>
                <c:pt idx="249">
                  <c:v>1158023</c:v>
                </c:pt>
                <c:pt idx="250">
                  <c:v>1185484</c:v>
                </c:pt>
                <c:pt idx="251">
                  <c:v>1196299</c:v>
                </c:pt>
                <c:pt idx="252">
                  <c:v>1190637</c:v>
                </c:pt>
                <c:pt idx="253">
                  <c:v>1178793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F-4D73-9433-D34EA85B1A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Residential</c:v>
                </c:pt>
              </c:strCache>
            </c:strRef>
          </c:tx>
          <c:spPr>
            <a:ln w="38100"/>
          </c:spPr>
          <c:invertIfNegative val="0"/>
          <c:cat>
            <c:numRef>
              <c:f>Sheet1!$A$2:$A$255</c:f>
              <c:numCache>
                <c:formatCode>mmm\-yy</c:formatCode>
                <c:ptCount val="254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 formatCode="[$-409]mmm\-yy;@">
                  <c:v>42705</c:v>
                </c:pt>
                <c:pt idx="168" formatCode="[$-409]mmm\-yy;@">
                  <c:v>42736</c:v>
                </c:pt>
                <c:pt idx="169" formatCode="[$-409]mmm\-yy;@">
                  <c:v>42767</c:v>
                </c:pt>
                <c:pt idx="170" formatCode="[$-409]mmm\-yy;@">
                  <c:v>42795</c:v>
                </c:pt>
                <c:pt idx="171" formatCode="[$-409]mmm\-yy;@">
                  <c:v>42826</c:v>
                </c:pt>
                <c:pt idx="172" formatCode="[$-409]mmm\-yy;@">
                  <c:v>42856</c:v>
                </c:pt>
                <c:pt idx="173" formatCode="[$-409]mmm\-yy;@">
                  <c:v>42887</c:v>
                </c:pt>
                <c:pt idx="174" formatCode="[$-409]mmm\-yy;@">
                  <c:v>42917</c:v>
                </c:pt>
                <c:pt idx="175" formatCode="[$-409]mmm\-yy;@">
                  <c:v>42948</c:v>
                </c:pt>
                <c:pt idx="176" formatCode="[$-409]mmm\-yy;@">
                  <c:v>42979</c:v>
                </c:pt>
                <c:pt idx="177" formatCode="[$-409]mmm\-yy;@">
                  <c:v>43009</c:v>
                </c:pt>
                <c:pt idx="178" formatCode="[$-409]mmm\-yy;@">
                  <c:v>43040</c:v>
                </c:pt>
                <c:pt idx="179" formatCode="[$-409]mmm\-yy;@">
                  <c:v>43070</c:v>
                </c:pt>
                <c:pt idx="180" formatCode="[$-409]mmm\-yy;@">
                  <c:v>43101</c:v>
                </c:pt>
                <c:pt idx="181" formatCode="[$-409]mmm\-yy;@">
                  <c:v>43132</c:v>
                </c:pt>
                <c:pt idx="182" formatCode="[$-409]mmm\-yy;@">
                  <c:v>43160</c:v>
                </c:pt>
                <c:pt idx="183" formatCode="[$-409]mmm\-yy;@">
                  <c:v>43191</c:v>
                </c:pt>
                <c:pt idx="184" formatCode="[$-409]mmm\-yy;@">
                  <c:v>43221</c:v>
                </c:pt>
                <c:pt idx="185" formatCode="[$-409]mmm\-yy;@">
                  <c:v>43252</c:v>
                </c:pt>
                <c:pt idx="186" formatCode="[$-409]mmm\-yy;@">
                  <c:v>43282</c:v>
                </c:pt>
                <c:pt idx="187" formatCode="[$-409]mmm\-yy;@">
                  <c:v>43313</c:v>
                </c:pt>
                <c:pt idx="188" formatCode="[$-409]mmm\-yy;@">
                  <c:v>43344</c:v>
                </c:pt>
                <c:pt idx="189" formatCode="[$-409]mmm\-yy;@">
                  <c:v>43374</c:v>
                </c:pt>
                <c:pt idx="190" formatCode="[$-409]mmm\-yy;@">
                  <c:v>43405</c:v>
                </c:pt>
                <c:pt idx="191" formatCode="[$-409]mmm\-yy;@">
                  <c:v>43435</c:v>
                </c:pt>
                <c:pt idx="192" formatCode="[$-409]mmm\-yy;@">
                  <c:v>43466</c:v>
                </c:pt>
                <c:pt idx="193" formatCode="[$-409]mmm\-yy;@">
                  <c:v>43497</c:v>
                </c:pt>
                <c:pt idx="194" formatCode="[$-409]mmm\-yy;@">
                  <c:v>43525</c:v>
                </c:pt>
                <c:pt idx="195" formatCode="[$-409]mmm\-yy;@">
                  <c:v>43556</c:v>
                </c:pt>
                <c:pt idx="196" formatCode="[$-409]mmm\-yy;@">
                  <c:v>43586</c:v>
                </c:pt>
                <c:pt idx="197" formatCode="[$-409]mmm\-yy;@">
                  <c:v>43617</c:v>
                </c:pt>
                <c:pt idx="198" formatCode="[$-409]mmm\-yy;@">
                  <c:v>43647</c:v>
                </c:pt>
                <c:pt idx="199" formatCode="[$-409]mmm\-yy;@">
                  <c:v>43678</c:v>
                </c:pt>
                <c:pt idx="200" formatCode="[$-409]mmm\-yy;@">
                  <c:v>43709</c:v>
                </c:pt>
                <c:pt idx="201" formatCode="[$-409]mmm\-yy;@">
                  <c:v>43739</c:v>
                </c:pt>
                <c:pt idx="202" formatCode="[$-409]mmm\-yy;@">
                  <c:v>43770</c:v>
                </c:pt>
                <c:pt idx="203" formatCode="[$-409]mmm\-yy;@">
                  <c:v>43800</c:v>
                </c:pt>
                <c:pt idx="204" formatCode="[$-409]mmm\-yy;@">
                  <c:v>43831</c:v>
                </c:pt>
                <c:pt idx="205" formatCode="[$-409]mmm\-yy;@">
                  <c:v>43862</c:v>
                </c:pt>
                <c:pt idx="206" formatCode="[$-409]mmm\-yy;@">
                  <c:v>43891</c:v>
                </c:pt>
                <c:pt idx="207" formatCode="[$-409]mmm\-yy;@">
                  <c:v>43922</c:v>
                </c:pt>
                <c:pt idx="208" formatCode="[$-409]mmm\-yy;@">
                  <c:v>43952</c:v>
                </c:pt>
                <c:pt idx="209" formatCode="[$-409]mmm\-yy;@">
                  <c:v>43983</c:v>
                </c:pt>
                <c:pt idx="210" formatCode="[$-409]mmm\-yy;@">
                  <c:v>44013</c:v>
                </c:pt>
                <c:pt idx="211" formatCode="[$-409]mmm\-yy;@">
                  <c:v>44044</c:v>
                </c:pt>
                <c:pt idx="212" formatCode="[$-409]mmm\-yy;@">
                  <c:v>44075</c:v>
                </c:pt>
                <c:pt idx="213" formatCode="[$-409]mmm\-yy;@">
                  <c:v>44105</c:v>
                </c:pt>
                <c:pt idx="214" formatCode="[$-409]mmm\-yy;@">
                  <c:v>44136</c:v>
                </c:pt>
                <c:pt idx="215" formatCode="[$-409]mmm\-yy;@">
                  <c:v>44166</c:v>
                </c:pt>
                <c:pt idx="216" formatCode="[$-409]mmm\-yy;@">
                  <c:v>44197</c:v>
                </c:pt>
                <c:pt idx="217" formatCode="[$-409]mmm\-yy;@">
                  <c:v>44228</c:v>
                </c:pt>
                <c:pt idx="218" formatCode="[$-409]mmm\-yy;@">
                  <c:v>44256</c:v>
                </c:pt>
                <c:pt idx="219" formatCode="[$-409]mmm\-yy;@">
                  <c:v>44287</c:v>
                </c:pt>
                <c:pt idx="220" formatCode="[$-409]mmm\-yy;@">
                  <c:v>44317</c:v>
                </c:pt>
                <c:pt idx="221" formatCode="[$-409]mmm\-yy;@">
                  <c:v>44348</c:v>
                </c:pt>
                <c:pt idx="222" formatCode="[$-409]mmm\-yy;@">
                  <c:v>44378</c:v>
                </c:pt>
                <c:pt idx="223" formatCode="[$-409]mmm\-yy;@">
                  <c:v>44409</c:v>
                </c:pt>
                <c:pt idx="224" formatCode="[$-409]mmm\-yy;@">
                  <c:v>44440</c:v>
                </c:pt>
                <c:pt idx="225" formatCode="[$-409]mmm\-yy;@">
                  <c:v>44470</c:v>
                </c:pt>
                <c:pt idx="226" formatCode="[$-409]mmm\-yy;@">
                  <c:v>44501</c:v>
                </c:pt>
                <c:pt idx="227" formatCode="yyyy\-mm\-dd">
                  <c:v>44531</c:v>
                </c:pt>
                <c:pt idx="228" formatCode="yyyy\-mm\-dd">
                  <c:v>44562</c:v>
                </c:pt>
                <c:pt idx="229" formatCode="yyyy\-mm\-dd">
                  <c:v>44593</c:v>
                </c:pt>
                <c:pt idx="230" formatCode="yyyy\-mm\-dd">
                  <c:v>44621</c:v>
                </c:pt>
                <c:pt idx="231" formatCode="yyyy\-mm\-dd">
                  <c:v>44652</c:v>
                </c:pt>
                <c:pt idx="232" formatCode="yyyy\-mm\-dd">
                  <c:v>44682</c:v>
                </c:pt>
                <c:pt idx="233" formatCode="yyyy\-mm\-dd">
                  <c:v>44713</c:v>
                </c:pt>
                <c:pt idx="234" formatCode="yyyy\-mm\-dd">
                  <c:v>44743</c:v>
                </c:pt>
                <c:pt idx="235" formatCode="yyyy\-mm\-dd">
                  <c:v>44774</c:v>
                </c:pt>
                <c:pt idx="236" formatCode="yyyy\-mm\-dd">
                  <c:v>44805</c:v>
                </c:pt>
                <c:pt idx="237" formatCode="yyyy\-mm\-dd">
                  <c:v>44835</c:v>
                </c:pt>
                <c:pt idx="238" formatCode="yyyy\-mm\-dd">
                  <c:v>44866</c:v>
                </c:pt>
                <c:pt idx="239" formatCode="yyyy\-mm\-dd">
                  <c:v>44896</c:v>
                </c:pt>
                <c:pt idx="240" formatCode="yyyy\-mm\-dd">
                  <c:v>44927</c:v>
                </c:pt>
                <c:pt idx="241" formatCode="yyyy\-mm\-dd">
                  <c:v>44958</c:v>
                </c:pt>
                <c:pt idx="242" formatCode="yyyy\-mm\-dd">
                  <c:v>44986</c:v>
                </c:pt>
                <c:pt idx="243" formatCode="yyyy\-mm\-dd">
                  <c:v>45017</c:v>
                </c:pt>
                <c:pt idx="244" formatCode="yyyy\-mm\-dd">
                  <c:v>45047</c:v>
                </c:pt>
                <c:pt idx="245" formatCode="yyyy\-mm\-dd">
                  <c:v>45078</c:v>
                </c:pt>
                <c:pt idx="246" formatCode="yyyy\-mm\-dd">
                  <c:v>45108</c:v>
                </c:pt>
                <c:pt idx="247" formatCode="yyyy\-mm\-dd">
                  <c:v>45139</c:v>
                </c:pt>
                <c:pt idx="248" formatCode="yyyy\-mm\-dd">
                  <c:v>45170</c:v>
                </c:pt>
                <c:pt idx="249" formatCode="yyyy\-mm\-dd">
                  <c:v>45200</c:v>
                </c:pt>
                <c:pt idx="250" formatCode="yyyy\-mm\-dd">
                  <c:v>45231</c:v>
                </c:pt>
                <c:pt idx="251" formatCode="yyyy\-mm\-dd">
                  <c:v>45261</c:v>
                </c:pt>
                <c:pt idx="252" formatCode="yyyy\-mm\-dd">
                  <c:v>45292</c:v>
                </c:pt>
                <c:pt idx="253" formatCode="yyyy\-mm\-dd">
                  <c:v>45323</c:v>
                </c:pt>
              </c:numCache>
            </c:numRef>
          </c:cat>
          <c:val>
            <c:numRef>
              <c:f>Sheet1!$C$2:$C$255</c:f>
              <c:numCache>
                <c:formatCode>General</c:formatCode>
                <c:ptCount val="254"/>
                <c:pt idx="0">
                  <c:v>423049</c:v>
                </c:pt>
                <c:pt idx="1">
                  <c:v>422705</c:v>
                </c:pt>
                <c:pt idx="2">
                  <c:v>418232</c:v>
                </c:pt>
                <c:pt idx="3">
                  <c:v>425493</c:v>
                </c:pt>
                <c:pt idx="4">
                  <c:v>426270</c:v>
                </c:pt>
                <c:pt idx="5">
                  <c:v>436163</c:v>
                </c:pt>
                <c:pt idx="6">
                  <c:v>454040</c:v>
                </c:pt>
                <c:pt idx="7">
                  <c:v>458676</c:v>
                </c:pt>
                <c:pt idx="8">
                  <c:v>463954</c:v>
                </c:pt>
                <c:pt idx="9">
                  <c:v>475234</c:v>
                </c:pt>
                <c:pt idx="10">
                  <c:v>490441</c:v>
                </c:pt>
                <c:pt idx="11">
                  <c:v>508637</c:v>
                </c:pt>
                <c:pt idx="12">
                  <c:v>503659</c:v>
                </c:pt>
                <c:pt idx="13">
                  <c:v>505081</c:v>
                </c:pt>
                <c:pt idx="14">
                  <c:v>511829</c:v>
                </c:pt>
                <c:pt idx="15">
                  <c:v>517912</c:v>
                </c:pt>
                <c:pt idx="16">
                  <c:v>528180</c:v>
                </c:pt>
                <c:pt idx="17">
                  <c:v>533358</c:v>
                </c:pt>
                <c:pt idx="18">
                  <c:v>549031</c:v>
                </c:pt>
                <c:pt idx="19">
                  <c:v>557411</c:v>
                </c:pt>
                <c:pt idx="20">
                  <c:v>552375</c:v>
                </c:pt>
                <c:pt idx="21">
                  <c:v>556425</c:v>
                </c:pt>
                <c:pt idx="22">
                  <c:v>555944</c:v>
                </c:pt>
                <c:pt idx="23">
                  <c:v>571871</c:v>
                </c:pt>
                <c:pt idx="24">
                  <c:v>581168</c:v>
                </c:pt>
                <c:pt idx="25">
                  <c:v>594003</c:v>
                </c:pt>
                <c:pt idx="26">
                  <c:v>597200</c:v>
                </c:pt>
                <c:pt idx="27">
                  <c:v>603975</c:v>
                </c:pt>
                <c:pt idx="28">
                  <c:v>609170</c:v>
                </c:pt>
                <c:pt idx="29">
                  <c:v>622726</c:v>
                </c:pt>
                <c:pt idx="30">
                  <c:v>634572</c:v>
                </c:pt>
                <c:pt idx="31">
                  <c:v>639501</c:v>
                </c:pt>
                <c:pt idx="32">
                  <c:v>652748</c:v>
                </c:pt>
                <c:pt idx="33">
                  <c:v>664407</c:v>
                </c:pt>
                <c:pt idx="34">
                  <c:v>670757</c:v>
                </c:pt>
                <c:pt idx="35">
                  <c:v>676135</c:v>
                </c:pt>
                <c:pt idx="36">
                  <c:v>681263</c:v>
                </c:pt>
                <c:pt idx="37">
                  <c:v>684482</c:v>
                </c:pt>
                <c:pt idx="38">
                  <c:v>674457</c:v>
                </c:pt>
                <c:pt idx="39">
                  <c:v>656899</c:v>
                </c:pt>
                <c:pt idx="40">
                  <c:v>640049</c:v>
                </c:pt>
                <c:pt idx="41">
                  <c:v>621219</c:v>
                </c:pt>
                <c:pt idx="42">
                  <c:v>604020</c:v>
                </c:pt>
                <c:pt idx="43">
                  <c:v>590189</c:v>
                </c:pt>
                <c:pt idx="44">
                  <c:v>579753</c:v>
                </c:pt>
                <c:pt idx="45">
                  <c:v>567752</c:v>
                </c:pt>
                <c:pt idx="46">
                  <c:v>555299</c:v>
                </c:pt>
                <c:pt idx="47">
                  <c:v>551740</c:v>
                </c:pt>
                <c:pt idx="48">
                  <c:v>544096</c:v>
                </c:pt>
                <c:pt idx="49">
                  <c:v>538260</c:v>
                </c:pt>
                <c:pt idx="50">
                  <c:v>534655</c:v>
                </c:pt>
                <c:pt idx="51">
                  <c:v>530749</c:v>
                </c:pt>
                <c:pt idx="52">
                  <c:v>521499</c:v>
                </c:pt>
                <c:pt idx="53">
                  <c:v>513524</c:v>
                </c:pt>
                <c:pt idx="54">
                  <c:v>503486</c:v>
                </c:pt>
                <c:pt idx="55">
                  <c:v>488816</c:v>
                </c:pt>
                <c:pt idx="56">
                  <c:v>472995</c:v>
                </c:pt>
                <c:pt idx="57">
                  <c:v>455045</c:v>
                </c:pt>
                <c:pt idx="58">
                  <c:v>439144</c:v>
                </c:pt>
                <c:pt idx="59">
                  <c:v>423699</c:v>
                </c:pt>
                <c:pt idx="60">
                  <c:v>409420</c:v>
                </c:pt>
                <c:pt idx="61">
                  <c:v>393193</c:v>
                </c:pt>
                <c:pt idx="62">
                  <c:v>397469</c:v>
                </c:pt>
                <c:pt idx="63">
                  <c:v>392801</c:v>
                </c:pt>
                <c:pt idx="64">
                  <c:v>389335</c:v>
                </c:pt>
                <c:pt idx="65">
                  <c:v>382000</c:v>
                </c:pt>
                <c:pt idx="66">
                  <c:v>372755</c:v>
                </c:pt>
                <c:pt idx="67">
                  <c:v>360382</c:v>
                </c:pt>
                <c:pt idx="68">
                  <c:v>348206</c:v>
                </c:pt>
                <c:pt idx="69">
                  <c:v>336824</c:v>
                </c:pt>
                <c:pt idx="70">
                  <c:v>320284</c:v>
                </c:pt>
                <c:pt idx="71">
                  <c:v>301332</c:v>
                </c:pt>
                <c:pt idx="72">
                  <c:v>291523</c:v>
                </c:pt>
                <c:pt idx="73">
                  <c:v>276113</c:v>
                </c:pt>
                <c:pt idx="74">
                  <c:v>262528</c:v>
                </c:pt>
                <c:pt idx="75">
                  <c:v>251235</c:v>
                </c:pt>
                <c:pt idx="76">
                  <c:v>244399</c:v>
                </c:pt>
                <c:pt idx="77">
                  <c:v>245226</c:v>
                </c:pt>
                <c:pt idx="78">
                  <c:v>252642</c:v>
                </c:pt>
                <c:pt idx="79">
                  <c:v>258774</c:v>
                </c:pt>
                <c:pt idx="80">
                  <c:v>262509</c:v>
                </c:pt>
                <c:pt idx="81">
                  <c:v>263232</c:v>
                </c:pt>
                <c:pt idx="82">
                  <c:v>263973</c:v>
                </c:pt>
                <c:pt idx="83">
                  <c:v>264592</c:v>
                </c:pt>
                <c:pt idx="84">
                  <c:v>263680</c:v>
                </c:pt>
                <c:pt idx="85">
                  <c:v>263649</c:v>
                </c:pt>
                <c:pt idx="86">
                  <c:v>263220</c:v>
                </c:pt>
                <c:pt idx="87">
                  <c:v>264593</c:v>
                </c:pt>
                <c:pt idx="88">
                  <c:v>263020</c:v>
                </c:pt>
                <c:pt idx="89">
                  <c:v>261202</c:v>
                </c:pt>
                <c:pt idx="90">
                  <c:v>254964</c:v>
                </c:pt>
                <c:pt idx="91">
                  <c:v>249367</c:v>
                </c:pt>
                <c:pt idx="92">
                  <c:v>249015</c:v>
                </c:pt>
                <c:pt idx="93">
                  <c:v>247981</c:v>
                </c:pt>
                <c:pt idx="94">
                  <c:v>248808</c:v>
                </c:pt>
                <c:pt idx="95">
                  <c:v>248929</c:v>
                </c:pt>
                <c:pt idx="96">
                  <c:v>250965</c:v>
                </c:pt>
                <c:pt idx="97">
                  <c:v>249760</c:v>
                </c:pt>
                <c:pt idx="98">
                  <c:v>251180</c:v>
                </c:pt>
                <c:pt idx="99">
                  <c:v>253897</c:v>
                </c:pt>
                <c:pt idx="100">
                  <c:v>254629</c:v>
                </c:pt>
                <c:pt idx="101">
                  <c:v>256286</c:v>
                </c:pt>
                <c:pt idx="102">
                  <c:v>257737</c:v>
                </c:pt>
                <c:pt idx="103">
                  <c:v>259960</c:v>
                </c:pt>
                <c:pt idx="104">
                  <c:v>258293</c:v>
                </c:pt>
                <c:pt idx="105">
                  <c:v>260305</c:v>
                </c:pt>
                <c:pt idx="106">
                  <c:v>254401</c:v>
                </c:pt>
                <c:pt idx="107">
                  <c:v>255090</c:v>
                </c:pt>
                <c:pt idx="108">
                  <c:v>259223</c:v>
                </c:pt>
                <c:pt idx="109">
                  <c:v>254120</c:v>
                </c:pt>
                <c:pt idx="110">
                  <c:v>258662</c:v>
                </c:pt>
                <c:pt idx="111">
                  <c:v>265032</c:v>
                </c:pt>
                <c:pt idx="112">
                  <c:v>269833</c:v>
                </c:pt>
                <c:pt idx="113">
                  <c:v>275699</c:v>
                </c:pt>
                <c:pt idx="114">
                  <c:v>279707</c:v>
                </c:pt>
                <c:pt idx="115">
                  <c:v>285467</c:v>
                </c:pt>
                <c:pt idx="116">
                  <c:v>292076</c:v>
                </c:pt>
                <c:pt idx="117">
                  <c:v>300200</c:v>
                </c:pt>
                <c:pt idx="118">
                  <c:v>302823</c:v>
                </c:pt>
                <c:pt idx="119">
                  <c:v>305105</c:v>
                </c:pt>
                <c:pt idx="120">
                  <c:v>309893</c:v>
                </c:pt>
                <c:pt idx="121">
                  <c:v>314633</c:v>
                </c:pt>
                <c:pt idx="122">
                  <c:v>318708</c:v>
                </c:pt>
                <c:pt idx="123">
                  <c:v>322768</c:v>
                </c:pt>
                <c:pt idx="124">
                  <c:v>327919</c:v>
                </c:pt>
                <c:pt idx="125">
                  <c:v>330608</c:v>
                </c:pt>
                <c:pt idx="126">
                  <c:v>334273</c:v>
                </c:pt>
                <c:pt idx="127">
                  <c:v>341543</c:v>
                </c:pt>
                <c:pt idx="128">
                  <c:v>345327</c:v>
                </c:pt>
                <c:pt idx="129">
                  <c:v>351749</c:v>
                </c:pt>
                <c:pt idx="130">
                  <c:v>358973</c:v>
                </c:pt>
                <c:pt idx="131">
                  <c:v>366094</c:v>
                </c:pt>
                <c:pt idx="132">
                  <c:v>373352</c:v>
                </c:pt>
                <c:pt idx="133">
                  <c:v>368792</c:v>
                </c:pt>
                <c:pt idx="134">
                  <c:v>374228</c:v>
                </c:pt>
                <c:pt idx="135">
                  <c:v>380061</c:v>
                </c:pt>
                <c:pt idx="136">
                  <c:v>381415</c:v>
                </c:pt>
                <c:pt idx="137">
                  <c:v>377648</c:v>
                </c:pt>
                <c:pt idx="138">
                  <c:v>377696</c:v>
                </c:pt>
                <c:pt idx="139">
                  <c:v>377992</c:v>
                </c:pt>
                <c:pt idx="140">
                  <c:v>387364</c:v>
                </c:pt>
                <c:pt idx="141">
                  <c:v>391415</c:v>
                </c:pt>
                <c:pt idx="142">
                  <c:v>396871</c:v>
                </c:pt>
                <c:pt idx="143">
                  <c:v>406913</c:v>
                </c:pt>
                <c:pt idx="144">
                  <c:v>412410</c:v>
                </c:pt>
                <c:pt idx="145">
                  <c:v>417214</c:v>
                </c:pt>
                <c:pt idx="146">
                  <c:v>417610</c:v>
                </c:pt>
                <c:pt idx="147">
                  <c:v>423031</c:v>
                </c:pt>
                <c:pt idx="148">
                  <c:v>430946</c:v>
                </c:pt>
                <c:pt idx="149">
                  <c:v>439934</c:v>
                </c:pt>
                <c:pt idx="150">
                  <c:v>446395</c:v>
                </c:pt>
                <c:pt idx="151">
                  <c:v>446045</c:v>
                </c:pt>
                <c:pt idx="152">
                  <c:v>454657</c:v>
                </c:pt>
                <c:pt idx="153">
                  <c:v>454849</c:v>
                </c:pt>
                <c:pt idx="154">
                  <c:v>453590</c:v>
                </c:pt>
                <c:pt idx="155">
                  <c:v>459296</c:v>
                </c:pt>
                <c:pt idx="156">
                  <c:v>462747</c:v>
                </c:pt>
                <c:pt idx="157">
                  <c:v>468727</c:v>
                </c:pt>
                <c:pt idx="158">
                  <c:v>475918</c:v>
                </c:pt>
                <c:pt idx="159">
                  <c:v>474750</c:v>
                </c:pt>
                <c:pt idx="160">
                  <c:v>475303</c:v>
                </c:pt>
                <c:pt idx="161">
                  <c:v>480899</c:v>
                </c:pt>
                <c:pt idx="162">
                  <c:v>483205</c:v>
                </c:pt>
                <c:pt idx="163">
                  <c:v>487744</c:v>
                </c:pt>
                <c:pt idx="164">
                  <c:v>489380</c:v>
                </c:pt>
                <c:pt idx="165">
                  <c:v>503719</c:v>
                </c:pt>
                <c:pt idx="166">
                  <c:v>511582</c:v>
                </c:pt>
                <c:pt idx="167">
                  <c:v>519253</c:v>
                </c:pt>
                <c:pt idx="168">
                  <c:v>517537</c:v>
                </c:pt>
                <c:pt idx="169">
                  <c:v>538326</c:v>
                </c:pt>
                <c:pt idx="170">
                  <c:v>534162</c:v>
                </c:pt>
                <c:pt idx="171">
                  <c:v>539294</c:v>
                </c:pt>
                <c:pt idx="172">
                  <c:v>543467</c:v>
                </c:pt>
                <c:pt idx="173">
                  <c:v>543501</c:v>
                </c:pt>
                <c:pt idx="174">
                  <c:v>548458</c:v>
                </c:pt>
                <c:pt idx="175">
                  <c:v>548645</c:v>
                </c:pt>
                <c:pt idx="176">
                  <c:v>551170</c:v>
                </c:pt>
                <c:pt idx="177">
                  <c:v>544892</c:v>
                </c:pt>
                <c:pt idx="178">
                  <c:v>569046</c:v>
                </c:pt>
                <c:pt idx="179">
                  <c:v>571985</c:v>
                </c:pt>
                <c:pt idx="180">
                  <c:v>577668</c:v>
                </c:pt>
                <c:pt idx="181">
                  <c:v>583275</c:v>
                </c:pt>
                <c:pt idx="182">
                  <c:v>578850</c:v>
                </c:pt>
                <c:pt idx="183">
                  <c:v>580582</c:v>
                </c:pt>
                <c:pt idx="184">
                  <c:v>583912</c:v>
                </c:pt>
                <c:pt idx="185">
                  <c:v>575560</c:v>
                </c:pt>
                <c:pt idx="186">
                  <c:v>566435</c:v>
                </c:pt>
                <c:pt idx="187">
                  <c:v>556962</c:v>
                </c:pt>
                <c:pt idx="188">
                  <c:v>556838</c:v>
                </c:pt>
                <c:pt idx="189">
                  <c:v>542596</c:v>
                </c:pt>
                <c:pt idx="190">
                  <c:v>544806</c:v>
                </c:pt>
                <c:pt idx="191">
                  <c:v>524626</c:v>
                </c:pt>
                <c:pt idx="192">
                  <c:v>523358</c:v>
                </c:pt>
                <c:pt idx="193">
                  <c:v>522840</c:v>
                </c:pt>
                <c:pt idx="194">
                  <c:v>523775</c:v>
                </c:pt>
                <c:pt idx="195">
                  <c:v>529221</c:v>
                </c:pt>
                <c:pt idx="196">
                  <c:v>534709</c:v>
                </c:pt>
                <c:pt idx="197">
                  <c:v>546858</c:v>
                </c:pt>
                <c:pt idx="198">
                  <c:v>559252</c:v>
                </c:pt>
                <c:pt idx="199">
                  <c:v>566877</c:v>
                </c:pt>
                <c:pt idx="200">
                  <c:v>571274</c:v>
                </c:pt>
                <c:pt idx="201">
                  <c:v>575523</c:v>
                </c:pt>
                <c:pt idx="202">
                  <c:v>587932</c:v>
                </c:pt>
                <c:pt idx="203">
                  <c:v>594372</c:v>
                </c:pt>
                <c:pt idx="204">
                  <c:v>608167</c:v>
                </c:pt>
                <c:pt idx="205">
                  <c:v>618838</c:v>
                </c:pt>
                <c:pt idx="206">
                  <c:v>626300</c:v>
                </c:pt>
                <c:pt idx="207">
                  <c:v>604385</c:v>
                </c:pt>
                <c:pt idx="208">
                  <c:v>592258</c:v>
                </c:pt>
                <c:pt idx="209">
                  <c:v>599178</c:v>
                </c:pt>
                <c:pt idx="210">
                  <c:v>619700</c:v>
                </c:pt>
                <c:pt idx="211">
                  <c:v>650683</c:v>
                </c:pt>
                <c:pt idx="212">
                  <c:v>672246</c:v>
                </c:pt>
                <c:pt idx="213">
                  <c:v>693884</c:v>
                </c:pt>
                <c:pt idx="214">
                  <c:v>712739</c:v>
                </c:pt>
                <c:pt idx="215">
                  <c:v>734722</c:v>
                </c:pt>
                <c:pt idx="216">
                  <c:v>758072</c:v>
                </c:pt>
                <c:pt idx="217">
                  <c:v>752846</c:v>
                </c:pt>
                <c:pt idx="218">
                  <c:v>767906</c:v>
                </c:pt>
                <c:pt idx="219">
                  <c:v>776420</c:v>
                </c:pt>
                <c:pt idx="220">
                  <c:v>788956</c:v>
                </c:pt>
                <c:pt idx="221">
                  <c:v>801854</c:v>
                </c:pt>
                <c:pt idx="222">
                  <c:v>816412</c:v>
                </c:pt>
                <c:pt idx="223">
                  <c:v>822881</c:v>
                </c:pt>
                <c:pt idx="224">
                  <c:v>828998</c:v>
                </c:pt>
                <c:pt idx="225">
                  <c:v>838559</c:v>
                </c:pt>
                <c:pt idx="226">
                  <c:v>862744</c:v>
                </c:pt>
                <c:pt idx="227">
                  <c:v>891046</c:v>
                </c:pt>
                <c:pt idx="228">
                  <c:v>922478</c:v>
                </c:pt>
                <c:pt idx="229">
                  <c:v>941637</c:v>
                </c:pt>
                <c:pt idx="230">
                  <c:v>959067</c:v>
                </c:pt>
                <c:pt idx="231">
                  <c:v>975266</c:v>
                </c:pt>
                <c:pt idx="232">
                  <c:v>979044</c:v>
                </c:pt>
                <c:pt idx="233">
                  <c:v>965400</c:v>
                </c:pt>
                <c:pt idx="234">
                  <c:v>939588</c:v>
                </c:pt>
                <c:pt idx="235">
                  <c:v>917150</c:v>
                </c:pt>
                <c:pt idx="236">
                  <c:v>900993</c:v>
                </c:pt>
                <c:pt idx="237">
                  <c:v>887097</c:v>
                </c:pt>
                <c:pt idx="238">
                  <c:v>874829</c:v>
                </c:pt>
                <c:pt idx="239">
                  <c:v>863102</c:v>
                </c:pt>
                <c:pt idx="240">
                  <c:v>865778</c:v>
                </c:pt>
                <c:pt idx="241">
                  <c:v>857211</c:v>
                </c:pt>
                <c:pt idx="242">
                  <c:v>856947</c:v>
                </c:pt>
                <c:pt idx="243">
                  <c:v>834713</c:v>
                </c:pt>
                <c:pt idx="244">
                  <c:v>864027</c:v>
                </c:pt>
                <c:pt idx="245">
                  <c:v>870655</c:v>
                </c:pt>
                <c:pt idx="246">
                  <c:v>865747</c:v>
                </c:pt>
                <c:pt idx="247">
                  <c:v>885776</c:v>
                </c:pt>
                <c:pt idx="248">
                  <c:v>880387</c:v>
                </c:pt>
                <c:pt idx="249">
                  <c:v>900880</c:v>
                </c:pt>
                <c:pt idx="250">
                  <c:v>897439</c:v>
                </c:pt>
                <c:pt idx="251">
                  <c:v>904743</c:v>
                </c:pt>
                <c:pt idx="252">
                  <c:v>906285</c:v>
                </c:pt>
                <c:pt idx="253">
                  <c:v>912718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3F-4D73-9433-D34EA85B1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4432"/>
        <c:axId val="172484824"/>
      </c:barChart>
      <c:dateAx>
        <c:axId val="17248443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72484824"/>
        <c:crosses val="autoZero"/>
        <c:auto val="1"/>
        <c:lblOffset val="100"/>
        <c:baseTimeUnit val="months"/>
        <c:minorUnit val="2"/>
      </c:dateAx>
      <c:valAx>
        <c:axId val="172484824"/>
        <c:scaling>
          <c:orientation val="minMax"/>
          <c:max val="12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248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35573460294208"/>
          <c:y val="7.7970850234629782E-2"/>
          <c:w val="0.15202099737532809"/>
          <c:h val="0.1111027598822874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0887179178938"/>
          <c:y val="3.4921916010498689E-2"/>
          <c:w val="0.8928164196123145"/>
          <c:h val="0.81558939562111277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36704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Sheet1!$A$2:$A$321</c:f>
              <c:numCache>
                <c:formatCode>m/d/yyyy</c:formatCode>
                <c:ptCount val="320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43850</c:v>
                </c:pt>
                <c:pt idx="265">
                  <c:v>43881</c:v>
                </c:pt>
                <c:pt idx="266">
                  <c:v>43910</c:v>
                </c:pt>
                <c:pt idx="267">
                  <c:v>43941</c:v>
                </c:pt>
                <c:pt idx="268">
                  <c:v>43971</c:v>
                </c:pt>
                <c:pt idx="269">
                  <c:v>44002</c:v>
                </c:pt>
                <c:pt idx="270">
                  <c:v>44032</c:v>
                </c:pt>
                <c:pt idx="271">
                  <c:v>44063</c:v>
                </c:pt>
                <c:pt idx="272">
                  <c:v>44094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 formatCode="m/d/yy;@">
                  <c:v>44197</c:v>
                </c:pt>
                <c:pt idx="277" formatCode="m/d/yy;@">
                  <c:v>44228</c:v>
                </c:pt>
                <c:pt idx="278" formatCode="m/d/yy;@">
                  <c:v>44256</c:v>
                </c:pt>
                <c:pt idx="279" formatCode="m/d/yy;@">
                  <c:v>44287</c:v>
                </c:pt>
                <c:pt idx="280" formatCode="m/d/yy;@">
                  <c:v>44317</c:v>
                </c:pt>
                <c:pt idx="281" formatCode="m/d/yy;@">
                  <c:v>44348</c:v>
                </c:pt>
                <c:pt idx="282" formatCode="m/d/yy;@">
                  <c:v>44378</c:v>
                </c:pt>
                <c:pt idx="283" formatCode="m/d/yy;@">
                  <c:v>44409</c:v>
                </c:pt>
                <c:pt idx="284" formatCode="m/d/yy;@">
                  <c:v>44440</c:v>
                </c:pt>
                <c:pt idx="285" formatCode="m/d/yy;@">
                  <c:v>44470</c:v>
                </c:pt>
                <c:pt idx="286" formatCode="m/d/yy;@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  <c:pt idx="319">
                  <c:v>45505</c:v>
                </c:pt>
              </c:numCache>
            </c:numRef>
          </c:cat>
          <c:val>
            <c:numRef>
              <c:f>Sheet1!$B$2:$B$321</c:f>
              <c:numCache>
                <c:formatCode>General</c:formatCode>
                <c:ptCount val="320"/>
                <c:pt idx="0">
                  <c:v>106.6</c:v>
                </c:pt>
                <c:pt idx="1">
                  <c:v>110.4</c:v>
                </c:pt>
                <c:pt idx="2">
                  <c:v>106.5</c:v>
                </c:pt>
                <c:pt idx="3">
                  <c:v>108.7</c:v>
                </c:pt>
                <c:pt idx="4">
                  <c:v>106.5</c:v>
                </c:pt>
                <c:pt idx="5">
                  <c:v>105.6</c:v>
                </c:pt>
                <c:pt idx="6">
                  <c:v>105.2</c:v>
                </c:pt>
                <c:pt idx="7">
                  <c:v>104.4</c:v>
                </c:pt>
                <c:pt idx="8">
                  <c:v>100.9</c:v>
                </c:pt>
                <c:pt idx="9">
                  <c:v>97.4</c:v>
                </c:pt>
                <c:pt idx="10">
                  <c:v>102.7</c:v>
                </c:pt>
                <c:pt idx="11">
                  <c:v>100.5</c:v>
                </c:pt>
                <c:pt idx="12">
                  <c:v>103.9</c:v>
                </c:pt>
                <c:pt idx="13">
                  <c:v>108.1</c:v>
                </c:pt>
                <c:pt idx="14">
                  <c:v>105.7</c:v>
                </c:pt>
                <c:pt idx="15">
                  <c:v>104.6</c:v>
                </c:pt>
                <c:pt idx="16">
                  <c:v>106.8</c:v>
                </c:pt>
                <c:pt idx="17">
                  <c:v>107.3</c:v>
                </c:pt>
                <c:pt idx="18">
                  <c:v>106</c:v>
                </c:pt>
                <c:pt idx="19">
                  <c:v>104.5</c:v>
                </c:pt>
                <c:pt idx="20">
                  <c:v>107.2</c:v>
                </c:pt>
                <c:pt idx="21">
                  <c:v>103.2</c:v>
                </c:pt>
                <c:pt idx="22">
                  <c:v>107.2</c:v>
                </c:pt>
                <c:pt idx="23">
                  <c:v>105.4</c:v>
                </c:pt>
                <c:pt idx="24">
                  <c:v>112</c:v>
                </c:pt>
                <c:pt idx="25">
                  <c:v>111.3</c:v>
                </c:pt>
                <c:pt idx="26">
                  <c:v>107.1</c:v>
                </c:pt>
                <c:pt idx="27">
                  <c:v>109.2</c:v>
                </c:pt>
                <c:pt idx="28">
                  <c:v>110.7</c:v>
                </c:pt>
                <c:pt idx="29">
                  <c:v>106.4</c:v>
                </c:pt>
                <c:pt idx="30">
                  <c:v>108.3</c:v>
                </c:pt>
                <c:pt idx="31" formatCode="0.0">
                  <c:v>107.3</c:v>
                </c:pt>
                <c:pt idx="32" formatCode="0.0">
                  <c:v>106.8</c:v>
                </c:pt>
                <c:pt idx="33" formatCode="0.0">
                  <c:v>105.8</c:v>
                </c:pt>
                <c:pt idx="34" formatCode="0.0">
                  <c:v>107.6</c:v>
                </c:pt>
                <c:pt idx="35" formatCode="0.0">
                  <c:v>98.4</c:v>
                </c:pt>
                <c:pt idx="36" formatCode="0.0">
                  <c:v>94.7</c:v>
                </c:pt>
                <c:pt idx="37" formatCode="0.0">
                  <c:v>90.6</c:v>
                </c:pt>
                <c:pt idx="38" formatCode="0.0">
                  <c:v>91.5</c:v>
                </c:pt>
                <c:pt idx="39" formatCode="0.0">
                  <c:v>88.4</c:v>
                </c:pt>
                <c:pt idx="40" formatCode="0.0">
                  <c:v>92</c:v>
                </c:pt>
                <c:pt idx="41" formatCode="0.0">
                  <c:v>92.6</c:v>
                </c:pt>
                <c:pt idx="42" formatCode="0.0">
                  <c:v>92.4</c:v>
                </c:pt>
                <c:pt idx="43" formatCode="0.0">
                  <c:v>91.5</c:v>
                </c:pt>
                <c:pt idx="44" formatCode="0.0">
                  <c:v>81.8</c:v>
                </c:pt>
                <c:pt idx="45" formatCode="0.0">
                  <c:v>82.7</c:v>
                </c:pt>
                <c:pt idx="46" formatCode="0.0">
                  <c:v>83.9</c:v>
                </c:pt>
                <c:pt idx="47" formatCode="0.0">
                  <c:v>88.8</c:v>
                </c:pt>
                <c:pt idx="48" formatCode="0.0">
                  <c:v>93</c:v>
                </c:pt>
                <c:pt idx="49" formatCode="0.0">
                  <c:v>90.7</c:v>
                </c:pt>
                <c:pt idx="50" formatCode="0.0">
                  <c:v>95.7</c:v>
                </c:pt>
                <c:pt idx="51" formatCode="0.0">
                  <c:v>93</c:v>
                </c:pt>
                <c:pt idx="52" formatCode="0.0">
                  <c:v>96.9</c:v>
                </c:pt>
                <c:pt idx="53" formatCode="0.0">
                  <c:v>92.4</c:v>
                </c:pt>
                <c:pt idx="54" formatCode="0.0">
                  <c:v>88.1</c:v>
                </c:pt>
                <c:pt idx="55" formatCode="0.0">
                  <c:v>87.6</c:v>
                </c:pt>
                <c:pt idx="56" formatCode="0.0">
                  <c:v>86.1</c:v>
                </c:pt>
                <c:pt idx="57" formatCode="0.0">
                  <c:v>80.599999999999994</c:v>
                </c:pt>
                <c:pt idx="58" formatCode="0.0">
                  <c:v>84.2</c:v>
                </c:pt>
                <c:pt idx="59" formatCode="0.0">
                  <c:v>86.7</c:v>
                </c:pt>
                <c:pt idx="60" formatCode="0.0">
                  <c:v>82.4</c:v>
                </c:pt>
                <c:pt idx="61" formatCode="0.0">
                  <c:v>79.900000000000006</c:v>
                </c:pt>
                <c:pt idx="62" formatCode="0.0">
                  <c:v>77.599999999999994</c:v>
                </c:pt>
                <c:pt idx="63" formatCode="0.0">
                  <c:v>86</c:v>
                </c:pt>
                <c:pt idx="64" formatCode="0.0">
                  <c:v>92.1</c:v>
                </c:pt>
                <c:pt idx="65" formatCode="0.0">
                  <c:v>89.7</c:v>
                </c:pt>
                <c:pt idx="66" formatCode="0.0">
                  <c:v>90.9</c:v>
                </c:pt>
                <c:pt idx="67" formatCode="0.0">
                  <c:v>89.3</c:v>
                </c:pt>
                <c:pt idx="68" formatCode="0.0">
                  <c:v>87.7</c:v>
                </c:pt>
                <c:pt idx="69" formatCode="0.0">
                  <c:v>89.6</c:v>
                </c:pt>
                <c:pt idx="70" formatCode="0.0">
                  <c:v>93.7</c:v>
                </c:pt>
                <c:pt idx="71" formatCode="0.0">
                  <c:v>92.6</c:v>
                </c:pt>
                <c:pt idx="72" formatCode="0.0">
                  <c:v>103.8</c:v>
                </c:pt>
                <c:pt idx="73" formatCode="0.0">
                  <c:v>94.4</c:v>
                </c:pt>
                <c:pt idx="74" formatCode="0.0">
                  <c:v>95.8</c:v>
                </c:pt>
                <c:pt idx="75" formatCode="0.0">
                  <c:v>94.2</c:v>
                </c:pt>
                <c:pt idx="76" formatCode="0.0">
                  <c:v>90.2</c:v>
                </c:pt>
                <c:pt idx="77" formatCode="0.0">
                  <c:v>95.6</c:v>
                </c:pt>
                <c:pt idx="78" formatCode="0.0">
                  <c:v>96.7</c:v>
                </c:pt>
                <c:pt idx="79" formatCode="0.0">
                  <c:v>95.9</c:v>
                </c:pt>
                <c:pt idx="80" formatCode="0.0">
                  <c:v>94.2</c:v>
                </c:pt>
                <c:pt idx="81" formatCode="0.0">
                  <c:v>91.7</c:v>
                </c:pt>
                <c:pt idx="82" formatCode="0.0">
                  <c:v>92.8</c:v>
                </c:pt>
                <c:pt idx="83" formatCode="0.0">
                  <c:v>97.1</c:v>
                </c:pt>
                <c:pt idx="84" formatCode="0.0">
                  <c:v>95.5</c:v>
                </c:pt>
                <c:pt idx="85" formatCode="0.0">
                  <c:v>94.1</c:v>
                </c:pt>
                <c:pt idx="86" formatCode="0.0">
                  <c:v>92.6</c:v>
                </c:pt>
                <c:pt idx="87" formatCode="0.0">
                  <c:v>87.7</c:v>
                </c:pt>
                <c:pt idx="88" formatCode="0.0">
                  <c:v>86.9</c:v>
                </c:pt>
                <c:pt idx="89" formatCode="0.0">
                  <c:v>96</c:v>
                </c:pt>
                <c:pt idx="90" formatCode="0.0">
                  <c:v>96.5</c:v>
                </c:pt>
                <c:pt idx="91" formatCode="0.0">
                  <c:v>89.1</c:v>
                </c:pt>
                <c:pt idx="92" formatCode="0.0">
                  <c:v>76.900000000000006</c:v>
                </c:pt>
                <c:pt idx="93" formatCode="0.0">
                  <c:v>74.2</c:v>
                </c:pt>
                <c:pt idx="94" formatCode="0.0">
                  <c:v>81.599999999999994</c:v>
                </c:pt>
                <c:pt idx="95" formatCode="0.0">
                  <c:v>91.5</c:v>
                </c:pt>
                <c:pt idx="96" formatCode="0.0">
                  <c:v>91.2</c:v>
                </c:pt>
                <c:pt idx="97" formatCode="0.0">
                  <c:v>86.7</c:v>
                </c:pt>
                <c:pt idx="98" formatCode="0.0">
                  <c:v>88.9</c:v>
                </c:pt>
                <c:pt idx="99" formatCode="0.0">
                  <c:v>87.4</c:v>
                </c:pt>
                <c:pt idx="100" formatCode="0.0">
                  <c:v>79.099999999999994</c:v>
                </c:pt>
                <c:pt idx="101" formatCode="0.0">
                  <c:v>84.9</c:v>
                </c:pt>
                <c:pt idx="102" formatCode="0.0">
                  <c:v>84.7</c:v>
                </c:pt>
                <c:pt idx="103" formatCode="0.0">
                  <c:v>82</c:v>
                </c:pt>
                <c:pt idx="104" formatCode="0.0">
                  <c:v>85.4</c:v>
                </c:pt>
                <c:pt idx="105" formatCode="0.0">
                  <c:v>93.6</c:v>
                </c:pt>
                <c:pt idx="106" formatCode="0.0">
                  <c:v>92.1</c:v>
                </c:pt>
                <c:pt idx="107" formatCode="0.0">
                  <c:v>91.7</c:v>
                </c:pt>
                <c:pt idx="108" formatCode="0.0">
                  <c:v>96.9</c:v>
                </c:pt>
                <c:pt idx="109" formatCode="0.0">
                  <c:v>91.3</c:v>
                </c:pt>
                <c:pt idx="110" formatCode="0.0">
                  <c:v>88.4</c:v>
                </c:pt>
                <c:pt idx="111" formatCode="0.0">
                  <c:v>87.1</c:v>
                </c:pt>
                <c:pt idx="112" formatCode="0.0">
                  <c:v>88.3</c:v>
                </c:pt>
                <c:pt idx="113" formatCode="0.0">
                  <c:v>85.3</c:v>
                </c:pt>
                <c:pt idx="114" formatCode="0.0">
                  <c:v>90.4</c:v>
                </c:pt>
                <c:pt idx="115" formatCode="0.0">
                  <c:v>83.4</c:v>
                </c:pt>
                <c:pt idx="116" formatCode="0.0">
                  <c:v>83.4</c:v>
                </c:pt>
                <c:pt idx="117" formatCode="0.0">
                  <c:v>80.900000000000006</c:v>
                </c:pt>
                <c:pt idx="118" formatCode="0.0">
                  <c:v>76.099999999999994</c:v>
                </c:pt>
                <c:pt idx="119" formatCode="0.0">
                  <c:v>75.5</c:v>
                </c:pt>
                <c:pt idx="120" formatCode="0.0">
                  <c:v>78.400000000000006</c:v>
                </c:pt>
                <c:pt idx="121" formatCode="0.0">
                  <c:v>70.8</c:v>
                </c:pt>
                <c:pt idx="122" formatCode="0.0">
                  <c:v>69.5</c:v>
                </c:pt>
                <c:pt idx="123" formatCode="0.0">
                  <c:v>62.6</c:v>
                </c:pt>
                <c:pt idx="124" formatCode="0.0">
                  <c:v>59.8</c:v>
                </c:pt>
                <c:pt idx="125" formatCode="0.0">
                  <c:v>56.4</c:v>
                </c:pt>
                <c:pt idx="126" formatCode="0.0">
                  <c:v>61.2</c:v>
                </c:pt>
                <c:pt idx="127" formatCode="0.0">
                  <c:v>63</c:v>
                </c:pt>
                <c:pt idx="128" formatCode="0.0">
                  <c:v>70.3</c:v>
                </c:pt>
                <c:pt idx="129" formatCode="0.0">
                  <c:v>57.6</c:v>
                </c:pt>
                <c:pt idx="130" formatCode="0.0">
                  <c:v>55.3</c:v>
                </c:pt>
                <c:pt idx="131" formatCode="0.0">
                  <c:v>60.1</c:v>
                </c:pt>
                <c:pt idx="132" formatCode="0.0">
                  <c:v>61.2</c:v>
                </c:pt>
                <c:pt idx="133" formatCode="0.0">
                  <c:v>56.3</c:v>
                </c:pt>
                <c:pt idx="134" formatCode="0.0">
                  <c:v>57.3</c:v>
                </c:pt>
                <c:pt idx="135" formatCode="0.0">
                  <c:v>65.099999999999994</c:v>
                </c:pt>
                <c:pt idx="136" formatCode="0.0">
                  <c:v>68.7</c:v>
                </c:pt>
                <c:pt idx="137" formatCode="0.0">
                  <c:v>70.8</c:v>
                </c:pt>
                <c:pt idx="138" formatCode="0.0">
                  <c:v>66</c:v>
                </c:pt>
                <c:pt idx="139" formatCode="0.0">
                  <c:v>65.7</c:v>
                </c:pt>
                <c:pt idx="140" formatCode="0.0">
                  <c:v>73.5</c:v>
                </c:pt>
                <c:pt idx="141" formatCode="0.0">
                  <c:v>70.599999999999994</c:v>
                </c:pt>
                <c:pt idx="142" formatCode="0.0">
                  <c:v>67.400000000000006</c:v>
                </c:pt>
                <c:pt idx="143" formatCode="0.0">
                  <c:v>72.5</c:v>
                </c:pt>
                <c:pt idx="144" formatCode="0.0">
                  <c:v>74.400000000000006</c:v>
                </c:pt>
                <c:pt idx="145" formatCode="0.0">
                  <c:v>73.599999999999994</c:v>
                </c:pt>
                <c:pt idx="146" formatCode="0.0">
                  <c:v>73.599999999999994</c:v>
                </c:pt>
                <c:pt idx="147" formatCode="0.0">
                  <c:v>72.2</c:v>
                </c:pt>
                <c:pt idx="148" formatCode="0.0">
                  <c:v>73.599999999999994</c:v>
                </c:pt>
                <c:pt idx="149" formatCode="0.0">
                  <c:v>76</c:v>
                </c:pt>
                <c:pt idx="150" formatCode="0.0">
                  <c:v>67.8</c:v>
                </c:pt>
                <c:pt idx="151" formatCode="0.0">
                  <c:v>68.900000000000006</c:v>
                </c:pt>
                <c:pt idx="152" formatCode="0.0">
                  <c:v>68.2</c:v>
                </c:pt>
                <c:pt idx="153" formatCode="0.0">
                  <c:v>67.7</c:v>
                </c:pt>
                <c:pt idx="154" formatCode="0.0">
                  <c:v>71.599999999999994</c:v>
                </c:pt>
                <c:pt idx="155" formatCode="0.0">
                  <c:v>74.5</c:v>
                </c:pt>
                <c:pt idx="156" formatCode="0.0">
                  <c:v>74.2</c:v>
                </c:pt>
                <c:pt idx="157" formatCode="0.0">
                  <c:v>77.5</c:v>
                </c:pt>
                <c:pt idx="158" formatCode="0.0">
                  <c:v>67.5</c:v>
                </c:pt>
                <c:pt idx="159" formatCode="0.0">
                  <c:v>69.8</c:v>
                </c:pt>
                <c:pt idx="160" formatCode="0.0">
                  <c:v>74.3</c:v>
                </c:pt>
                <c:pt idx="161" formatCode="0.0">
                  <c:v>71.5</c:v>
                </c:pt>
                <c:pt idx="162" formatCode="0.0">
                  <c:v>63.7</c:v>
                </c:pt>
                <c:pt idx="163" formatCode="0.0">
                  <c:v>55.7</c:v>
                </c:pt>
                <c:pt idx="164" formatCode="0.0">
                  <c:v>59.4</c:v>
                </c:pt>
                <c:pt idx="165" formatCode="0.0">
                  <c:v>60.9</c:v>
                </c:pt>
                <c:pt idx="166" formatCode="0.0">
                  <c:v>64.099999999999994</c:v>
                </c:pt>
                <c:pt idx="167" formatCode="0.0">
                  <c:v>69.900000000000006</c:v>
                </c:pt>
                <c:pt idx="168" formatCode="0.0">
                  <c:v>75</c:v>
                </c:pt>
                <c:pt idx="169" formatCode="0.0">
                  <c:v>75.3</c:v>
                </c:pt>
                <c:pt idx="170" formatCode="0.0">
                  <c:v>76.2</c:v>
                </c:pt>
                <c:pt idx="171" formatCode="0.0">
                  <c:v>76.400000000000006</c:v>
                </c:pt>
                <c:pt idx="172" formatCode="0.0">
                  <c:v>79.3</c:v>
                </c:pt>
                <c:pt idx="173" formatCode="0.0">
                  <c:v>73.2</c:v>
                </c:pt>
                <c:pt idx="174" formatCode="0.0">
                  <c:v>72.3</c:v>
                </c:pt>
                <c:pt idx="175" formatCode="0.0">
                  <c:v>74.3</c:v>
                </c:pt>
                <c:pt idx="176" formatCode="0.0">
                  <c:v>78.3</c:v>
                </c:pt>
                <c:pt idx="177" formatCode="0.0">
                  <c:v>82.6</c:v>
                </c:pt>
                <c:pt idx="178" formatCode="0.0">
                  <c:v>74.5</c:v>
                </c:pt>
                <c:pt idx="179" formatCode="0.0">
                  <c:v>72.900000000000006</c:v>
                </c:pt>
                <c:pt idx="180" formatCode="0.0">
                  <c:v>73.8</c:v>
                </c:pt>
                <c:pt idx="181" formatCode="0.0">
                  <c:v>77.099999999999994</c:v>
                </c:pt>
                <c:pt idx="182" formatCode="0.0">
                  <c:v>72.099999999999994</c:v>
                </c:pt>
                <c:pt idx="183" formatCode="0.0">
                  <c:v>76.400000000000006</c:v>
                </c:pt>
                <c:pt idx="184" formatCode="0.0">
                  <c:v>84.5</c:v>
                </c:pt>
                <c:pt idx="185" formatCode="0.0">
                  <c:v>84.1</c:v>
                </c:pt>
                <c:pt idx="186" formatCode="0.0">
                  <c:v>85.1</c:v>
                </c:pt>
                <c:pt idx="187" formatCode="0.0">
                  <c:v>82.1</c:v>
                </c:pt>
                <c:pt idx="188" formatCode="0.0">
                  <c:v>77.5</c:v>
                </c:pt>
                <c:pt idx="189" formatCode="0.0">
                  <c:v>73.2</c:v>
                </c:pt>
                <c:pt idx="190" formatCode="0.0">
                  <c:v>75</c:v>
                </c:pt>
                <c:pt idx="191" formatCode="0.0">
                  <c:v>82.5</c:v>
                </c:pt>
                <c:pt idx="192" formatCode="0.0">
                  <c:v>80.400000000000006</c:v>
                </c:pt>
                <c:pt idx="193" formatCode="0.0">
                  <c:v>81.599999999999994</c:v>
                </c:pt>
                <c:pt idx="194" formatCode="0.0">
                  <c:v>80</c:v>
                </c:pt>
                <c:pt idx="195" formatCode="0.0">
                  <c:v>84.1</c:v>
                </c:pt>
                <c:pt idx="196" formatCode="0.0">
                  <c:v>81.900000000000006</c:v>
                </c:pt>
                <c:pt idx="197" formatCode="0.0">
                  <c:v>82.5</c:v>
                </c:pt>
                <c:pt idx="198" formatCode="0.0">
                  <c:v>81.8</c:v>
                </c:pt>
                <c:pt idx="199" formatCode="0.0">
                  <c:v>82.5</c:v>
                </c:pt>
                <c:pt idx="200" formatCode="0.0">
                  <c:v>84.6</c:v>
                </c:pt>
                <c:pt idx="201" formatCode="0.0">
                  <c:v>86.9</c:v>
                </c:pt>
                <c:pt idx="202" formatCode="0.0">
                  <c:v>88.8</c:v>
                </c:pt>
                <c:pt idx="203" formatCode="0.0">
                  <c:v>93.6</c:v>
                </c:pt>
                <c:pt idx="204" formatCode="0.0">
                  <c:v>98.1</c:v>
                </c:pt>
                <c:pt idx="205" formatCode="0.0">
                  <c:v>95.4</c:v>
                </c:pt>
                <c:pt idx="206" formatCode="0.0">
                  <c:v>93</c:v>
                </c:pt>
                <c:pt idx="207" formatCode="0.0">
                  <c:v>95.9</c:v>
                </c:pt>
                <c:pt idx="208" formatCode="0.0">
                  <c:v>90.7</c:v>
                </c:pt>
                <c:pt idx="209" formatCode="0.0">
                  <c:v>96.1</c:v>
                </c:pt>
                <c:pt idx="210" formatCode="0.0">
                  <c:v>93.1</c:v>
                </c:pt>
                <c:pt idx="211" formatCode="0.0">
                  <c:v>91.9</c:v>
                </c:pt>
                <c:pt idx="212" formatCode="0.0">
                  <c:v>87.2</c:v>
                </c:pt>
                <c:pt idx="213" formatCode="0.0">
                  <c:v>90</c:v>
                </c:pt>
                <c:pt idx="214" formatCode="0.0">
                  <c:v>91.3</c:v>
                </c:pt>
                <c:pt idx="215" formatCode="0.0">
                  <c:v>92.6</c:v>
                </c:pt>
                <c:pt idx="216" formatCode="0.0">
                  <c:v>92</c:v>
                </c:pt>
                <c:pt idx="217" formatCode="0.0">
                  <c:v>91.7</c:v>
                </c:pt>
                <c:pt idx="218" formatCode="0.0">
                  <c:v>91</c:v>
                </c:pt>
                <c:pt idx="219" formatCode="0.0">
                  <c:v>89</c:v>
                </c:pt>
                <c:pt idx="220" formatCode="0.0">
                  <c:v>94.7</c:v>
                </c:pt>
                <c:pt idx="221" formatCode="0.0">
                  <c:v>93.5</c:v>
                </c:pt>
                <c:pt idx="222" formatCode="0.0">
                  <c:v>90</c:v>
                </c:pt>
                <c:pt idx="223" formatCode="0.0">
                  <c:v>89.8</c:v>
                </c:pt>
                <c:pt idx="224" formatCode="0.0">
                  <c:v>91.2</c:v>
                </c:pt>
                <c:pt idx="225" formatCode="0.0">
                  <c:v>87.2</c:v>
                </c:pt>
                <c:pt idx="226" formatCode="0.0">
                  <c:v>93.8</c:v>
                </c:pt>
                <c:pt idx="227" formatCode="0.0">
                  <c:v>98.2</c:v>
                </c:pt>
                <c:pt idx="228" formatCode="0.0">
                  <c:v>98.5</c:v>
                </c:pt>
                <c:pt idx="229" formatCode="0.0">
                  <c:v>96.3</c:v>
                </c:pt>
                <c:pt idx="230" formatCode="0.0">
                  <c:v>96.9</c:v>
                </c:pt>
                <c:pt idx="231" formatCode="0.0">
                  <c:v>97</c:v>
                </c:pt>
                <c:pt idx="232" formatCode="0.0">
                  <c:v>97.1</c:v>
                </c:pt>
                <c:pt idx="233" formatCode="0.0">
                  <c:v>95</c:v>
                </c:pt>
                <c:pt idx="234" formatCode="0.0">
                  <c:v>93.4</c:v>
                </c:pt>
                <c:pt idx="235" formatCode="0.0">
                  <c:v>96.8</c:v>
                </c:pt>
                <c:pt idx="236" formatCode="0.0">
                  <c:v>95.1</c:v>
                </c:pt>
                <c:pt idx="237" formatCode="0.0">
                  <c:v>100.7</c:v>
                </c:pt>
                <c:pt idx="238" formatCode="0.0">
                  <c:v>98.5</c:v>
                </c:pt>
                <c:pt idx="239" formatCode="0.0">
                  <c:v>95.9</c:v>
                </c:pt>
                <c:pt idx="240" formatCode="0.0">
                  <c:v>95.7</c:v>
                </c:pt>
                <c:pt idx="241" formatCode="0.0">
                  <c:v>99.7</c:v>
                </c:pt>
                <c:pt idx="242" formatCode="0.0">
                  <c:v>101.4</c:v>
                </c:pt>
                <c:pt idx="243" formatCode="0.0">
                  <c:v>98.8</c:v>
                </c:pt>
                <c:pt idx="244" formatCode="0.0">
                  <c:v>98</c:v>
                </c:pt>
                <c:pt idx="245" formatCode="0.0">
                  <c:v>98.2</c:v>
                </c:pt>
                <c:pt idx="246" formatCode="0.0">
                  <c:v>97.9</c:v>
                </c:pt>
                <c:pt idx="247" formatCode="0.0">
                  <c:v>96.2</c:v>
                </c:pt>
                <c:pt idx="248" formatCode="0.0">
                  <c:v>100.1</c:v>
                </c:pt>
                <c:pt idx="249" formatCode="0.0">
                  <c:v>98.6</c:v>
                </c:pt>
                <c:pt idx="250" formatCode="0.0">
                  <c:v>97.5</c:v>
                </c:pt>
                <c:pt idx="251" formatCode="0.0">
                  <c:v>98.3</c:v>
                </c:pt>
                <c:pt idx="252" formatCode="0.0">
                  <c:v>91.2</c:v>
                </c:pt>
                <c:pt idx="253" formatCode="0.0">
                  <c:v>93.8</c:v>
                </c:pt>
                <c:pt idx="254" formatCode="0.0">
                  <c:v>98.4</c:v>
                </c:pt>
                <c:pt idx="255" formatCode="0.0">
                  <c:v>96.9</c:v>
                </c:pt>
                <c:pt idx="256" formatCode="0.0">
                  <c:v>100</c:v>
                </c:pt>
                <c:pt idx="257" formatCode="0.0">
                  <c:v>98.2</c:v>
                </c:pt>
                <c:pt idx="258" formatCode="0.0">
                  <c:v>98.4</c:v>
                </c:pt>
                <c:pt idx="259" formatCode="0.0">
                  <c:v>89.8</c:v>
                </c:pt>
                <c:pt idx="260" formatCode="0.0">
                  <c:v>93.2</c:v>
                </c:pt>
                <c:pt idx="261" formatCode="0.0">
                  <c:v>95.5</c:v>
                </c:pt>
                <c:pt idx="262" formatCode="0.0">
                  <c:v>96.8</c:v>
                </c:pt>
                <c:pt idx="263" formatCode="0.0">
                  <c:v>99.3</c:v>
                </c:pt>
                <c:pt idx="264" formatCode="0.0">
                  <c:v>99.8</c:v>
                </c:pt>
                <c:pt idx="265" formatCode="0.0">
                  <c:v>101</c:v>
                </c:pt>
                <c:pt idx="266" formatCode="0.0">
                  <c:v>89.1</c:v>
                </c:pt>
                <c:pt idx="267" formatCode="0.0">
                  <c:v>71.8</c:v>
                </c:pt>
                <c:pt idx="268" formatCode="0.0">
                  <c:v>72.3</c:v>
                </c:pt>
                <c:pt idx="269" formatCode="0.0">
                  <c:v>78.099999999999994</c:v>
                </c:pt>
                <c:pt idx="270" formatCode="0.0">
                  <c:v>72.5</c:v>
                </c:pt>
                <c:pt idx="271" formatCode="0.0">
                  <c:v>74.099999999999994</c:v>
                </c:pt>
                <c:pt idx="272" formatCode="0.0">
                  <c:v>80.400000000000006</c:v>
                </c:pt>
                <c:pt idx="273" formatCode="0.0">
                  <c:v>81.8</c:v>
                </c:pt>
                <c:pt idx="274" formatCode="0.0">
                  <c:v>76.900000000000006</c:v>
                </c:pt>
                <c:pt idx="275" formatCode="0.0">
                  <c:v>80.7</c:v>
                </c:pt>
                <c:pt idx="276" formatCode="0.0">
                  <c:v>79</c:v>
                </c:pt>
                <c:pt idx="277" formatCode="0.0">
                  <c:v>76.8</c:v>
                </c:pt>
                <c:pt idx="278" formatCode="0.0">
                  <c:v>84.9</c:v>
                </c:pt>
                <c:pt idx="279" formatCode="0.0">
                  <c:v>88.3</c:v>
                </c:pt>
                <c:pt idx="280" formatCode="0.0">
                  <c:v>82.9</c:v>
                </c:pt>
                <c:pt idx="281" formatCode="0.0">
                  <c:v>85.5</c:v>
                </c:pt>
                <c:pt idx="282" formatCode="0.0">
                  <c:v>81.3</c:v>
                </c:pt>
                <c:pt idx="283" formatCode="0.0">
                  <c:v>70.3</c:v>
                </c:pt>
                <c:pt idx="284" formatCode="0.0">
                  <c:v>72.8</c:v>
                </c:pt>
                <c:pt idx="285" formatCode="0.0">
                  <c:v>71.400000000000006</c:v>
                </c:pt>
                <c:pt idx="286" formatCode="0.0">
                  <c:v>67.400000000000006</c:v>
                </c:pt>
                <c:pt idx="287" formatCode="0.0">
                  <c:v>70.400000000000006</c:v>
                </c:pt>
                <c:pt idx="288" formatCode="0.0">
                  <c:v>67.2</c:v>
                </c:pt>
                <c:pt idx="289" formatCode="0.0">
                  <c:v>62.8</c:v>
                </c:pt>
                <c:pt idx="290" formatCode="0.0">
                  <c:v>59.7</c:v>
                </c:pt>
                <c:pt idx="291" formatCode="0.0">
                  <c:v>65.2</c:v>
                </c:pt>
                <c:pt idx="292" formatCode="0.0">
                  <c:v>58.4</c:v>
                </c:pt>
                <c:pt idx="293" formatCode="0.0">
                  <c:v>50</c:v>
                </c:pt>
                <c:pt idx="294" formatCode="0.0">
                  <c:v>51.5</c:v>
                </c:pt>
                <c:pt idx="295" formatCode="0.0">
                  <c:v>58.2</c:v>
                </c:pt>
                <c:pt idx="296" formatCode="0.0">
                  <c:v>58.6</c:v>
                </c:pt>
                <c:pt idx="297" formatCode="0.0">
                  <c:v>59.9</c:v>
                </c:pt>
                <c:pt idx="298" formatCode="0.0">
                  <c:v>56.8</c:v>
                </c:pt>
                <c:pt idx="299" formatCode="0.0">
                  <c:v>59.7</c:v>
                </c:pt>
                <c:pt idx="300" formatCode="0.0">
                  <c:v>64.900000000000006</c:v>
                </c:pt>
                <c:pt idx="301" formatCode="0.0">
                  <c:v>67</c:v>
                </c:pt>
                <c:pt idx="302" formatCode="0.0">
                  <c:v>62</c:v>
                </c:pt>
                <c:pt idx="303" formatCode="0.0">
                  <c:v>63.5</c:v>
                </c:pt>
                <c:pt idx="304" formatCode="0.0">
                  <c:v>59.2</c:v>
                </c:pt>
                <c:pt idx="305" formatCode="0.0">
                  <c:v>64.400000000000006</c:v>
                </c:pt>
                <c:pt idx="306" formatCode="0.0">
                  <c:v>71.599999999999994</c:v>
                </c:pt>
                <c:pt idx="307" formatCode="0.0">
                  <c:v>69.5</c:v>
                </c:pt>
                <c:pt idx="308" formatCode="0.0">
                  <c:v>67.7</c:v>
                </c:pt>
                <c:pt idx="309" formatCode="0.0">
                  <c:v>63.8</c:v>
                </c:pt>
                <c:pt idx="310" formatCode="0.0">
                  <c:v>61.3</c:v>
                </c:pt>
                <c:pt idx="311" formatCode="0.0">
                  <c:v>69.7</c:v>
                </c:pt>
                <c:pt idx="312" formatCode="0.0">
                  <c:v>77.099999999999994</c:v>
                </c:pt>
                <c:pt idx="313" formatCode="0.0">
                  <c:v>75.2</c:v>
                </c:pt>
                <c:pt idx="314" formatCode="0.0">
                  <c:v>79.400000000000006</c:v>
                </c:pt>
                <c:pt idx="315" formatCode="0.0">
                  <c:v>77.2</c:v>
                </c:pt>
                <c:pt idx="316" formatCode="0.0">
                  <c:v>69.099999999999994</c:v>
                </c:pt>
                <c:pt idx="317" formatCode="0.0">
                  <c:v>65.599999999999994</c:v>
                </c:pt>
                <c:pt idx="318" formatCode="0.0">
                  <c:v>66.400000000000006</c:v>
                </c:pt>
                <c:pt idx="319" formatCode="0.0">
                  <c:v>67.8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E-463F-8EB7-DF32CDCDF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5208"/>
        <c:axId val="169635600"/>
      </c:lineChart>
      <c:dateAx>
        <c:axId val="16963520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600"/>
        <c:crosses val="autoZero"/>
        <c:auto val="1"/>
        <c:lblOffset val="100"/>
        <c:baseTimeUnit val="months"/>
        <c:majorUnit val="9"/>
        <c:majorTimeUnit val="months"/>
        <c:minorUnit val="6"/>
        <c:minorTimeUnit val="months"/>
      </c:dateAx>
      <c:valAx>
        <c:axId val="169635600"/>
        <c:scaling>
          <c:orientation val="minMax"/>
          <c:max val="115"/>
          <c:min val="50"/>
        </c:scaling>
        <c:delete val="0"/>
        <c:axPos val="l"/>
        <c:majorGridlines>
          <c:spPr>
            <a:ln w="305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9635208"/>
        <c:crosses val="autoZero"/>
        <c:crossBetween val="between"/>
        <c:majorUnit val="5"/>
        <c:minorUnit val="5"/>
      </c:valAx>
      <c:spPr>
        <a:noFill/>
        <a:ln w="12234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01622524458268E-2"/>
          <c:y val="2.4800839156656106E-2"/>
          <c:w val="0.86870854852820811"/>
          <c:h val="0.800883571194225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Spending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Sheet1!$A$2:$A$63</c:f>
              <c:numCache>
                <c:formatCode>[$-409]mmm\-yy;@</c:formatCode>
                <c:ptCount val="6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</c:numCache>
            </c:num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184473</c:v>
                </c:pt>
                <c:pt idx="1">
                  <c:v>194513</c:v>
                </c:pt>
                <c:pt idx="2">
                  <c:v>196933</c:v>
                </c:pt>
                <c:pt idx="3">
                  <c:v>204745</c:v>
                </c:pt>
                <c:pt idx="4">
                  <c:v>201319</c:v>
                </c:pt>
                <c:pt idx="5">
                  <c:v>197157</c:v>
                </c:pt>
                <c:pt idx="6">
                  <c:v>195657</c:v>
                </c:pt>
                <c:pt idx="7">
                  <c:v>193495</c:v>
                </c:pt>
                <c:pt idx="8">
                  <c:v>196127</c:v>
                </c:pt>
                <c:pt idx="9">
                  <c:v>193050</c:v>
                </c:pt>
                <c:pt idx="10">
                  <c:v>195712</c:v>
                </c:pt>
                <c:pt idx="11">
                  <c:v>196026</c:v>
                </c:pt>
                <c:pt idx="12">
                  <c:v>203802</c:v>
                </c:pt>
                <c:pt idx="13">
                  <c:v>202751</c:v>
                </c:pt>
                <c:pt idx="14">
                  <c:v>210602</c:v>
                </c:pt>
                <c:pt idx="15">
                  <c:v>202654</c:v>
                </c:pt>
                <c:pt idx="16">
                  <c:v>205757</c:v>
                </c:pt>
                <c:pt idx="17">
                  <c:v>205243</c:v>
                </c:pt>
                <c:pt idx="18">
                  <c:v>198043</c:v>
                </c:pt>
                <c:pt idx="19">
                  <c:v>194595</c:v>
                </c:pt>
                <c:pt idx="20">
                  <c:v>191515</c:v>
                </c:pt>
                <c:pt idx="21">
                  <c:v>197974</c:v>
                </c:pt>
                <c:pt idx="22">
                  <c:v>201373</c:v>
                </c:pt>
                <c:pt idx="23">
                  <c:v>201665</c:v>
                </c:pt>
                <c:pt idx="24">
                  <c:v>200389</c:v>
                </c:pt>
                <c:pt idx="25">
                  <c:v>194644</c:v>
                </c:pt>
                <c:pt idx="26">
                  <c:v>196596</c:v>
                </c:pt>
                <c:pt idx="27">
                  <c:v>199262</c:v>
                </c:pt>
                <c:pt idx="28">
                  <c:v>198848</c:v>
                </c:pt>
                <c:pt idx="29">
                  <c:v>195123</c:v>
                </c:pt>
                <c:pt idx="30">
                  <c:v>203182</c:v>
                </c:pt>
                <c:pt idx="31">
                  <c:v>206648</c:v>
                </c:pt>
                <c:pt idx="32">
                  <c:v>206282</c:v>
                </c:pt>
                <c:pt idx="33">
                  <c:v>210548</c:v>
                </c:pt>
                <c:pt idx="34">
                  <c:v>209476</c:v>
                </c:pt>
                <c:pt idx="35">
                  <c:v>208739</c:v>
                </c:pt>
                <c:pt idx="36">
                  <c:v>210167</c:v>
                </c:pt>
                <c:pt idx="37">
                  <c:v>210579</c:v>
                </c:pt>
                <c:pt idx="38">
                  <c:v>207928</c:v>
                </c:pt>
                <c:pt idx="39">
                  <c:v>211008</c:v>
                </c:pt>
                <c:pt idx="40">
                  <c:v>209128</c:v>
                </c:pt>
                <c:pt idx="41">
                  <c:v>212401</c:v>
                </c:pt>
                <c:pt idx="42">
                  <c:v>222723</c:v>
                </c:pt>
                <c:pt idx="43">
                  <c:v>222216</c:v>
                </c:pt>
                <c:pt idx="44">
                  <c:v>232652</c:v>
                </c:pt>
                <c:pt idx="45">
                  <c:v>234430</c:v>
                </c:pt>
                <c:pt idx="46">
                  <c:v>235995</c:v>
                </c:pt>
                <c:pt idx="47">
                  <c:v>239011</c:v>
                </c:pt>
                <c:pt idx="48">
                  <c:v>243193</c:v>
                </c:pt>
                <c:pt idx="49">
                  <c:v>249512</c:v>
                </c:pt>
                <c:pt idx="50">
                  <c:v>253593</c:v>
                </c:pt>
                <c:pt idx="51">
                  <c:v>258099</c:v>
                </c:pt>
                <c:pt idx="52">
                  <c:v>260739</c:v>
                </c:pt>
                <c:pt idx="53">
                  <c:v>265906</c:v>
                </c:pt>
                <c:pt idx="54">
                  <c:v>269005</c:v>
                </c:pt>
                <c:pt idx="55">
                  <c:v>274173</c:v>
                </c:pt>
                <c:pt idx="56">
                  <c:v>279410</c:v>
                </c:pt>
                <c:pt idx="57">
                  <c:v>288704</c:v>
                </c:pt>
                <c:pt idx="58">
                  <c:v>292996</c:v>
                </c:pt>
                <c:pt idx="59">
                  <c:v>299006</c:v>
                </c:pt>
                <c:pt idx="60">
                  <c:v>296456</c:v>
                </c:pt>
                <c:pt idx="61">
                  <c:v>293563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5-4103-977D-15189E2C6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85608"/>
        <c:axId val="172486000"/>
      </c:lineChart>
      <c:dateAx>
        <c:axId val="172485608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 b="1" i="0" baseline="0"/>
            </a:pPr>
            <a:endParaRPr lang="en-US"/>
          </a:p>
        </c:txPr>
        <c:crossAx val="172486000"/>
        <c:crosses val="autoZero"/>
        <c:auto val="1"/>
        <c:lblOffset val="100"/>
        <c:baseTimeUnit val="months"/>
      </c:dateAx>
      <c:valAx>
        <c:axId val="172486000"/>
        <c:scaling>
          <c:orientation val="minMax"/>
          <c:min val="1500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crossAx val="172485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01622524458268E-2"/>
          <c:y val="2.4800839156656106E-2"/>
          <c:w val="0.86870854852820811"/>
          <c:h val="0.72644700181708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9.7188477232303727E-2</c:v>
                </c:pt>
                <c:pt idx="1">
                  <c:v>0.1133868166524965</c:v>
                </c:pt>
                <c:pt idx="2">
                  <c:v>-1.2289497780283654E-2</c:v>
                </c:pt>
                <c:pt idx="3">
                  <c:v>8.4004220501898708E-3</c:v>
                </c:pt>
                <c:pt idx="4">
                  <c:v>4.8748209973454637E-2</c:v>
                </c:pt>
                <c:pt idx="5">
                  <c:v>3.6515737376973778E-2</c:v>
                </c:pt>
                <c:pt idx="6">
                  <c:v>1.2870097458380414E-2</c:v>
                </c:pt>
                <c:pt idx="7">
                  <c:v>2.4192608618374134E-2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5-4103-977D-15189E2C6E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6.3422735242857797E-2</c:v>
                </c:pt>
                <c:pt idx="1">
                  <c:v>0.15662788143940953</c:v>
                </c:pt>
                <c:pt idx="2">
                  <c:v>-2.6331903291150871E-2</c:v>
                </c:pt>
                <c:pt idx="3">
                  <c:v>6.3969406269339002E-2</c:v>
                </c:pt>
                <c:pt idx="4">
                  <c:v>7.3696282138232982E-2</c:v>
                </c:pt>
                <c:pt idx="5">
                  <c:v>0.17873764144205095</c:v>
                </c:pt>
                <c:pt idx="6">
                  <c:v>8.9750229966009787E-2</c:v>
                </c:pt>
                <c:pt idx="7">
                  <c:v>0.1164230608409571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5-4103-977D-15189E2C6E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-0.14741799940720968</c:v>
                </c:pt>
                <c:pt idx="1">
                  <c:v>4.8292626526681426E-2</c:v>
                </c:pt>
                <c:pt idx="2">
                  <c:v>6.4736570442019081E-2</c:v>
                </c:pt>
                <c:pt idx="3">
                  <c:v>4.8171791293386779E-2</c:v>
                </c:pt>
                <c:pt idx="4">
                  <c:v>1.6958496130761613E-2</c:v>
                </c:pt>
                <c:pt idx="5">
                  <c:v>5.6527205489431687E-3</c:v>
                </c:pt>
                <c:pt idx="6">
                  <c:v>3.4558864824946633E-2</c:v>
                </c:pt>
                <c:pt idx="7">
                  <c:v>-6.8433204854087326E-2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5-4103-977D-15189E2C6E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-0.32968063475740861</c:v>
                </c:pt>
                <c:pt idx="1">
                  <c:v>-3.2421928942021228E-2</c:v>
                </c:pt>
                <c:pt idx="2">
                  <c:v>8.4680943142675824E-2</c:v>
                </c:pt>
                <c:pt idx="3">
                  <c:v>3.764800472790486E-2</c:v>
                </c:pt>
                <c:pt idx="4">
                  <c:v>-8.4939241993043368E-2</c:v>
                </c:pt>
                <c:pt idx="5">
                  <c:v>7.6301394383844201E-3</c:v>
                </c:pt>
                <c:pt idx="6">
                  <c:v>8.4669751508459346E-3</c:v>
                </c:pt>
                <c:pt idx="7">
                  <c:v>8.4465739534976159E-2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5-4103-977D-15189E2C6E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5.7236122430301739E-2</c:v>
                </c:pt>
                <c:pt idx="1">
                  <c:v>6.0183773614631564E-2</c:v>
                </c:pt>
                <c:pt idx="2">
                  <c:v>0.34792365531188407</c:v>
                </c:pt>
                <c:pt idx="3">
                  <c:v>0.15445785526250444</c:v>
                </c:pt>
                <c:pt idx="4">
                  <c:v>2.9173886500104551E-2</c:v>
                </c:pt>
                <c:pt idx="5">
                  <c:v>2.0130017729690364E-2</c:v>
                </c:pt>
                <c:pt idx="6">
                  <c:v>0.1091296638350967</c:v>
                </c:pt>
                <c:pt idx="7">
                  <c:v>0.51996545283068829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5-4103-977D-15189E2C6E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C0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0.22269628090656512</c:v>
                </c:pt>
                <c:pt idx="1">
                  <c:v>3.8429666097312243E-2</c:v>
                </c:pt>
                <c:pt idx="2">
                  <c:v>8.0946866887416702E-2</c:v>
                </c:pt>
                <c:pt idx="3">
                  <c:v>0.12678819586364742</c:v>
                </c:pt>
                <c:pt idx="4">
                  <c:v>0.15164047135570735</c:v>
                </c:pt>
                <c:pt idx="5">
                  <c:v>0.10182800203210363</c:v>
                </c:pt>
                <c:pt idx="6">
                  <c:v>0.19843301561913718</c:v>
                </c:pt>
                <c:pt idx="7">
                  <c:v>0.55341831661274821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05-4103-977D-15189E2C6E7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2024 (F5)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     Lodging</c:v>
                </c:pt>
                <c:pt idx="1">
                  <c:v>     Office</c:v>
                </c:pt>
                <c:pt idx="2">
                  <c:v>     Commercial</c:v>
                </c:pt>
                <c:pt idx="3">
                  <c:v>     Health care</c:v>
                </c:pt>
                <c:pt idx="4">
                  <c:v>     Educational</c:v>
                </c:pt>
                <c:pt idx="5">
                  <c:v>     Power</c:v>
                </c:pt>
                <c:pt idx="6">
                  <c:v>     Hiway and street</c:v>
                </c:pt>
                <c:pt idx="7">
                  <c:v>     Manufact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-3.5277828444459147E-2</c:v>
                </c:pt>
                <c:pt idx="1">
                  <c:v>9.2982438443769411E-3</c:v>
                </c:pt>
                <c:pt idx="2">
                  <c:v>-0.10371612221047355</c:v>
                </c:pt>
                <c:pt idx="3">
                  <c:v>6.3330080856168092E-2</c:v>
                </c:pt>
                <c:pt idx="4">
                  <c:v>0.11539389626790619</c:v>
                </c:pt>
                <c:pt idx="5">
                  <c:v>0.12342692903620889</c:v>
                </c:pt>
                <c:pt idx="6">
                  <c:v>0.13268882781127944</c:v>
                </c:pt>
                <c:pt idx="7">
                  <c:v>0.2656584903814514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C-49AC-86A4-50C9EC185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85608"/>
        <c:axId val="172486000"/>
      </c:barChart>
      <c:catAx>
        <c:axId val="172485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1000" b="1" i="0" baseline="0"/>
            </a:pPr>
            <a:endParaRPr lang="en-US"/>
          </a:p>
        </c:txPr>
        <c:crossAx val="172486000"/>
        <c:crosses val="autoZero"/>
        <c:auto val="1"/>
        <c:lblAlgn val="ctr"/>
        <c:lblOffset val="100"/>
        <c:noMultiLvlLbl val="0"/>
      </c:catAx>
      <c:valAx>
        <c:axId val="172486000"/>
        <c:scaling>
          <c:orientation val="minMax"/>
          <c:max val="0.60000000000000009"/>
          <c:min val="-0.4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172485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724436231185393"/>
          <c:y val="5.1230461198535734E-2"/>
          <c:w val="0.21223189386482941"/>
          <c:h val="0.287935998384817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HMI</c:v>
                </c:pt>
              </c:strCache>
            </c:strRef>
          </c:tx>
          <c:spPr>
            <a:ln w="36081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Sheet1!$A$2:$A$357</c:f>
              <c:numCache>
                <c:formatCode>[$-409]mmm\-yy;@</c:formatCode>
                <c:ptCount val="356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  <c:pt idx="342">
                  <c:v>45108</c:v>
                </c:pt>
                <c:pt idx="343">
                  <c:v>45139</c:v>
                </c:pt>
                <c:pt idx="344">
                  <c:v>45170</c:v>
                </c:pt>
                <c:pt idx="345">
                  <c:v>45200</c:v>
                </c:pt>
                <c:pt idx="346">
                  <c:v>45231</c:v>
                </c:pt>
                <c:pt idx="347">
                  <c:v>45261</c:v>
                </c:pt>
                <c:pt idx="348">
                  <c:v>45292</c:v>
                </c:pt>
                <c:pt idx="349">
                  <c:v>45323</c:v>
                </c:pt>
                <c:pt idx="350">
                  <c:v>45352</c:v>
                </c:pt>
                <c:pt idx="351">
                  <c:v>45383</c:v>
                </c:pt>
                <c:pt idx="352">
                  <c:v>45413</c:v>
                </c:pt>
                <c:pt idx="353">
                  <c:v>45444</c:v>
                </c:pt>
                <c:pt idx="354">
                  <c:v>45474</c:v>
                </c:pt>
                <c:pt idx="355">
                  <c:v>45505</c:v>
                </c:pt>
              </c:numCache>
            </c:numRef>
          </c:cat>
          <c:val>
            <c:numRef>
              <c:f>Sheet1!$B$2:$B$357</c:f>
              <c:numCache>
                <c:formatCode>#,###,##0</c:formatCode>
                <c:ptCount val="356"/>
                <c:pt idx="0">
                  <c:v>40</c:v>
                </c:pt>
                <c:pt idx="1">
                  <c:v>42</c:v>
                </c:pt>
                <c:pt idx="2">
                  <c:v>40</c:v>
                </c:pt>
                <c:pt idx="3">
                  <c:v>42</c:v>
                </c:pt>
                <c:pt idx="4">
                  <c:v>43</c:v>
                </c:pt>
                <c:pt idx="5">
                  <c:v>45</c:v>
                </c:pt>
                <c:pt idx="6">
                  <c:v>49</c:v>
                </c:pt>
                <c:pt idx="7">
                  <c:v>50</c:v>
                </c:pt>
                <c:pt idx="8">
                  <c:v>51</c:v>
                </c:pt>
                <c:pt idx="9">
                  <c:v>55</c:v>
                </c:pt>
                <c:pt idx="10">
                  <c:v>52</c:v>
                </c:pt>
                <c:pt idx="11">
                  <c:v>53</c:v>
                </c:pt>
                <c:pt idx="12">
                  <c:v>54</c:v>
                </c:pt>
                <c:pt idx="13">
                  <c:v>49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59</c:v>
                </c:pt>
                <c:pt idx="18">
                  <c:v>58</c:v>
                </c:pt>
                <c:pt idx="19">
                  <c:v>56</c:v>
                </c:pt>
                <c:pt idx="20">
                  <c:v>55</c:v>
                </c:pt>
                <c:pt idx="21">
                  <c:v>56</c:v>
                </c:pt>
                <c:pt idx="22">
                  <c:v>54</c:v>
                </c:pt>
                <c:pt idx="23">
                  <c:v>55</c:v>
                </c:pt>
                <c:pt idx="24">
                  <c:v>54</c:v>
                </c:pt>
                <c:pt idx="25">
                  <c:v>52</c:v>
                </c:pt>
                <c:pt idx="26">
                  <c:v>57</c:v>
                </c:pt>
                <c:pt idx="27">
                  <c:v>56</c:v>
                </c:pt>
                <c:pt idx="28">
                  <c:v>55</c:v>
                </c:pt>
                <c:pt idx="29">
                  <c:v>56</c:v>
                </c:pt>
                <c:pt idx="30">
                  <c:v>55</c:v>
                </c:pt>
                <c:pt idx="31">
                  <c:v>58</c:v>
                </c:pt>
                <c:pt idx="32">
                  <c:v>59</c:v>
                </c:pt>
                <c:pt idx="33">
                  <c:v>59</c:v>
                </c:pt>
                <c:pt idx="34">
                  <c:v>58</c:v>
                </c:pt>
                <c:pt idx="35">
                  <c:v>60</c:v>
                </c:pt>
                <c:pt idx="36">
                  <c:v>60</c:v>
                </c:pt>
                <c:pt idx="37">
                  <c:v>65</c:v>
                </c:pt>
                <c:pt idx="38">
                  <c:v>66</c:v>
                </c:pt>
                <c:pt idx="39">
                  <c:v>67</c:v>
                </c:pt>
                <c:pt idx="40">
                  <c:v>67</c:v>
                </c:pt>
                <c:pt idx="41">
                  <c:v>70</c:v>
                </c:pt>
                <c:pt idx="42">
                  <c:v>71</c:v>
                </c:pt>
                <c:pt idx="43">
                  <c:v>72</c:v>
                </c:pt>
                <c:pt idx="44">
                  <c:v>71</c:v>
                </c:pt>
                <c:pt idx="45">
                  <c:v>73</c:v>
                </c:pt>
                <c:pt idx="46">
                  <c:v>77</c:v>
                </c:pt>
                <c:pt idx="47">
                  <c:v>78</c:v>
                </c:pt>
                <c:pt idx="48">
                  <c:v>75</c:v>
                </c:pt>
                <c:pt idx="49">
                  <c:v>71</c:v>
                </c:pt>
                <c:pt idx="50">
                  <c:v>71</c:v>
                </c:pt>
                <c:pt idx="51">
                  <c:v>71</c:v>
                </c:pt>
                <c:pt idx="52">
                  <c:v>75</c:v>
                </c:pt>
                <c:pt idx="53">
                  <c:v>77</c:v>
                </c:pt>
                <c:pt idx="54">
                  <c:v>75</c:v>
                </c:pt>
                <c:pt idx="55">
                  <c:v>72</c:v>
                </c:pt>
                <c:pt idx="56">
                  <c:v>72</c:v>
                </c:pt>
                <c:pt idx="57">
                  <c:v>69</c:v>
                </c:pt>
                <c:pt idx="58">
                  <c:v>70</c:v>
                </c:pt>
                <c:pt idx="59">
                  <c:v>70</c:v>
                </c:pt>
                <c:pt idx="60">
                  <c:v>69</c:v>
                </c:pt>
                <c:pt idx="61">
                  <c:v>68</c:v>
                </c:pt>
                <c:pt idx="62">
                  <c:v>64</c:v>
                </c:pt>
                <c:pt idx="63">
                  <c:v>63</c:v>
                </c:pt>
                <c:pt idx="64">
                  <c:v>63</c:v>
                </c:pt>
                <c:pt idx="65">
                  <c:v>58</c:v>
                </c:pt>
                <c:pt idx="66">
                  <c:v>59</c:v>
                </c:pt>
                <c:pt idx="67">
                  <c:v>60</c:v>
                </c:pt>
                <c:pt idx="68">
                  <c:v>60</c:v>
                </c:pt>
                <c:pt idx="69">
                  <c:v>62</c:v>
                </c:pt>
                <c:pt idx="70">
                  <c:v>63</c:v>
                </c:pt>
                <c:pt idx="71">
                  <c:v>57</c:v>
                </c:pt>
                <c:pt idx="72">
                  <c:v>52</c:v>
                </c:pt>
                <c:pt idx="73">
                  <c:v>58</c:v>
                </c:pt>
                <c:pt idx="74">
                  <c:v>60</c:v>
                </c:pt>
                <c:pt idx="75">
                  <c:v>59</c:v>
                </c:pt>
                <c:pt idx="76">
                  <c:v>58</c:v>
                </c:pt>
                <c:pt idx="77">
                  <c:v>59</c:v>
                </c:pt>
                <c:pt idx="78">
                  <c:v>57</c:v>
                </c:pt>
                <c:pt idx="79">
                  <c:v>59</c:v>
                </c:pt>
                <c:pt idx="80">
                  <c:v>55</c:v>
                </c:pt>
                <c:pt idx="81">
                  <c:v>46</c:v>
                </c:pt>
                <c:pt idx="82">
                  <c:v>48</c:v>
                </c:pt>
                <c:pt idx="83">
                  <c:v>55</c:v>
                </c:pt>
                <c:pt idx="84">
                  <c:v>58</c:v>
                </c:pt>
                <c:pt idx="85">
                  <c:v>58</c:v>
                </c:pt>
                <c:pt idx="86">
                  <c:v>62</c:v>
                </c:pt>
                <c:pt idx="87">
                  <c:v>61</c:v>
                </c:pt>
                <c:pt idx="88">
                  <c:v>61</c:v>
                </c:pt>
                <c:pt idx="89">
                  <c:v>61</c:v>
                </c:pt>
                <c:pt idx="90">
                  <c:v>61</c:v>
                </c:pt>
                <c:pt idx="91">
                  <c:v>55</c:v>
                </c:pt>
                <c:pt idx="92">
                  <c:v>63</c:v>
                </c:pt>
                <c:pt idx="93">
                  <c:v>61</c:v>
                </c:pt>
                <c:pt idx="94">
                  <c:v>62</c:v>
                </c:pt>
                <c:pt idx="95">
                  <c:v>63</c:v>
                </c:pt>
                <c:pt idx="96">
                  <c:v>62</c:v>
                </c:pt>
                <c:pt idx="97">
                  <c:v>63</c:v>
                </c:pt>
                <c:pt idx="98">
                  <c:v>56</c:v>
                </c:pt>
                <c:pt idx="99">
                  <c:v>55</c:v>
                </c:pt>
                <c:pt idx="100">
                  <c:v>60</c:v>
                </c:pt>
                <c:pt idx="101">
                  <c:v>63</c:v>
                </c:pt>
                <c:pt idx="102">
                  <c:v>65</c:v>
                </c:pt>
                <c:pt idx="103">
                  <c:v>67</c:v>
                </c:pt>
                <c:pt idx="104">
                  <c:v>67</c:v>
                </c:pt>
                <c:pt idx="105">
                  <c:v>69</c:v>
                </c:pt>
                <c:pt idx="106">
                  <c:v>68</c:v>
                </c:pt>
                <c:pt idx="107">
                  <c:v>69</c:v>
                </c:pt>
                <c:pt idx="108">
                  <c:v>68</c:v>
                </c:pt>
                <c:pt idx="109">
                  <c:v>66</c:v>
                </c:pt>
                <c:pt idx="110">
                  <c:v>66</c:v>
                </c:pt>
                <c:pt idx="111">
                  <c:v>69</c:v>
                </c:pt>
                <c:pt idx="112">
                  <c:v>69</c:v>
                </c:pt>
                <c:pt idx="113">
                  <c:v>68</c:v>
                </c:pt>
                <c:pt idx="114">
                  <c:v>67</c:v>
                </c:pt>
                <c:pt idx="115">
                  <c:v>70</c:v>
                </c:pt>
                <c:pt idx="116">
                  <c:v>67</c:v>
                </c:pt>
                <c:pt idx="117">
                  <c:v>69</c:v>
                </c:pt>
                <c:pt idx="118">
                  <c:v>70</c:v>
                </c:pt>
                <c:pt idx="119">
                  <c:v>71</c:v>
                </c:pt>
                <c:pt idx="120">
                  <c:v>70</c:v>
                </c:pt>
                <c:pt idx="121">
                  <c:v>69</c:v>
                </c:pt>
                <c:pt idx="122">
                  <c:v>70</c:v>
                </c:pt>
                <c:pt idx="123">
                  <c:v>67</c:v>
                </c:pt>
                <c:pt idx="124">
                  <c:v>70</c:v>
                </c:pt>
                <c:pt idx="125">
                  <c:v>72</c:v>
                </c:pt>
                <c:pt idx="126">
                  <c:v>70</c:v>
                </c:pt>
                <c:pt idx="127">
                  <c:v>67</c:v>
                </c:pt>
                <c:pt idx="128">
                  <c:v>65</c:v>
                </c:pt>
                <c:pt idx="129">
                  <c:v>68</c:v>
                </c:pt>
                <c:pt idx="130">
                  <c:v>61</c:v>
                </c:pt>
                <c:pt idx="131">
                  <c:v>57</c:v>
                </c:pt>
                <c:pt idx="132">
                  <c:v>57</c:v>
                </c:pt>
                <c:pt idx="133">
                  <c:v>56</c:v>
                </c:pt>
                <c:pt idx="134">
                  <c:v>54</c:v>
                </c:pt>
                <c:pt idx="135">
                  <c:v>51</c:v>
                </c:pt>
                <c:pt idx="136">
                  <c:v>46</c:v>
                </c:pt>
                <c:pt idx="137">
                  <c:v>42</c:v>
                </c:pt>
                <c:pt idx="138">
                  <c:v>39</c:v>
                </c:pt>
                <c:pt idx="139">
                  <c:v>33</c:v>
                </c:pt>
                <c:pt idx="140">
                  <c:v>30</c:v>
                </c:pt>
                <c:pt idx="141">
                  <c:v>31</c:v>
                </c:pt>
                <c:pt idx="142">
                  <c:v>33</c:v>
                </c:pt>
                <c:pt idx="143">
                  <c:v>33</c:v>
                </c:pt>
                <c:pt idx="144">
                  <c:v>35</c:v>
                </c:pt>
                <c:pt idx="145">
                  <c:v>39</c:v>
                </c:pt>
                <c:pt idx="146">
                  <c:v>36</c:v>
                </c:pt>
                <c:pt idx="147">
                  <c:v>33</c:v>
                </c:pt>
                <c:pt idx="148">
                  <c:v>30</c:v>
                </c:pt>
                <c:pt idx="149">
                  <c:v>28</c:v>
                </c:pt>
                <c:pt idx="150">
                  <c:v>24</c:v>
                </c:pt>
                <c:pt idx="151">
                  <c:v>22</c:v>
                </c:pt>
                <c:pt idx="152">
                  <c:v>20</c:v>
                </c:pt>
                <c:pt idx="153">
                  <c:v>19</c:v>
                </c:pt>
                <c:pt idx="154">
                  <c:v>19</c:v>
                </c:pt>
                <c:pt idx="155">
                  <c:v>18</c:v>
                </c:pt>
                <c:pt idx="156">
                  <c:v>19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19</c:v>
                </c:pt>
                <c:pt idx="161">
                  <c:v>18</c:v>
                </c:pt>
                <c:pt idx="162">
                  <c:v>16</c:v>
                </c:pt>
                <c:pt idx="163">
                  <c:v>16</c:v>
                </c:pt>
                <c:pt idx="164">
                  <c:v>17</c:v>
                </c:pt>
                <c:pt idx="165">
                  <c:v>14</c:v>
                </c:pt>
                <c:pt idx="166">
                  <c:v>9</c:v>
                </c:pt>
                <c:pt idx="167">
                  <c:v>9</c:v>
                </c:pt>
                <c:pt idx="168">
                  <c:v>8</c:v>
                </c:pt>
                <c:pt idx="169">
                  <c:v>9</c:v>
                </c:pt>
                <c:pt idx="170">
                  <c:v>9</c:v>
                </c:pt>
                <c:pt idx="171">
                  <c:v>14</c:v>
                </c:pt>
                <c:pt idx="172">
                  <c:v>16</c:v>
                </c:pt>
                <c:pt idx="173">
                  <c:v>15</c:v>
                </c:pt>
                <c:pt idx="174">
                  <c:v>17</c:v>
                </c:pt>
                <c:pt idx="175">
                  <c:v>18</c:v>
                </c:pt>
                <c:pt idx="176">
                  <c:v>19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15</c:v>
                </c:pt>
                <c:pt idx="181">
                  <c:v>17</c:v>
                </c:pt>
                <c:pt idx="182">
                  <c:v>15</c:v>
                </c:pt>
                <c:pt idx="183">
                  <c:v>19</c:v>
                </c:pt>
                <c:pt idx="184">
                  <c:v>22</c:v>
                </c:pt>
                <c:pt idx="185">
                  <c:v>16</c:v>
                </c:pt>
                <c:pt idx="186">
                  <c:v>14</c:v>
                </c:pt>
                <c:pt idx="187">
                  <c:v>13</c:v>
                </c:pt>
                <c:pt idx="188">
                  <c:v>13</c:v>
                </c:pt>
                <c:pt idx="189">
                  <c:v>15</c:v>
                </c:pt>
                <c:pt idx="190">
                  <c:v>16</c:v>
                </c:pt>
                <c:pt idx="191">
                  <c:v>16</c:v>
                </c:pt>
                <c:pt idx="192">
                  <c:v>16</c:v>
                </c:pt>
                <c:pt idx="193">
                  <c:v>16</c:v>
                </c:pt>
                <c:pt idx="194">
                  <c:v>17</c:v>
                </c:pt>
                <c:pt idx="195">
                  <c:v>16</c:v>
                </c:pt>
                <c:pt idx="196">
                  <c:v>16</c:v>
                </c:pt>
                <c:pt idx="197">
                  <c:v>13</c:v>
                </c:pt>
                <c:pt idx="198">
                  <c:v>15</c:v>
                </c:pt>
                <c:pt idx="199">
                  <c:v>15</c:v>
                </c:pt>
                <c:pt idx="200">
                  <c:v>14</c:v>
                </c:pt>
                <c:pt idx="201">
                  <c:v>17</c:v>
                </c:pt>
                <c:pt idx="202">
                  <c:v>19</c:v>
                </c:pt>
                <c:pt idx="203">
                  <c:v>21</c:v>
                </c:pt>
                <c:pt idx="204">
                  <c:v>25</c:v>
                </c:pt>
                <c:pt idx="205">
                  <c:v>28</c:v>
                </c:pt>
                <c:pt idx="206">
                  <c:v>28</c:v>
                </c:pt>
                <c:pt idx="207">
                  <c:v>24</c:v>
                </c:pt>
                <c:pt idx="208">
                  <c:v>28</c:v>
                </c:pt>
                <c:pt idx="209">
                  <c:v>29</c:v>
                </c:pt>
                <c:pt idx="210">
                  <c:v>35</c:v>
                </c:pt>
                <c:pt idx="211">
                  <c:v>37</c:v>
                </c:pt>
                <c:pt idx="212">
                  <c:v>40</c:v>
                </c:pt>
                <c:pt idx="213">
                  <c:v>41</c:v>
                </c:pt>
                <c:pt idx="214">
                  <c:v>45</c:v>
                </c:pt>
                <c:pt idx="215">
                  <c:v>47</c:v>
                </c:pt>
                <c:pt idx="216">
                  <c:v>47</c:v>
                </c:pt>
                <c:pt idx="217">
                  <c:v>46</c:v>
                </c:pt>
                <c:pt idx="218">
                  <c:v>44</c:v>
                </c:pt>
                <c:pt idx="219">
                  <c:v>41</c:v>
                </c:pt>
                <c:pt idx="220">
                  <c:v>44</c:v>
                </c:pt>
                <c:pt idx="221">
                  <c:v>51</c:v>
                </c:pt>
                <c:pt idx="222">
                  <c:v>56</c:v>
                </c:pt>
                <c:pt idx="223">
                  <c:v>58</c:v>
                </c:pt>
                <c:pt idx="224">
                  <c:v>57</c:v>
                </c:pt>
                <c:pt idx="225">
                  <c:v>54</c:v>
                </c:pt>
                <c:pt idx="226">
                  <c:v>54</c:v>
                </c:pt>
                <c:pt idx="227">
                  <c:v>57</c:v>
                </c:pt>
                <c:pt idx="228">
                  <c:v>56</c:v>
                </c:pt>
                <c:pt idx="229">
                  <c:v>46</c:v>
                </c:pt>
                <c:pt idx="230">
                  <c:v>46</c:v>
                </c:pt>
                <c:pt idx="231">
                  <c:v>46</c:v>
                </c:pt>
                <c:pt idx="232">
                  <c:v>45</c:v>
                </c:pt>
                <c:pt idx="233">
                  <c:v>49</c:v>
                </c:pt>
                <c:pt idx="234">
                  <c:v>53</c:v>
                </c:pt>
                <c:pt idx="235">
                  <c:v>55</c:v>
                </c:pt>
                <c:pt idx="236">
                  <c:v>59</c:v>
                </c:pt>
                <c:pt idx="237">
                  <c:v>54</c:v>
                </c:pt>
                <c:pt idx="238">
                  <c:v>58</c:v>
                </c:pt>
                <c:pt idx="239">
                  <c:v>58</c:v>
                </c:pt>
                <c:pt idx="240">
                  <c:v>57</c:v>
                </c:pt>
                <c:pt idx="241">
                  <c:v>55</c:v>
                </c:pt>
                <c:pt idx="242">
                  <c:v>52</c:v>
                </c:pt>
                <c:pt idx="243">
                  <c:v>56</c:v>
                </c:pt>
                <c:pt idx="244">
                  <c:v>54</c:v>
                </c:pt>
                <c:pt idx="245">
                  <c:v>60</c:v>
                </c:pt>
                <c:pt idx="246">
                  <c:v>60</c:v>
                </c:pt>
                <c:pt idx="247">
                  <c:v>61</c:v>
                </c:pt>
                <c:pt idx="248">
                  <c:v>61</c:v>
                </c:pt>
                <c:pt idx="249">
                  <c:v>65</c:v>
                </c:pt>
                <c:pt idx="250">
                  <c:v>62</c:v>
                </c:pt>
                <c:pt idx="251">
                  <c:v>60</c:v>
                </c:pt>
                <c:pt idx="252">
                  <c:v>61</c:v>
                </c:pt>
                <c:pt idx="253">
                  <c:v>58</c:v>
                </c:pt>
                <c:pt idx="254">
                  <c:v>58</c:v>
                </c:pt>
                <c:pt idx="255">
                  <c:v>58</c:v>
                </c:pt>
                <c:pt idx="256">
                  <c:v>58</c:v>
                </c:pt>
                <c:pt idx="257">
                  <c:v>60</c:v>
                </c:pt>
                <c:pt idx="258">
                  <c:v>58</c:v>
                </c:pt>
                <c:pt idx="259">
                  <c:v>59</c:v>
                </c:pt>
                <c:pt idx="260">
                  <c:v>65</c:v>
                </c:pt>
                <c:pt idx="261">
                  <c:v>63</c:v>
                </c:pt>
                <c:pt idx="262">
                  <c:v>63</c:v>
                </c:pt>
                <c:pt idx="263">
                  <c:v>69</c:v>
                </c:pt>
                <c:pt idx="264">
                  <c:v>67</c:v>
                </c:pt>
                <c:pt idx="265">
                  <c:v>65</c:v>
                </c:pt>
                <c:pt idx="266">
                  <c:v>71</c:v>
                </c:pt>
                <c:pt idx="267">
                  <c:v>68</c:v>
                </c:pt>
                <c:pt idx="268">
                  <c:v>69</c:v>
                </c:pt>
                <c:pt idx="269">
                  <c:v>66</c:v>
                </c:pt>
                <c:pt idx="270">
                  <c:v>64</c:v>
                </c:pt>
                <c:pt idx="271">
                  <c:v>67</c:v>
                </c:pt>
                <c:pt idx="272">
                  <c:v>64</c:v>
                </c:pt>
                <c:pt idx="273">
                  <c:v>68</c:v>
                </c:pt>
                <c:pt idx="274">
                  <c:v>69</c:v>
                </c:pt>
                <c:pt idx="275">
                  <c:v>74</c:v>
                </c:pt>
                <c:pt idx="276">
                  <c:v>72</c:v>
                </c:pt>
                <c:pt idx="277">
                  <c:v>71</c:v>
                </c:pt>
                <c:pt idx="278">
                  <c:v>70</c:v>
                </c:pt>
                <c:pt idx="279">
                  <c:v>68</c:v>
                </c:pt>
                <c:pt idx="280">
                  <c:v>70</c:v>
                </c:pt>
                <c:pt idx="281">
                  <c:v>68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68</c:v>
                </c:pt>
                <c:pt idx="286">
                  <c:v>60</c:v>
                </c:pt>
                <c:pt idx="287">
                  <c:v>56</c:v>
                </c:pt>
                <c:pt idx="288">
                  <c:v>58</c:v>
                </c:pt>
                <c:pt idx="289">
                  <c:v>62</c:v>
                </c:pt>
                <c:pt idx="290">
                  <c:v>62</c:v>
                </c:pt>
                <c:pt idx="291">
                  <c:v>63</c:v>
                </c:pt>
                <c:pt idx="292">
                  <c:v>66</c:v>
                </c:pt>
                <c:pt idx="293">
                  <c:v>64</c:v>
                </c:pt>
                <c:pt idx="294">
                  <c:v>65</c:v>
                </c:pt>
                <c:pt idx="295" formatCode="General">
                  <c:v>67</c:v>
                </c:pt>
                <c:pt idx="296" formatCode="General">
                  <c:v>68</c:v>
                </c:pt>
                <c:pt idx="297" formatCode="General">
                  <c:v>71</c:v>
                </c:pt>
                <c:pt idx="298" formatCode="General">
                  <c:v>71</c:v>
                </c:pt>
                <c:pt idx="299" formatCode="General">
                  <c:v>76</c:v>
                </c:pt>
                <c:pt idx="300" formatCode="General">
                  <c:v>75</c:v>
                </c:pt>
                <c:pt idx="301" formatCode="General">
                  <c:v>74</c:v>
                </c:pt>
                <c:pt idx="302" formatCode="General">
                  <c:v>72</c:v>
                </c:pt>
                <c:pt idx="303" formatCode="General">
                  <c:v>30</c:v>
                </c:pt>
                <c:pt idx="304" formatCode="General">
                  <c:v>37</c:v>
                </c:pt>
                <c:pt idx="305" formatCode="General">
                  <c:v>58</c:v>
                </c:pt>
                <c:pt idx="306" formatCode="General">
                  <c:v>72</c:v>
                </c:pt>
                <c:pt idx="307" formatCode="General">
                  <c:v>78</c:v>
                </c:pt>
                <c:pt idx="308" formatCode="General">
                  <c:v>83</c:v>
                </c:pt>
                <c:pt idx="309" formatCode="General">
                  <c:v>85</c:v>
                </c:pt>
                <c:pt idx="310" formatCode="General">
                  <c:v>90</c:v>
                </c:pt>
                <c:pt idx="311" formatCode="General">
                  <c:v>86</c:v>
                </c:pt>
                <c:pt idx="312" formatCode="General">
                  <c:v>83</c:v>
                </c:pt>
                <c:pt idx="313" formatCode="General">
                  <c:v>84</c:v>
                </c:pt>
                <c:pt idx="314" formatCode="General">
                  <c:v>82</c:v>
                </c:pt>
                <c:pt idx="315" formatCode="General">
                  <c:v>83</c:v>
                </c:pt>
                <c:pt idx="316" formatCode="General">
                  <c:v>83</c:v>
                </c:pt>
                <c:pt idx="317" formatCode="General">
                  <c:v>81</c:v>
                </c:pt>
                <c:pt idx="318" formatCode="General">
                  <c:v>80</c:v>
                </c:pt>
                <c:pt idx="319" formatCode="General">
                  <c:v>75</c:v>
                </c:pt>
                <c:pt idx="320" formatCode="General">
                  <c:v>76</c:v>
                </c:pt>
                <c:pt idx="321" formatCode="General">
                  <c:v>80</c:v>
                </c:pt>
                <c:pt idx="322" formatCode="General">
                  <c:v>83</c:v>
                </c:pt>
                <c:pt idx="323" formatCode="General">
                  <c:v>84</c:v>
                </c:pt>
                <c:pt idx="324" formatCode="General">
                  <c:v>83</c:v>
                </c:pt>
                <c:pt idx="325" formatCode="General">
                  <c:v>81</c:v>
                </c:pt>
                <c:pt idx="326" formatCode="General">
                  <c:v>79</c:v>
                </c:pt>
                <c:pt idx="327" formatCode="General">
                  <c:v>77</c:v>
                </c:pt>
                <c:pt idx="328" formatCode="General">
                  <c:v>69</c:v>
                </c:pt>
                <c:pt idx="329" formatCode="General">
                  <c:v>67</c:v>
                </c:pt>
                <c:pt idx="330" formatCode="General">
                  <c:v>55</c:v>
                </c:pt>
                <c:pt idx="331" formatCode="General">
                  <c:v>49</c:v>
                </c:pt>
                <c:pt idx="332" formatCode="General">
                  <c:v>46</c:v>
                </c:pt>
                <c:pt idx="333" formatCode="General">
                  <c:v>38</c:v>
                </c:pt>
                <c:pt idx="334" formatCode="General">
                  <c:v>33</c:v>
                </c:pt>
                <c:pt idx="335" formatCode="General">
                  <c:v>31</c:v>
                </c:pt>
                <c:pt idx="336" formatCode="General">
                  <c:v>35</c:v>
                </c:pt>
                <c:pt idx="337" formatCode="General">
                  <c:v>42</c:v>
                </c:pt>
                <c:pt idx="338" formatCode="General">
                  <c:v>44</c:v>
                </c:pt>
                <c:pt idx="339" formatCode="General">
                  <c:v>45</c:v>
                </c:pt>
                <c:pt idx="340" formatCode="General">
                  <c:v>50</c:v>
                </c:pt>
                <c:pt idx="341" formatCode="General">
                  <c:v>55</c:v>
                </c:pt>
                <c:pt idx="342" formatCode="General">
                  <c:v>56</c:v>
                </c:pt>
                <c:pt idx="343" formatCode="General">
                  <c:v>50</c:v>
                </c:pt>
                <c:pt idx="344" formatCode="General">
                  <c:v>44</c:v>
                </c:pt>
                <c:pt idx="345" formatCode="General">
                  <c:v>40</c:v>
                </c:pt>
                <c:pt idx="346" formatCode="General">
                  <c:v>34</c:v>
                </c:pt>
                <c:pt idx="347" formatCode="General">
                  <c:v>37</c:v>
                </c:pt>
                <c:pt idx="348" formatCode="General">
                  <c:v>44</c:v>
                </c:pt>
                <c:pt idx="349" formatCode="General">
                  <c:v>48</c:v>
                </c:pt>
                <c:pt idx="350" formatCode="General">
                  <c:v>51</c:v>
                </c:pt>
                <c:pt idx="351" formatCode="General">
                  <c:v>51</c:v>
                </c:pt>
                <c:pt idx="352" formatCode="General">
                  <c:v>45</c:v>
                </c:pt>
                <c:pt idx="353" formatCode="General">
                  <c:v>43</c:v>
                </c:pt>
                <c:pt idx="354" formatCode="General">
                  <c:v>41</c:v>
                </c:pt>
                <c:pt idx="355" formatCode="General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1"/>
        <c:minorTimeUnit val="months"/>
      </c:dateAx>
      <c:valAx>
        <c:axId val="173959328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7960"/>
        <c:axId val="172488352"/>
        <c:axId val="0"/>
      </c:bar3DChart>
      <c:catAx>
        <c:axId val="172487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8352"/>
        <c:crosses val="autoZero"/>
        <c:auto val="1"/>
        <c:lblAlgn val="ctr"/>
        <c:lblOffset val="100"/>
        <c:tickMarkSkip val="1"/>
        <c:noMultiLvlLbl val="0"/>
      </c:catAx>
      <c:valAx>
        <c:axId val="17248835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796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62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9136"/>
        <c:axId val="172489528"/>
        <c:axId val="0"/>
      </c:bar3DChart>
      <c:catAx>
        <c:axId val="172489136"/>
        <c:scaling>
          <c:orientation val="minMax"/>
        </c:scaling>
        <c:delete val="1"/>
        <c:axPos val="b"/>
        <c:majorTickMark val="out"/>
        <c:minorTickMark val="none"/>
        <c:tickLblPos val="none"/>
        <c:crossAx val="172489528"/>
        <c:crosses val="autoZero"/>
        <c:auto val="1"/>
        <c:lblAlgn val="ctr"/>
        <c:lblOffset val="100"/>
        <c:noMultiLvlLbl val="0"/>
      </c:catAx>
      <c:valAx>
        <c:axId val="17248952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9136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5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45740115818864E-2"/>
          <c:y val="4.5175572029656774E-2"/>
          <c:w val="0.87833400033292974"/>
          <c:h val="0.7462497673314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08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Sheet1!$A$2:$A$317</c:f>
              <c:numCache>
                <c:formatCode>[$-409]mmm\-yy;@</c:formatCode>
                <c:ptCount val="31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</c:numCache>
            </c:numRef>
          </c:cat>
          <c:val>
            <c:numRef>
              <c:f>Sheet1!$B$2:$B$317</c:f>
              <c:numCache>
                <c:formatCode>0</c:formatCode>
                <c:ptCount val="316"/>
                <c:pt idx="0">
                  <c:v>1555</c:v>
                </c:pt>
                <c:pt idx="1">
                  <c:v>1647</c:v>
                </c:pt>
                <c:pt idx="2">
                  <c:v>1605</c:v>
                </c:pt>
                <c:pt idx="3">
                  <c:v>1547</c:v>
                </c:pt>
                <c:pt idx="4">
                  <c:v>1554</c:v>
                </c:pt>
                <c:pt idx="5">
                  <c:v>1551</c:v>
                </c:pt>
                <c:pt idx="6">
                  <c:v>1610</c:v>
                </c:pt>
                <c:pt idx="7">
                  <c:v>1654</c:v>
                </c:pt>
                <c:pt idx="8">
                  <c:v>1577</c:v>
                </c:pt>
                <c:pt idx="9">
                  <c:v>1719</c:v>
                </c:pt>
                <c:pt idx="10">
                  <c:v>1672</c:v>
                </c:pt>
                <c:pt idx="11">
                  <c:v>1742</c:v>
                </c:pt>
                <c:pt idx="12">
                  <c:v>1732</c:v>
                </c:pt>
                <c:pt idx="13">
                  <c:v>1720</c:v>
                </c:pt>
                <c:pt idx="14">
                  <c:v>1665</c:v>
                </c:pt>
                <c:pt idx="15">
                  <c:v>1600</c:v>
                </c:pt>
                <c:pt idx="16">
                  <c:v>1640</c:v>
                </c:pt>
                <c:pt idx="17">
                  <c:v>1702</c:v>
                </c:pt>
                <c:pt idx="18">
                  <c:v>1682</c:v>
                </c:pt>
                <c:pt idx="19">
                  <c:v>1671</c:v>
                </c:pt>
                <c:pt idx="20">
                  <c:v>1551</c:v>
                </c:pt>
                <c:pt idx="21">
                  <c:v>1649</c:v>
                </c:pt>
                <c:pt idx="22">
                  <c:v>1672</c:v>
                </c:pt>
                <c:pt idx="23">
                  <c:v>1683</c:v>
                </c:pt>
                <c:pt idx="24">
                  <c:v>1727</c:v>
                </c:pt>
                <c:pt idx="25">
                  <c:v>1692</c:v>
                </c:pt>
                <c:pt idx="26">
                  <c:v>1651</c:v>
                </c:pt>
                <c:pt idx="27">
                  <c:v>1597</c:v>
                </c:pt>
                <c:pt idx="28">
                  <c:v>1543</c:v>
                </c:pt>
                <c:pt idx="29">
                  <c:v>1572</c:v>
                </c:pt>
                <c:pt idx="30">
                  <c:v>1542</c:v>
                </c:pt>
                <c:pt idx="31">
                  <c:v>1552</c:v>
                </c:pt>
                <c:pt idx="32">
                  <c:v>1570</c:v>
                </c:pt>
                <c:pt idx="33">
                  <c:v>1577</c:v>
                </c:pt>
                <c:pt idx="34">
                  <c:v>1614</c:v>
                </c:pt>
                <c:pt idx="35">
                  <c:v>1543</c:v>
                </c:pt>
                <c:pt idx="36">
                  <c:v>1699</c:v>
                </c:pt>
                <c:pt idx="37">
                  <c:v>1656</c:v>
                </c:pt>
                <c:pt idx="38">
                  <c:v>1659</c:v>
                </c:pt>
                <c:pt idx="39">
                  <c:v>1666</c:v>
                </c:pt>
                <c:pt idx="40">
                  <c:v>1665</c:v>
                </c:pt>
                <c:pt idx="41">
                  <c:v>1626</c:v>
                </c:pt>
                <c:pt idx="42">
                  <c:v>1598</c:v>
                </c:pt>
                <c:pt idx="43">
                  <c:v>1615</c:v>
                </c:pt>
                <c:pt idx="44">
                  <c:v>1565</c:v>
                </c:pt>
                <c:pt idx="45">
                  <c:v>1566</c:v>
                </c:pt>
                <c:pt idx="46">
                  <c:v>1651</c:v>
                </c:pt>
                <c:pt idx="47">
                  <c:v>1680</c:v>
                </c:pt>
                <c:pt idx="48">
                  <c:v>1665</c:v>
                </c:pt>
                <c:pt idx="49">
                  <c:v>1787</c:v>
                </c:pt>
                <c:pt idx="50">
                  <c:v>1691</c:v>
                </c:pt>
                <c:pt idx="51">
                  <c:v>1669</c:v>
                </c:pt>
                <c:pt idx="52">
                  <c:v>1716</c:v>
                </c:pt>
                <c:pt idx="53">
                  <c:v>1758</c:v>
                </c:pt>
                <c:pt idx="54">
                  <c:v>1738</c:v>
                </c:pt>
                <c:pt idx="55">
                  <c:v>1695</c:v>
                </c:pt>
                <c:pt idx="56">
                  <c:v>1803</c:v>
                </c:pt>
                <c:pt idx="57">
                  <c:v>1799</c:v>
                </c:pt>
                <c:pt idx="58">
                  <c:v>1771</c:v>
                </c:pt>
                <c:pt idx="59">
                  <c:v>1896</c:v>
                </c:pt>
                <c:pt idx="60">
                  <c:v>1808</c:v>
                </c:pt>
                <c:pt idx="61">
                  <c:v>1854</c:v>
                </c:pt>
                <c:pt idx="62">
                  <c:v>1757</c:v>
                </c:pt>
                <c:pt idx="63">
                  <c:v>1803</c:v>
                </c:pt>
                <c:pt idx="64">
                  <c:v>1835</c:v>
                </c:pt>
                <c:pt idx="65">
                  <c:v>1875</c:v>
                </c:pt>
                <c:pt idx="66">
                  <c:v>1885</c:v>
                </c:pt>
                <c:pt idx="67">
                  <c:v>1966</c:v>
                </c:pt>
                <c:pt idx="68">
                  <c:v>1961</c:v>
                </c:pt>
                <c:pt idx="69">
                  <c:v>2012</c:v>
                </c:pt>
                <c:pt idx="70">
                  <c:v>1918</c:v>
                </c:pt>
                <c:pt idx="71">
                  <c:v>1987</c:v>
                </c:pt>
                <c:pt idx="72">
                  <c:v>1952</c:v>
                </c:pt>
                <c:pt idx="73">
                  <c:v>1966</c:v>
                </c:pt>
                <c:pt idx="74">
                  <c:v>2066</c:v>
                </c:pt>
                <c:pt idx="75">
                  <c:v>2070</c:v>
                </c:pt>
                <c:pt idx="76">
                  <c:v>2150</c:v>
                </c:pt>
                <c:pt idx="77">
                  <c:v>2020</c:v>
                </c:pt>
                <c:pt idx="78">
                  <c:v>2112</c:v>
                </c:pt>
                <c:pt idx="79">
                  <c:v>2056</c:v>
                </c:pt>
                <c:pt idx="80">
                  <c:v>2041</c:v>
                </c:pt>
                <c:pt idx="81">
                  <c:v>2097</c:v>
                </c:pt>
                <c:pt idx="82">
                  <c:v>2079</c:v>
                </c:pt>
                <c:pt idx="83">
                  <c:v>2082</c:v>
                </c:pt>
                <c:pt idx="84">
                  <c:v>2139</c:v>
                </c:pt>
                <c:pt idx="85">
                  <c:v>2114</c:v>
                </c:pt>
                <c:pt idx="86">
                  <c:v>2062</c:v>
                </c:pt>
                <c:pt idx="87">
                  <c:v>2150</c:v>
                </c:pt>
                <c:pt idx="88">
                  <c:v>2085</c:v>
                </c:pt>
                <c:pt idx="89">
                  <c:v>2178</c:v>
                </c:pt>
                <c:pt idx="90">
                  <c:v>2203</c:v>
                </c:pt>
                <c:pt idx="91">
                  <c:v>2219</c:v>
                </c:pt>
                <c:pt idx="92">
                  <c:v>2263</c:v>
                </c:pt>
                <c:pt idx="93">
                  <c:v>2170</c:v>
                </c:pt>
                <c:pt idx="94">
                  <c:v>2218</c:v>
                </c:pt>
                <c:pt idx="95">
                  <c:v>2120</c:v>
                </c:pt>
                <c:pt idx="96">
                  <c:v>2212</c:v>
                </c:pt>
                <c:pt idx="97">
                  <c:v>2141</c:v>
                </c:pt>
                <c:pt idx="98">
                  <c:v>2118</c:v>
                </c:pt>
                <c:pt idx="99">
                  <c:v>1998</c:v>
                </c:pt>
                <c:pt idx="100">
                  <c:v>1905</c:v>
                </c:pt>
                <c:pt idx="101">
                  <c:v>1867</c:v>
                </c:pt>
                <c:pt idx="102">
                  <c:v>1763</c:v>
                </c:pt>
                <c:pt idx="103">
                  <c:v>1722</c:v>
                </c:pt>
                <c:pt idx="104">
                  <c:v>1655</c:v>
                </c:pt>
                <c:pt idx="105">
                  <c:v>1570</c:v>
                </c:pt>
                <c:pt idx="106">
                  <c:v>1535</c:v>
                </c:pt>
                <c:pt idx="107">
                  <c:v>1638</c:v>
                </c:pt>
                <c:pt idx="108">
                  <c:v>1626</c:v>
                </c:pt>
                <c:pt idx="109">
                  <c:v>1598</c:v>
                </c:pt>
                <c:pt idx="110">
                  <c:v>1596</c:v>
                </c:pt>
                <c:pt idx="111">
                  <c:v>1470</c:v>
                </c:pt>
                <c:pt idx="112">
                  <c:v>1493</c:v>
                </c:pt>
                <c:pt idx="113">
                  <c:v>1407</c:v>
                </c:pt>
                <c:pt idx="114">
                  <c:v>1361</c:v>
                </c:pt>
                <c:pt idx="115">
                  <c:v>1321</c:v>
                </c:pt>
                <c:pt idx="116">
                  <c:v>1261</c:v>
                </c:pt>
                <c:pt idx="117">
                  <c:v>1192</c:v>
                </c:pt>
                <c:pt idx="118">
                  <c:v>1224</c:v>
                </c:pt>
                <c:pt idx="119">
                  <c:v>1149</c:v>
                </c:pt>
                <c:pt idx="120">
                  <c:v>1094</c:v>
                </c:pt>
                <c:pt idx="121">
                  <c:v>1014</c:v>
                </c:pt>
                <c:pt idx="122">
                  <c:v>967</c:v>
                </c:pt>
                <c:pt idx="123">
                  <c:v>1008</c:v>
                </c:pt>
                <c:pt idx="124">
                  <c:v>995</c:v>
                </c:pt>
                <c:pt idx="125">
                  <c:v>1180</c:v>
                </c:pt>
                <c:pt idx="126">
                  <c:v>921</c:v>
                </c:pt>
                <c:pt idx="127">
                  <c:v>858</c:v>
                </c:pt>
                <c:pt idx="128">
                  <c:v>797</c:v>
                </c:pt>
                <c:pt idx="129">
                  <c:v>736</c:v>
                </c:pt>
                <c:pt idx="130">
                  <c:v>626</c:v>
                </c:pt>
                <c:pt idx="131">
                  <c:v>554</c:v>
                </c:pt>
                <c:pt idx="132">
                  <c:v>545</c:v>
                </c:pt>
                <c:pt idx="133">
                  <c:v>558</c:v>
                </c:pt>
                <c:pt idx="134">
                  <c:v>513</c:v>
                </c:pt>
                <c:pt idx="135">
                  <c:v>521</c:v>
                </c:pt>
                <c:pt idx="136">
                  <c:v>556</c:v>
                </c:pt>
                <c:pt idx="137">
                  <c:v>601</c:v>
                </c:pt>
                <c:pt idx="138">
                  <c:v>595</c:v>
                </c:pt>
                <c:pt idx="139">
                  <c:v>616</c:v>
                </c:pt>
                <c:pt idx="140">
                  <c:v>609</c:v>
                </c:pt>
                <c:pt idx="141">
                  <c:v>583</c:v>
                </c:pt>
                <c:pt idx="142">
                  <c:v>623</c:v>
                </c:pt>
                <c:pt idx="143">
                  <c:v>664</c:v>
                </c:pt>
                <c:pt idx="144">
                  <c:v>636</c:v>
                </c:pt>
                <c:pt idx="145">
                  <c:v>650</c:v>
                </c:pt>
                <c:pt idx="146">
                  <c:v>687</c:v>
                </c:pt>
                <c:pt idx="147">
                  <c:v>637</c:v>
                </c:pt>
                <c:pt idx="148">
                  <c:v>575</c:v>
                </c:pt>
                <c:pt idx="149">
                  <c:v>587</c:v>
                </c:pt>
                <c:pt idx="150">
                  <c:v>579</c:v>
                </c:pt>
                <c:pt idx="151">
                  <c:v>580</c:v>
                </c:pt>
                <c:pt idx="152">
                  <c:v>563</c:v>
                </c:pt>
                <c:pt idx="153">
                  <c:v>558</c:v>
                </c:pt>
                <c:pt idx="154">
                  <c:v>560</c:v>
                </c:pt>
                <c:pt idx="155">
                  <c:v>632</c:v>
                </c:pt>
                <c:pt idx="156">
                  <c:v>576</c:v>
                </c:pt>
                <c:pt idx="157">
                  <c:v>542</c:v>
                </c:pt>
                <c:pt idx="158">
                  <c:v>583</c:v>
                </c:pt>
                <c:pt idx="159">
                  <c:v>581</c:v>
                </c:pt>
                <c:pt idx="160">
                  <c:v>618</c:v>
                </c:pt>
                <c:pt idx="161">
                  <c:v>636</c:v>
                </c:pt>
                <c:pt idx="162">
                  <c:v>621</c:v>
                </c:pt>
                <c:pt idx="163">
                  <c:v>647</c:v>
                </c:pt>
                <c:pt idx="164">
                  <c:v>610</c:v>
                </c:pt>
                <c:pt idx="165">
                  <c:v>671</c:v>
                </c:pt>
                <c:pt idx="166">
                  <c:v>706</c:v>
                </c:pt>
                <c:pt idx="167">
                  <c:v>697</c:v>
                </c:pt>
                <c:pt idx="168">
                  <c:v>712</c:v>
                </c:pt>
                <c:pt idx="169">
                  <c:v>738</c:v>
                </c:pt>
                <c:pt idx="170">
                  <c:v>806</c:v>
                </c:pt>
                <c:pt idx="171">
                  <c:v>732</c:v>
                </c:pt>
                <c:pt idx="172">
                  <c:v>796</c:v>
                </c:pt>
                <c:pt idx="173">
                  <c:v>794</c:v>
                </c:pt>
                <c:pt idx="174">
                  <c:v>849</c:v>
                </c:pt>
                <c:pt idx="175">
                  <c:v>840</c:v>
                </c:pt>
                <c:pt idx="176">
                  <c:v>930</c:v>
                </c:pt>
                <c:pt idx="177">
                  <c:v>887</c:v>
                </c:pt>
                <c:pt idx="178">
                  <c:v>917</c:v>
                </c:pt>
                <c:pt idx="179">
                  <c:v>941</c:v>
                </c:pt>
                <c:pt idx="180">
                  <c:v>940</c:v>
                </c:pt>
                <c:pt idx="181">
                  <c:v>980</c:v>
                </c:pt>
                <c:pt idx="182">
                  <c:v>936</c:v>
                </c:pt>
                <c:pt idx="183">
                  <c:v>1012</c:v>
                </c:pt>
                <c:pt idx="184">
                  <c:v>1003</c:v>
                </c:pt>
                <c:pt idx="185">
                  <c:v>942</c:v>
                </c:pt>
                <c:pt idx="186">
                  <c:v>997</c:v>
                </c:pt>
                <c:pt idx="187">
                  <c:v>964</c:v>
                </c:pt>
                <c:pt idx="188">
                  <c:v>1004</c:v>
                </c:pt>
                <c:pt idx="189">
                  <c:v>1044</c:v>
                </c:pt>
                <c:pt idx="190">
                  <c:v>1029</c:v>
                </c:pt>
                <c:pt idx="191">
                  <c:v>1005</c:v>
                </c:pt>
                <c:pt idx="192">
                  <c:v>976</c:v>
                </c:pt>
                <c:pt idx="193">
                  <c:v>1039</c:v>
                </c:pt>
                <c:pt idx="194">
                  <c:v>1067</c:v>
                </c:pt>
                <c:pt idx="195">
                  <c:v>1090</c:v>
                </c:pt>
                <c:pt idx="196">
                  <c:v>1018</c:v>
                </c:pt>
                <c:pt idx="197">
                  <c:v>1010</c:v>
                </c:pt>
                <c:pt idx="198">
                  <c:v>1076</c:v>
                </c:pt>
                <c:pt idx="199" formatCode="General">
                  <c:v>1047</c:v>
                </c:pt>
                <c:pt idx="200" formatCode="General">
                  <c:v>1077</c:v>
                </c:pt>
                <c:pt idx="201" formatCode="General">
                  <c:v>1094</c:v>
                </c:pt>
                <c:pt idx="202" formatCode="General">
                  <c:v>1059</c:v>
                </c:pt>
                <c:pt idx="203" formatCode="General">
                  <c:v>1072</c:v>
                </c:pt>
                <c:pt idx="204" formatCode="General">
                  <c:v>1049</c:v>
                </c:pt>
                <c:pt idx="205" formatCode="General">
                  <c:v>1127</c:v>
                </c:pt>
                <c:pt idx="206" formatCode="General">
                  <c:v>1072</c:v>
                </c:pt>
                <c:pt idx="207" formatCode="General">
                  <c:v>1166</c:v>
                </c:pt>
                <c:pt idx="208" formatCode="General">
                  <c:v>1272</c:v>
                </c:pt>
                <c:pt idx="209" formatCode="General">
                  <c:v>1379</c:v>
                </c:pt>
                <c:pt idx="210" formatCode="General">
                  <c:v>1140</c:v>
                </c:pt>
                <c:pt idx="211" formatCode="General">
                  <c:v>1165</c:v>
                </c:pt>
                <c:pt idx="212" formatCode="General">
                  <c:v>1144</c:v>
                </c:pt>
                <c:pt idx="213" formatCode="General">
                  <c:v>1160</c:v>
                </c:pt>
                <c:pt idx="214" formatCode="General">
                  <c:v>1244</c:v>
                </c:pt>
                <c:pt idx="215" formatCode="General">
                  <c:v>1211</c:v>
                </c:pt>
                <c:pt idx="216" formatCode="General">
                  <c:v>1171</c:v>
                </c:pt>
                <c:pt idx="217" formatCode="General">
                  <c:v>1172</c:v>
                </c:pt>
                <c:pt idx="218" formatCode="General">
                  <c:v>1118</c:v>
                </c:pt>
                <c:pt idx="219" formatCode="General">
                  <c:v>1160</c:v>
                </c:pt>
                <c:pt idx="220" formatCode="General">
                  <c:v>1205</c:v>
                </c:pt>
                <c:pt idx="221" formatCode="General">
                  <c:v>1208</c:v>
                </c:pt>
                <c:pt idx="222" formatCode="General">
                  <c:v>1198</c:v>
                </c:pt>
                <c:pt idx="223" formatCode="General">
                  <c:v>1201</c:v>
                </c:pt>
                <c:pt idx="224" formatCode="General">
                  <c:v>1303</c:v>
                </c:pt>
                <c:pt idx="225" formatCode="General">
                  <c:v>1254</c:v>
                </c:pt>
                <c:pt idx="226" formatCode="General">
                  <c:v>1230</c:v>
                </c:pt>
                <c:pt idx="227" formatCode="General">
                  <c:v>1248</c:v>
                </c:pt>
                <c:pt idx="228" formatCode="General">
                  <c:v>1303</c:v>
                </c:pt>
                <c:pt idx="229" formatCode="General">
                  <c:v>1234</c:v>
                </c:pt>
                <c:pt idx="230" formatCode="General">
                  <c:v>1272</c:v>
                </c:pt>
                <c:pt idx="231" formatCode="General">
                  <c:v>1251</c:v>
                </c:pt>
                <c:pt idx="232" formatCode="General">
                  <c:v>1208</c:v>
                </c:pt>
                <c:pt idx="233" formatCode="General">
                  <c:v>1353</c:v>
                </c:pt>
                <c:pt idx="234" formatCode="General">
                  <c:v>1256</c:v>
                </c:pt>
                <c:pt idx="235" formatCode="General">
                  <c:v>1319</c:v>
                </c:pt>
                <c:pt idx="236" formatCode="General">
                  <c:v>1273</c:v>
                </c:pt>
                <c:pt idx="237" formatCode="General">
                  <c:v>1356</c:v>
                </c:pt>
                <c:pt idx="238" formatCode="General">
                  <c:v>1299</c:v>
                </c:pt>
                <c:pt idx="239" formatCode="General">
                  <c:v>1311</c:v>
                </c:pt>
                <c:pt idx="240" formatCode="General">
                  <c:v>1317</c:v>
                </c:pt>
                <c:pt idx="241" formatCode="General">
                  <c:v>1321</c:v>
                </c:pt>
                <c:pt idx="242" formatCode="General">
                  <c:v>1385</c:v>
                </c:pt>
                <c:pt idx="243" formatCode="General">
                  <c:v>1378</c:v>
                </c:pt>
                <c:pt idx="244" formatCode="General">
                  <c:v>1338</c:v>
                </c:pt>
                <c:pt idx="245" formatCode="General">
                  <c:v>1345</c:v>
                </c:pt>
                <c:pt idx="246" formatCode="General">
                  <c:v>1334</c:v>
                </c:pt>
                <c:pt idx="247" formatCode="General">
                  <c:v>1273</c:v>
                </c:pt>
                <c:pt idx="248" formatCode="General">
                  <c:v>1314</c:v>
                </c:pt>
                <c:pt idx="249" formatCode="General">
                  <c:v>1272</c:v>
                </c:pt>
                <c:pt idx="250" formatCode="General">
                  <c:v>1340</c:v>
                </c:pt>
                <c:pt idx="251" formatCode="General">
                  <c:v>1317</c:v>
                </c:pt>
                <c:pt idx="252" formatCode="General">
                  <c:v>1261</c:v>
                </c:pt>
                <c:pt idx="253" formatCode="General">
                  <c:v>1287</c:v>
                </c:pt>
                <c:pt idx="254" formatCode="General">
                  <c:v>1305</c:v>
                </c:pt>
                <c:pt idx="255" formatCode="General">
                  <c:v>1311</c:v>
                </c:pt>
                <c:pt idx="256" formatCode="General">
                  <c:v>1347</c:v>
                </c:pt>
                <c:pt idx="257" formatCode="General">
                  <c:v>1315</c:v>
                </c:pt>
                <c:pt idx="258" formatCode="General">
                  <c:v>1352</c:v>
                </c:pt>
                <c:pt idx="259" formatCode="General">
                  <c:v>1489</c:v>
                </c:pt>
                <c:pt idx="260" formatCode="General">
                  <c:v>1474</c:v>
                </c:pt>
                <c:pt idx="261" formatCode="General">
                  <c:v>1525</c:v>
                </c:pt>
                <c:pt idx="262" formatCode="General">
                  <c:v>1527</c:v>
                </c:pt>
                <c:pt idx="263" formatCode="General">
                  <c:v>1451</c:v>
                </c:pt>
                <c:pt idx="264" formatCode="General">
                  <c:v>1507</c:v>
                </c:pt>
                <c:pt idx="265" formatCode="General">
                  <c:v>1442</c:v>
                </c:pt>
                <c:pt idx="266" formatCode="General">
                  <c:v>1358</c:v>
                </c:pt>
                <c:pt idx="267" formatCode="General">
                  <c:v>1066</c:v>
                </c:pt>
                <c:pt idx="268" formatCode="General">
                  <c:v>1260</c:v>
                </c:pt>
                <c:pt idx="269" formatCode="General">
                  <c:v>1338</c:v>
                </c:pt>
                <c:pt idx="270" formatCode="General">
                  <c:v>1546</c:v>
                </c:pt>
                <c:pt idx="271" formatCode="General">
                  <c:v>1529</c:v>
                </c:pt>
                <c:pt idx="272" formatCode="General">
                  <c:v>1624</c:v>
                </c:pt>
                <c:pt idx="273" formatCode="General">
                  <c:v>1613</c:v>
                </c:pt>
                <c:pt idx="274" formatCode="General">
                  <c:v>1714</c:v>
                </c:pt>
                <c:pt idx="275" formatCode="General">
                  <c:v>1744</c:v>
                </c:pt>
                <c:pt idx="276" formatCode="General">
                  <c:v>1883</c:v>
                </c:pt>
                <c:pt idx="277" formatCode="General">
                  <c:v>1715</c:v>
                </c:pt>
                <c:pt idx="278" formatCode="General">
                  <c:v>1732</c:v>
                </c:pt>
                <c:pt idx="279" formatCode="General">
                  <c:v>1738</c:v>
                </c:pt>
                <c:pt idx="280" formatCode="General">
                  <c:v>1681</c:v>
                </c:pt>
                <c:pt idx="281" formatCode="General">
                  <c:v>1657</c:v>
                </c:pt>
                <c:pt idx="282" formatCode="General">
                  <c:v>1652</c:v>
                </c:pt>
                <c:pt idx="283" formatCode="General">
                  <c:v>1770</c:v>
                </c:pt>
                <c:pt idx="284" formatCode="General">
                  <c:v>1625</c:v>
                </c:pt>
                <c:pt idx="285" formatCode="General">
                  <c:v>1719</c:v>
                </c:pt>
                <c:pt idx="286" formatCode="General">
                  <c:v>1766</c:v>
                </c:pt>
                <c:pt idx="287" formatCode="General">
                  <c:v>1913</c:v>
                </c:pt>
                <c:pt idx="288" formatCode="General">
                  <c:v>1915</c:v>
                </c:pt>
                <c:pt idx="289" formatCode="General">
                  <c:v>1860</c:v>
                </c:pt>
                <c:pt idx="290" formatCode="General">
                  <c:v>1879</c:v>
                </c:pt>
                <c:pt idx="291" formatCode="General">
                  <c:v>1835</c:v>
                </c:pt>
                <c:pt idx="292" formatCode="General">
                  <c:v>1712</c:v>
                </c:pt>
                <c:pt idx="293" formatCode="General">
                  <c:v>1745</c:v>
                </c:pt>
                <c:pt idx="294" formatCode="General">
                  <c:v>1719</c:v>
                </c:pt>
                <c:pt idx="295" formatCode="General">
                  <c:v>1542</c:v>
                </c:pt>
                <c:pt idx="296" formatCode="General">
                  <c:v>1613</c:v>
                </c:pt>
                <c:pt idx="297" formatCode="General">
                  <c:v>1560</c:v>
                </c:pt>
                <c:pt idx="298" formatCode="General">
                  <c:v>1402</c:v>
                </c:pt>
                <c:pt idx="299" formatCode="General">
                  <c:v>1400</c:v>
                </c:pt>
                <c:pt idx="300" formatCode="General">
                  <c:v>1443</c:v>
                </c:pt>
                <c:pt idx="301" formatCode="General">
                  <c:v>1620</c:v>
                </c:pt>
                <c:pt idx="302" formatCode="General">
                  <c:v>1493</c:v>
                </c:pt>
                <c:pt idx="303" formatCode="General">
                  <c:v>1470</c:v>
                </c:pt>
                <c:pt idx="304" formatCode="General">
                  <c:v>1532</c:v>
                </c:pt>
                <c:pt idx="305" formatCode="General">
                  <c:v>1493</c:v>
                </c:pt>
                <c:pt idx="306" formatCode="General">
                  <c:v>1501</c:v>
                </c:pt>
                <c:pt idx="307" formatCode="General">
                  <c:v>1578</c:v>
                </c:pt>
                <c:pt idx="308" formatCode="General">
                  <c:v>1515</c:v>
                </c:pt>
                <c:pt idx="309" formatCode="General">
                  <c:v>1534</c:v>
                </c:pt>
                <c:pt idx="310" formatCode="General">
                  <c:v>1508</c:v>
                </c:pt>
                <c:pt idx="311" formatCode="General">
                  <c:v>1530</c:v>
                </c:pt>
                <c:pt idx="312" formatCode="General">
                  <c:v>1508</c:v>
                </c:pt>
                <c:pt idx="313" formatCode="General">
                  <c:v>1563</c:v>
                </c:pt>
                <c:pt idx="314" formatCode="General">
                  <c:v>1485</c:v>
                </c:pt>
                <c:pt idx="315" formatCode="General">
                  <c:v>1440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F-4C84-8811-4BE6F366B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Sheet1!$A$2:$A$317</c:f>
              <c:numCache>
                <c:formatCode>[$-409]mmm\-yy;@</c:formatCode>
                <c:ptCount val="31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</c:numCache>
            </c:numRef>
          </c:cat>
          <c:val>
            <c:numRef>
              <c:f>Sheet1!$C$2:$C$317</c:f>
              <c:numCache>
                <c:formatCode>0</c:formatCode>
                <c:ptCount val="316"/>
                <c:pt idx="0">
                  <c:v>1158</c:v>
                </c:pt>
                <c:pt idx="1">
                  <c:v>1191</c:v>
                </c:pt>
                <c:pt idx="2">
                  <c:v>1162</c:v>
                </c:pt>
                <c:pt idx="3">
                  <c:v>1157</c:v>
                </c:pt>
                <c:pt idx="4">
                  <c:v>1165</c:v>
                </c:pt>
                <c:pt idx="5">
                  <c:v>1148</c:v>
                </c:pt>
                <c:pt idx="6">
                  <c:v>1181</c:v>
                </c:pt>
                <c:pt idx="7">
                  <c:v>1196</c:v>
                </c:pt>
                <c:pt idx="8">
                  <c:v>1187</c:v>
                </c:pt>
                <c:pt idx="9">
                  <c:v>1217</c:v>
                </c:pt>
                <c:pt idx="10">
                  <c:v>1248</c:v>
                </c:pt>
                <c:pt idx="11">
                  <c:v>1317</c:v>
                </c:pt>
                <c:pt idx="12">
                  <c:v>1259</c:v>
                </c:pt>
                <c:pt idx="13">
                  <c:v>1291</c:v>
                </c:pt>
                <c:pt idx="14">
                  <c:v>1239</c:v>
                </c:pt>
                <c:pt idx="15">
                  <c:v>1227</c:v>
                </c:pt>
                <c:pt idx="16">
                  <c:v>1254</c:v>
                </c:pt>
                <c:pt idx="17">
                  <c:v>1276</c:v>
                </c:pt>
                <c:pt idx="18">
                  <c:v>1276</c:v>
                </c:pt>
                <c:pt idx="19">
                  <c:v>1243</c:v>
                </c:pt>
                <c:pt idx="20">
                  <c:v>1198</c:v>
                </c:pt>
                <c:pt idx="21">
                  <c:v>1208</c:v>
                </c:pt>
                <c:pt idx="22">
                  <c:v>1233</c:v>
                </c:pt>
                <c:pt idx="23">
                  <c:v>1257</c:v>
                </c:pt>
                <c:pt idx="24">
                  <c:v>1277</c:v>
                </c:pt>
                <c:pt idx="25">
                  <c:v>1241</c:v>
                </c:pt>
                <c:pt idx="26">
                  <c:v>1253</c:v>
                </c:pt>
                <c:pt idx="27">
                  <c:v>1192</c:v>
                </c:pt>
                <c:pt idx="28">
                  <c:v>1182</c:v>
                </c:pt>
                <c:pt idx="29">
                  <c:v>1156</c:v>
                </c:pt>
                <c:pt idx="30">
                  <c:v>1152</c:v>
                </c:pt>
                <c:pt idx="31">
                  <c:v>1173</c:v>
                </c:pt>
                <c:pt idx="32">
                  <c:v>1189</c:v>
                </c:pt>
                <c:pt idx="33">
                  <c:v>1224</c:v>
                </c:pt>
                <c:pt idx="34">
                  <c:v>1208</c:v>
                </c:pt>
                <c:pt idx="35">
                  <c:v>1180</c:v>
                </c:pt>
                <c:pt idx="36">
                  <c:v>1251</c:v>
                </c:pt>
                <c:pt idx="37">
                  <c:v>1242</c:v>
                </c:pt>
                <c:pt idx="38">
                  <c:v>1232</c:v>
                </c:pt>
                <c:pt idx="39">
                  <c:v>1259</c:v>
                </c:pt>
                <c:pt idx="40">
                  <c:v>1240</c:v>
                </c:pt>
                <c:pt idx="41">
                  <c:v>1252</c:v>
                </c:pt>
                <c:pt idx="42">
                  <c:v>1235</c:v>
                </c:pt>
                <c:pt idx="43">
                  <c:v>1241</c:v>
                </c:pt>
                <c:pt idx="44">
                  <c:v>1192</c:v>
                </c:pt>
                <c:pt idx="45">
                  <c:v>1185</c:v>
                </c:pt>
                <c:pt idx="46">
                  <c:v>1229</c:v>
                </c:pt>
                <c:pt idx="47">
                  <c:v>1251</c:v>
                </c:pt>
                <c:pt idx="48">
                  <c:v>1285</c:v>
                </c:pt>
                <c:pt idx="49">
                  <c:v>1401</c:v>
                </c:pt>
                <c:pt idx="50">
                  <c:v>1289</c:v>
                </c:pt>
                <c:pt idx="51">
                  <c:v>1285</c:v>
                </c:pt>
                <c:pt idx="52">
                  <c:v>1289</c:v>
                </c:pt>
                <c:pt idx="53">
                  <c:v>1314</c:v>
                </c:pt>
                <c:pt idx="54">
                  <c:v>1307</c:v>
                </c:pt>
                <c:pt idx="55">
                  <c:v>1317</c:v>
                </c:pt>
                <c:pt idx="56">
                  <c:v>1366</c:v>
                </c:pt>
                <c:pt idx="57">
                  <c:v>1382</c:v>
                </c:pt>
                <c:pt idx="58">
                  <c:v>1382</c:v>
                </c:pt>
                <c:pt idx="59">
                  <c:v>1409</c:v>
                </c:pt>
                <c:pt idx="60">
                  <c:v>1416</c:v>
                </c:pt>
                <c:pt idx="61">
                  <c:v>1357</c:v>
                </c:pt>
                <c:pt idx="62">
                  <c:v>1359</c:v>
                </c:pt>
                <c:pt idx="63">
                  <c:v>1391</c:v>
                </c:pt>
                <c:pt idx="64">
                  <c:v>1389</c:v>
                </c:pt>
                <c:pt idx="65">
                  <c:v>1461</c:v>
                </c:pt>
                <c:pt idx="66">
                  <c:v>1478</c:v>
                </c:pt>
                <c:pt idx="67">
                  <c:v>1521</c:v>
                </c:pt>
                <c:pt idx="68">
                  <c:v>1533</c:v>
                </c:pt>
                <c:pt idx="69">
                  <c:v>1566</c:v>
                </c:pt>
                <c:pt idx="70">
                  <c:v>1513</c:v>
                </c:pt>
                <c:pt idx="71">
                  <c:v>1549</c:v>
                </c:pt>
                <c:pt idx="72">
                  <c:v>1539</c:v>
                </c:pt>
                <c:pt idx="73">
                  <c:v>1564</c:v>
                </c:pt>
                <c:pt idx="74">
                  <c:v>1648</c:v>
                </c:pt>
                <c:pt idx="75">
                  <c:v>1617</c:v>
                </c:pt>
                <c:pt idx="76">
                  <c:v>1675</c:v>
                </c:pt>
                <c:pt idx="77">
                  <c:v>1615</c:v>
                </c:pt>
                <c:pt idx="78">
                  <c:v>1620</c:v>
                </c:pt>
                <c:pt idx="79">
                  <c:v>1609</c:v>
                </c:pt>
                <c:pt idx="80">
                  <c:v>1586</c:v>
                </c:pt>
                <c:pt idx="81">
                  <c:v>1593</c:v>
                </c:pt>
                <c:pt idx="82">
                  <c:v>1572</c:v>
                </c:pt>
                <c:pt idx="83">
                  <c:v>1613</c:v>
                </c:pt>
                <c:pt idx="84">
                  <c:v>1654</c:v>
                </c:pt>
                <c:pt idx="85">
                  <c:v>1630</c:v>
                </c:pt>
                <c:pt idx="86">
                  <c:v>1580</c:v>
                </c:pt>
                <c:pt idx="87">
                  <c:v>1654</c:v>
                </c:pt>
                <c:pt idx="88">
                  <c:v>1644</c:v>
                </c:pt>
                <c:pt idx="89">
                  <c:v>1683</c:v>
                </c:pt>
                <c:pt idx="90">
                  <c:v>1722</c:v>
                </c:pt>
                <c:pt idx="91">
                  <c:v>1716</c:v>
                </c:pt>
                <c:pt idx="92">
                  <c:v>1798</c:v>
                </c:pt>
                <c:pt idx="93">
                  <c:v>1742</c:v>
                </c:pt>
                <c:pt idx="94">
                  <c:v>1730</c:v>
                </c:pt>
                <c:pt idx="95">
                  <c:v>1661</c:v>
                </c:pt>
                <c:pt idx="96">
                  <c:v>1689</c:v>
                </c:pt>
                <c:pt idx="97">
                  <c:v>1643</c:v>
                </c:pt>
                <c:pt idx="98">
                  <c:v>1551</c:v>
                </c:pt>
                <c:pt idx="99">
                  <c:v>1496</c:v>
                </c:pt>
                <c:pt idx="100">
                  <c:v>1450</c:v>
                </c:pt>
                <c:pt idx="101">
                  <c:v>1393</c:v>
                </c:pt>
                <c:pt idx="102">
                  <c:v>1307</c:v>
                </c:pt>
                <c:pt idx="103">
                  <c:v>1282</c:v>
                </c:pt>
                <c:pt idx="104">
                  <c:v>1218</c:v>
                </c:pt>
                <c:pt idx="105">
                  <c:v>1175</c:v>
                </c:pt>
                <c:pt idx="106">
                  <c:v>1163</c:v>
                </c:pt>
                <c:pt idx="107">
                  <c:v>1198</c:v>
                </c:pt>
                <c:pt idx="108">
                  <c:v>1174</c:v>
                </c:pt>
                <c:pt idx="109">
                  <c:v>1136</c:v>
                </c:pt>
                <c:pt idx="110">
                  <c:v>1147</c:v>
                </c:pt>
                <c:pt idx="111">
                  <c:v>1058</c:v>
                </c:pt>
                <c:pt idx="112">
                  <c:v>1042</c:v>
                </c:pt>
                <c:pt idx="113">
                  <c:v>995</c:v>
                </c:pt>
                <c:pt idx="114">
                  <c:v>978</c:v>
                </c:pt>
                <c:pt idx="115">
                  <c:v>916</c:v>
                </c:pt>
                <c:pt idx="116">
                  <c:v>855</c:v>
                </c:pt>
                <c:pt idx="117">
                  <c:v>821</c:v>
                </c:pt>
                <c:pt idx="118">
                  <c:v>795</c:v>
                </c:pt>
                <c:pt idx="119">
                  <c:v>742</c:v>
                </c:pt>
                <c:pt idx="120">
                  <c:v>708</c:v>
                </c:pt>
                <c:pt idx="121">
                  <c:v>664</c:v>
                </c:pt>
                <c:pt idx="122">
                  <c:v>642</c:v>
                </c:pt>
                <c:pt idx="123">
                  <c:v>661</c:v>
                </c:pt>
                <c:pt idx="124">
                  <c:v>633</c:v>
                </c:pt>
                <c:pt idx="125">
                  <c:v>605</c:v>
                </c:pt>
                <c:pt idx="126">
                  <c:v>571</c:v>
                </c:pt>
                <c:pt idx="127">
                  <c:v>543</c:v>
                </c:pt>
                <c:pt idx="128">
                  <c:v>529</c:v>
                </c:pt>
                <c:pt idx="129">
                  <c:v>469</c:v>
                </c:pt>
                <c:pt idx="130">
                  <c:v>420</c:v>
                </c:pt>
                <c:pt idx="131">
                  <c:v>364</c:v>
                </c:pt>
                <c:pt idx="132">
                  <c:v>337</c:v>
                </c:pt>
                <c:pt idx="133">
                  <c:v>377</c:v>
                </c:pt>
                <c:pt idx="134">
                  <c:v>361</c:v>
                </c:pt>
                <c:pt idx="135">
                  <c:v>391</c:v>
                </c:pt>
                <c:pt idx="136">
                  <c:v>431</c:v>
                </c:pt>
                <c:pt idx="137">
                  <c:v>458</c:v>
                </c:pt>
                <c:pt idx="138">
                  <c:v>489</c:v>
                </c:pt>
                <c:pt idx="139">
                  <c:v>491</c:v>
                </c:pt>
                <c:pt idx="140">
                  <c:v>477</c:v>
                </c:pt>
                <c:pt idx="141">
                  <c:v>472</c:v>
                </c:pt>
                <c:pt idx="142">
                  <c:v>483</c:v>
                </c:pt>
                <c:pt idx="143">
                  <c:v>508</c:v>
                </c:pt>
                <c:pt idx="144">
                  <c:v>504</c:v>
                </c:pt>
                <c:pt idx="145">
                  <c:v>510</c:v>
                </c:pt>
                <c:pt idx="146">
                  <c:v>536</c:v>
                </c:pt>
                <c:pt idx="147">
                  <c:v>476</c:v>
                </c:pt>
                <c:pt idx="148">
                  <c:v>435</c:v>
                </c:pt>
                <c:pt idx="149">
                  <c:v>425</c:v>
                </c:pt>
                <c:pt idx="150">
                  <c:v>411</c:v>
                </c:pt>
                <c:pt idx="151">
                  <c:v>402</c:v>
                </c:pt>
                <c:pt idx="152">
                  <c:v>404</c:v>
                </c:pt>
                <c:pt idx="153">
                  <c:v>408</c:v>
                </c:pt>
                <c:pt idx="154">
                  <c:v>418</c:v>
                </c:pt>
                <c:pt idx="155">
                  <c:v>447</c:v>
                </c:pt>
                <c:pt idx="156">
                  <c:v>420</c:v>
                </c:pt>
                <c:pt idx="157">
                  <c:v>379</c:v>
                </c:pt>
                <c:pt idx="158">
                  <c:v>399</c:v>
                </c:pt>
                <c:pt idx="159">
                  <c:v>403</c:v>
                </c:pt>
                <c:pt idx="160">
                  <c:v>411</c:v>
                </c:pt>
                <c:pt idx="161">
                  <c:v>413</c:v>
                </c:pt>
                <c:pt idx="162">
                  <c:v>416</c:v>
                </c:pt>
                <c:pt idx="163">
                  <c:v>428</c:v>
                </c:pt>
                <c:pt idx="164">
                  <c:v>425</c:v>
                </c:pt>
                <c:pt idx="165">
                  <c:v>439</c:v>
                </c:pt>
                <c:pt idx="166">
                  <c:v>449</c:v>
                </c:pt>
                <c:pt idx="167">
                  <c:v>458</c:v>
                </c:pt>
                <c:pt idx="168">
                  <c:v>462</c:v>
                </c:pt>
                <c:pt idx="169">
                  <c:v>493</c:v>
                </c:pt>
                <c:pt idx="170">
                  <c:v>482</c:v>
                </c:pt>
                <c:pt idx="171">
                  <c:v>485</c:v>
                </c:pt>
                <c:pt idx="172">
                  <c:v>494</c:v>
                </c:pt>
                <c:pt idx="173">
                  <c:v>501</c:v>
                </c:pt>
                <c:pt idx="174">
                  <c:v>522</c:v>
                </c:pt>
                <c:pt idx="175">
                  <c:v>517</c:v>
                </c:pt>
                <c:pt idx="176">
                  <c:v>562</c:v>
                </c:pt>
                <c:pt idx="177">
                  <c:v>568</c:v>
                </c:pt>
                <c:pt idx="178">
                  <c:v>568</c:v>
                </c:pt>
                <c:pt idx="179">
                  <c:v>582</c:v>
                </c:pt>
                <c:pt idx="180">
                  <c:v>590</c:v>
                </c:pt>
                <c:pt idx="181">
                  <c:v>612</c:v>
                </c:pt>
                <c:pt idx="182">
                  <c:v>610</c:v>
                </c:pt>
                <c:pt idx="183">
                  <c:v>620</c:v>
                </c:pt>
                <c:pt idx="184">
                  <c:v>623</c:v>
                </c:pt>
                <c:pt idx="185">
                  <c:v>628</c:v>
                </c:pt>
                <c:pt idx="186">
                  <c:v>619</c:v>
                </c:pt>
                <c:pt idx="187">
                  <c:v>635</c:v>
                </c:pt>
                <c:pt idx="188">
                  <c:v>625</c:v>
                </c:pt>
                <c:pt idx="189">
                  <c:v>623</c:v>
                </c:pt>
                <c:pt idx="190">
                  <c:v>642</c:v>
                </c:pt>
                <c:pt idx="191">
                  <c:v>602</c:v>
                </c:pt>
                <c:pt idx="192">
                  <c:v>615</c:v>
                </c:pt>
                <c:pt idx="193">
                  <c:v>609</c:v>
                </c:pt>
                <c:pt idx="194">
                  <c:v>623</c:v>
                </c:pt>
                <c:pt idx="195">
                  <c:v>620</c:v>
                </c:pt>
                <c:pt idx="196">
                  <c:v>627</c:v>
                </c:pt>
                <c:pt idx="197">
                  <c:v>649</c:v>
                </c:pt>
                <c:pt idx="198">
                  <c:v>648</c:v>
                </c:pt>
                <c:pt idx="199" formatCode="General">
                  <c:v>650</c:v>
                </c:pt>
                <c:pt idx="200" formatCode="General">
                  <c:v>662</c:v>
                </c:pt>
                <c:pt idx="201" formatCode="General">
                  <c:v>647</c:v>
                </c:pt>
                <c:pt idx="202" formatCode="General">
                  <c:v>658</c:v>
                </c:pt>
                <c:pt idx="203" formatCode="General">
                  <c:v>670</c:v>
                </c:pt>
                <c:pt idx="204" formatCode="General">
                  <c:v>662</c:v>
                </c:pt>
                <c:pt idx="205" formatCode="General">
                  <c:v>628</c:v>
                </c:pt>
                <c:pt idx="206" formatCode="General">
                  <c:v>658</c:v>
                </c:pt>
                <c:pt idx="207" formatCode="General">
                  <c:v>679</c:v>
                </c:pt>
                <c:pt idx="208" formatCode="General">
                  <c:v>701</c:v>
                </c:pt>
                <c:pt idx="209" formatCode="General">
                  <c:v>706</c:v>
                </c:pt>
                <c:pt idx="210" formatCode="General">
                  <c:v>700</c:v>
                </c:pt>
                <c:pt idx="211" formatCode="General">
                  <c:v>718</c:v>
                </c:pt>
                <c:pt idx="212" formatCode="General">
                  <c:v>711</c:v>
                </c:pt>
                <c:pt idx="213" formatCode="General">
                  <c:v>721</c:v>
                </c:pt>
                <c:pt idx="214" formatCode="General">
                  <c:v>730</c:v>
                </c:pt>
                <c:pt idx="215" formatCode="General">
                  <c:v>719</c:v>
                </c:pt>
                <c:pt idx="216" formatCode="General">
                  <c:v>720</c:v>
                </c:pt>
                <c:pt idx="217" formatCode="General">
                  <c:v>723</c:v>
                </c:pt>
                <c:pt idx="218" formatCode="General">
                  <c:v>737</c:v>
                </c:pt>
                <c:pt idx="219" formatCode="General">
                  <c:v>753</c:v>
                </c:pt>
                <c:pt idx="220" formatCode="General">
                  <c:v>748</c:v>
                </c:pt>
                <c:pt idx="221" formatCode="General">
                  <c:v>752</c:v>
                </c:pt>
                <c:pt idx="222" formatCode="General">
                  <c:v>720</c:v>
                </c:pt>
                <c:pt idx="223" formatCode="General">
                  <c:v>751</c:v>
                </c:pt>
                <c:pt idx="224" formatCode="General">
                  <c:v>752</c:v>
                </c:pt>
                <c:pt idx="225" formatCode="General">
                  <c:v>769</c:v>
                </c:pt>
                <c:pt idx="226" formatCode="General">
                  <c:v>770</c:v>
                </c:pt>
                <c:pt idx="227" formatCode="General">
                  <c:v>809</c:v>
                </c:pt>
                <c:pt idx="228" formatCode="General">
                  <c:v>790</c:v>
                </c:pt>
                <c:pt idx="229" formatCode="General">
                  <c:v>811</c:v>
                </c:pt>
                <c:pt idx="230" formatCode="General">
                  <c:v>826</c:v>
                </c:pt>
                <c:pt idx="231" formatCode="General">
                  <c:v>793</c:v>
                </c:pt>
                <c:pt idx="232" formatCode="General">
                  <c:v>795</c:v>
                </c:pt>
                <c:pt idx="233" formatCode="General">
                  <c:v>822</c:v>
                </c:pt>
                <c:pt idx="234" formatCode="General">
                  <c:v>818</c:v>
                </c:pt>
                <c:pt idx="235" formatCode="General">
                  <c:v>816</c:v>
                </c:pt>
                <c:pt idx="236" formatCode="General">
                  <c:v>830</c:v>
                </c:pt>
                <c:pt idx="237" formatCode="General">
                  <c:v>852</c:v>
                </c:pt>
                <c:pt idx="238" formatCode="General">
                  <c:v>859</c:v>
                </c:pt>
                <c:pt idx="239" formatCode="General">
                  <c:v>862</c:v>
                </c:pt>
                <c:pt idx="240" formatCode="General">
                  <c:v>856</c:v>
                </c:pt>
                <c:pt idx="241" formatCode="General">
                  <c:v>865</c:v>
                </c:pt>
                <c:pt idx="242" formatCode="General">
                  <c:v>847</c:v>
                </c:pt>
                <c:pt idx="243" formatCode="General">
                  <c:v>865</c:v>
                </c:pt>
                <c:pt idx="244" formatCode="General">
                  <c:v>859</c:v>
                </c:pt>
                <c:pt idx="245" formatCode="General">
                  <c:v>864</c:v>
                </c:pt>
                <c:pt idx="246" formatCode="General">
                  <c:v>884</c:v>
                </c:pt>
                <c:pt idx="247" formatCode="General">
                  <c:v>840</c:v>
                </c:pt>
                <c:pt idx="248" formatCode="General">
                  <c:v>858</c:v>
                </c:pt>
                <c:pt idx="249" formatCode="General">
                  <c:v>849</c:v>
                </c:pt>
                <c:pt idx="250" formatCode="General">
                  <c:v>845</c:v>
                </c:pt>
                <c:pt idx="251" formatCode="General">
                  <c:v>812</c:v>
                </c:pt>
                <c:pt idx="252" formatCode="General">
                  <c:v>799</c:v>
                </c:pt>
                <c:pt idx="253" formatCode="General">
                  <c:v>796</c:v>
                </c:pt>
                <c:pt idx="254" formatCode="General">
                  <c:v>811</c:v>
                </c:pt>
                <c:pt idx="255" formatCode="General">
                  <c:v>796</c:v>
                </c:pt>
                <c:pt idx="256" formatCode="General">
                  <c:v>833</c:v>
                </c:pt>
                <c:pt idx="257" formatCode="General">
                  <c:v>848</c:v>
                </c:pt>
                <c:pt idx="258" formatCode="General">
                  <c:v>863</c:v>
                </c:pt>
                <c:pt idx="259" formatCode="General">
                  <c:v>905</c:v>
                </c:pt>
                <c:pt idx="260" formatCode="General">
                  <c:v>905</c:v>
                </c:pt>
                <c:pt idx="261" formatCode="General">
                  <c:v>934</c:v>
                </c:pt>
                <c:pt idx="262" formatCode="General">
                  <c:v>945</c:v>
                </c:pt>
                <c:pt idx="263" formatCode="General">
                  <c:v>935</c:v>
                </c:pt>
                <c:pt idx="264" formatCode="General">
                  <c:v>972</c:v>
                </c:pt>
                <c:pt idx="265" formatCode="General">
                  <c:v>984</c:v>
                </c:pt>
                <c:pt idx="266" formatCode="General">
                  <c:v>875</c:v>
                </c:pt>
                <c:pt idx="267" formatCode="General">
                  <c:v>666</c:v>
                </c:pt>
                <c:pt idx="268" formatCode="General">
                  <c:v>746</c:v>
                </c:pt>
                <c:pt idx="269" formatCode="General">
                  <c:v>861</c:v>
                </c:pt>
                <c:pt idx="270" formatCode="General">
                  <c:v>1011</c:v>
                </c:pt>
                <c:pt idx="271" formatCode="General">
                  <c:v>1067</c:v>
                </c:pt>
                <c:pt idx="272" formatCode="General">
                  <c:v>1142</c:v>
                </c:pt>
                <c:pt idx="273" formatCode="General">
                  <c:v>1149</c:v>
                </c:pt>
                <c:pt idx="274" formatCode="General">
                  <c:v>1160</c:v>
                </c:pt>
                <c:pt idx="275" formatCode="General">
                  <c:v>1235</c:v>
                </c:pt>
                <c:pt idx="276" formatCode="General">
                  <c:v>1250</c:v>
                </c:pt>
                <c:pt idx="277" formatCode="General">
                  <c:v>1114</c:v>
                </c:pt>
                <c:pt idx="278" formatCode="General">
                  <c:v>1173</c:v>
                </c:pt>
                <c:pt idx="279" formatCode="General">
                  <c:v>1130</c:v>
                </c:pt>
                <c:pt idx="280" formatCode="General">
                  <c:v>1116</c:v>
                </c:pt>
                <c:pt idx="281" formatCode="General">
                  <c:v>1081</c:v>
                </c:pt>
                <c:pt idx="282" formatCode="General">
                  <c:v>1063</c:v>
                </c:pt>
                <c:pt idx="283" formatCode="General">
                  <c:v>1065</c:v>
                </c:pt>
                <c:pt idx="284" formatCode="General">
                  <c:v>1061</c:v>
                </c:pt>
                <c:pt idx="285" formatCode="General">
                  <c:v>1092</c:v>
                </c:pt>
                <c:pt idx="286" formatCode="General">
                  <c:v>1133</c:v>
                </c:pt>
                <c:pt idx="287" formatCode="General">
                  <c:v>1146</c:v>
                </c:pt>
                <c:pt idx="288" formatCode="General">
                  <c:v>1251</c:v>
                </c:pt>
                <c:pt idx="289" formatCode="General">
                  <c:v>1194</c:v>
                </c:pt>
                <c:pt idx="290" formatCode="General">
                  <c:v>1140</c:v>
                </c:pt>
                <c:pt idx="291" formatCode="General">
                  <c:v>1087</c:v>
                </c:pt>
                <c:pt idx="292" formatCode="General">
                  <c:v>1028</c:v>
                </c:pt>
                <c:pt idx="293" formatCode="General">
                  <c:v>946</c:v>
                </c:pt>
                <c:pt idx="294" formatCode="General">
                  <c:v>922</c:v>
                </c:pt>
                <c:pt idx="295" formatCode="General">
                  <c:v>885</c:v>
                </c:pt>
                <c:pt idx="296" formatCode="General">
                  <c:v>860</c:v>
                </c:pt>
                <c:pt idx="297" formatCode="General">
                  <c:v>842</c:v>
                </c:pt>
                <c:pt idx="298" formatCode="General">
                  <c:v>789</c:v>
                </c:pt>
                <c:pt idx="299" formatCode="General">
                  <c:v>743</c:v>
                </c:pt>
                <c:pt idx="300" formatCode="General">
                  <c:v>763</c:v>
                </c:pt>
                <c:pt idx="301" formatCode="General">
                  <c:v>807</c:v>
                </c:pt>
                <c:pt idx="302" formatCode="General">
                  <c:v>848</c:v>
                </c:pt>
                <c:pt idx="303" formatCode="General">
                  <c:v>876</c:v>
                </c:pt>
                <c:pt idx="304" formatCode="General">
                  <c:v>918</c:v>
                </c:pt>
                <c:pt idx="305" formatCode="General">
                  <c:v>946</c:v>
                </c:pt>
                <c:pt idx="306" formatCode="General">
                  <c:v>953</c:v>
                </c:pt>
                <c:pt idx="307" formatCode="General">
                  <c:v>972</c:v>
                </c:pt>
                <c:pt idx="308" formatCode="General">
                  <c:v>982</c:v>
                </c:pt>
                <c:pt idx="309" formatCode="General">
                  <c:v>986</c:v>
                </c:pt>
                <c:pt idx="310" formatCode="General">
                  <c:v>999</c:v>
                </c:pt>
                <c:pt idx="311" formatCode="General">
                  <c:v>1017</c:v>
                </c:pt>
                <c:pt idx="312" formatCode="General">
                  <c:v>1031</c:v>
                </c:pt>
                <c:pt idx="313" formatCode="General">
                  <c:v>1027</c:v>
                </c:pt>
                <c:pt idx="314" formatCode="General">
                  <c:v>984</c:v>
                </c:pt>
                <c:pt idx="315" formatCode="General">
                  <c:v>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F-4C84-8811-4BE6F366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0312"/>
        <c:axId val="172490704"/>
      </c:lineChart>
      <c:dateAx>
        <c:axId val="17249031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704"/>
        <c:crosses val="autoZero"/>
        <c:auto val="1"/>
        <c:lblOffset val="260"/>
        <c:baseTimeUnit val="months"/>
        <c:minorUnit val="1"/>
        <c:minorTimeUnit val="months"/>
      </c:dateAx>
      <c:valAx>
        <c:axId val="172490704"/>
        <c:scaling>
          <c:orientation val="minMax"/>
          <c:min val="2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312"/>
        <c:crosses val="autoZero"/>
        <c:crossBetween val="midCat"/>
        <c:majorUnit val="200"/>
      </c:valAx>
      <c:spPr>
        <a:noFill/>
        <a:ln w="1202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689445069366318"/>
          <c:y val="9.9950641557851896E-2"/>
          <c:w val="9.7406990792817547E-2"/>
          <c:h val="0.17618008861694873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256502029417E-2"/>
          <c:y val="2.6787444698482488E-2"/>
          <c:w val="0.88255058458599756"/>
          <c:h val="0.91385479731054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RS (Nominal)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Sheet1!$A$2:$A$67</c:f>
              <c:numCache>
                <c:formatCode>[$-409]mmm\-yy;@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 formatCode="mmm\-yy">
                  <c:v>44713</c:v>
                </c:pt>
                <c:pt idx="42" formatCode="mmm\-yy">
                  <c:v>44743</c:v>
                </c:pt>
                <c:pt idx="43" formatCode="mmm\-yy">
                  <c:v>44774</c:v>
                </c:pt>
                <c:pt idx="44" formatCode="mmm\-yy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  <c:pt idx="52" formatCode="mmm\-yy">
                  <c:v>45047</c:v>
                </c:pt>
                <c:pt idx="53" formatCode="mmm\-yy">
                  <c:v>45078</c:v>
                </c:pt>
                <c:pt idx="54" formatCode="mmm\-yy">
                  <c:v>45108</c:v>
                </c:pt>
                <c:pt idx="55" formatCode="mmm\-yy">
                  <c:v>45139</c:v>
                </c:pt>
                <c:pt idx="56" formatCode="mmm\-yy">
                  <c:v>45170</c:v>
                </c:pt>
                <c:pt idx="57" formatCode="mmm\-yy">
                  <c:v>45200</c:v>
                </c:pt>
                <c:pt idx="58" formatCode="mmm\-yy">
                  <c:v>45231</c:v>
                </c:pt>
                <c:pt idx="59" formatCode="mmm\-yy">
                  <c:v>45261</c:v>
                </c:pt>
                <c:pt idx="60" formatCode="mmm\-yy">
                  <c:v>45292</c:v>
                </c:pt>
                <c:pt idx="61" formatCode="mmm\-yy">
                  <c:v>45323</c:v>
                </c:pt>
                <c:pt idx="62" formatCode="mmm\-yy">
                  <c:v>45352</c:v>
                </c:pt>
                <c:pt idx="63" formatCode="mmm\-yy">
                  <c:v>45383</c:v>
                </c:pt>
                <c:pt idx="64" formatCode="mmm\-yy">
                  <c:v>45413</c:v>
                </c:pt>
                <c:pt idx="65" formatCode="mmm\-yy">
                  <c:v>45444</c:v>
                </c:pt>
              </c:numCache>
            </c:numRef>
          </c:cat>
          <c:val>
            <c:numRef>
              <c:f>Sheet1!$B$2:$B$67</c:f>
              <c:numCache>
                <c:formatCode>0.0%</c:formatCode>
                <c:ptCount val="66"/>
                <c:pt idx="0">
                  <c:v>1.9945924563542716E-2</c:v>
                </c:pt>
                <c:pt idx="1">
                  <c:v>1.5393222441591359E-2</c:v>
                </c:pt>
                <c:pt idx="2">
                  <c:v>3.2294704901606908E-2</c:v>
                </c:pt>
                <c:pt idx="3">
                  <c:v>3.0467261748277963E-2</c:v>
                </c:pt>
                <c:pt idx="4">
                  <c:v>2.3955442876250066E-2</c:v>
                </c:pt>
                <c:pt idx="5">
                  <c:v>2.9041420782103256E-2</c:v>
                </c:pt>
                <c:pt idx="6">
                  <c:v>3.189415735034995E-2</c:v>
                </c:pt>
                <c:pt idx="7">
                  <c:v>3.8620453341089656E-2</c:v>
                </c:pt>
                <c:pt idx="8">
                  <c:v>3.6307603698155999E-2</c:v>
                </c:pt>
                <c:pt idx="9">
                  <c:v>2.8030821443687071E-2</c:v>
                </c:pt>
                <c:pt idx="10">
                  <c:v>3.1229424497021263E-2</c:v>
                </c:pt>
                <c:pt idx="11">
                  <c:v>5.6302857499300751E-2</c:v>
                </c:pt>
                <c:pt idx="12">
                  <c:v>5.0385039823433342E-2</c:v>
                </c:pt>
                <c:pt idx="13">
                  <c:v>4.8813402325284194E-2</c:v>
                </c:pt>
                <c:pt idx="14">
                  <c:v>-6.143701468137952E-2</c:v>
                </c:pt>
                <c:pt idx="15">
                  <c:v>-0.19870320509298145</c:v>
                </c:pt>
                <c:pt idx="16">
                  <c:v>-5.4494765367594011E-2</c:v>
                </c:pt>
                <c:pt idx="17">
                  <c:v>2.5800247607627558E-2</c:v>
                </c:pt>
                <c:pt idx="18">
                  <c:v>3.3515090473378972E-2</c:v>
                </c:pt>
                <c:pt idx="19">
                  <c:v>3.6587845354734361E-2</c:v>
                </c:pt>
                <c:pt idx="20">
                  <c:v>6.357345210618548E-2</c:v>
                </c:pt>
                <c:pt idx="21">
                  <c:v>5.6706971017420393E-2</c:v>
                </c:pt>
                <c:pt idx="22">
                  <c:v>4.0719146658510397E-2</c:v>
                </c:pt>
                <c:pt idx="23">
                  <c:v>4.6377396876678745E-2</c:v>
                </c:pt>
                <c:pt idx="24">
                  <c:v>8.5835660083249055E-2</c:v>
                </c:pt>
                <c:pt idx="25">
                  <c:v>5.730899539381018E-2</c:v>
                </c:pt>
                <c:pt idx="26">
                  <c:v>0.29030556276639397</c:v>
                </c:pt>
                <c:pt idx="27">
                  <c:v>0.52507151394032014</c:v>
                </c:pt>
                <c:pt idx="28">
                  <c:v>0.26921839753555821</c:v>
                </c:pt>
                <c:pt idx="29">
                  <c:v>0.18057005142607729</c:v>
                </c:pt>
                <c:pt idx="30">
                  <c:v>0.14375779435595293</c:v>
                </c:pt>
                <c:pt idx="31">
                  <c:v>0.14149841883117475</c:v>
                </c:pt>
                <c:pt idx="32">
                  <c:v>0.12591924605946692</c:v>
                </c:pt>
                <c:pt idx="33">
                  <c:v>0.14799798278081311</c:v>
                </c:pt>
                <c:pt idx="34">
                  <c:v>0.17147391448897076</c:v>
                </c:pt>
                <c:pt idx="35">
                  <c:v>0.1514928090296741</c:v>
                </c:pt>
                <c:pt idx="36">
                  <c:v>0.12887416522059203</c:v>
                </c:pt>
                <c:pt idx="37">
                  <c:v>0.1710798953714654</c:v>
                </c:pt>
                <c:pt idx="38">
                  <c:v>7.7584416595819272E-2</c:v>
                </c:pt>
                <c:pt idx="39">
                  <c:v>8.1162026963008227E-2</c:v>
                </c:pt>
                <c:pt idx="40">
                  <c:v>9.0159420219221076E-2</c:v>
                </c:pt>
                <c:pt idx="41">
                  <c:v>8.6119349005425061E-2</c:v>
                </c:pt>
                <c:pt idx="42">
                  <c:v>9.535670622724024E-2</c:v>
                </c:pt>
                <c:pt idx="43">
                  <c:v>9.4368220044999784E-2</c:v>
                </c:pt>
                <c:pt idx="44">
                  <c:v>8.5061294476164617E-2</c:v>
                </c:pt>
                <c:pt idx="45">
                  <c:v>8.1175205610233503E-2</c:v>
                </c:pt>
                <c:pt idx="46">
                  <c:v>5.6287875818274546E-2</c:v>
                </c:pt>
                <c:pt idx="47">
                  <c:v>5.4099902769104258E-2</c:v>
                </c:pt>
                <c:pt idx="48">
                  <c:v>7.7312688460547063E-2</c:v>
                </c:pt>
                <c:pt idx="49">
                  <c:v>5.5204896990416863E-2</c:v>
                </c:pt>
                <c:pt idx="50">
                  <c:v>2.2434116720644104E-2</c:v>
                </c:pt>
                <c:pt idx="51">
                  <c:v>1.5526294291082765E-2</c:v>
                </c:pt>
                <c:pt idx="52">
                  <c:v>2.3295183595612778E-2</c:v>
                </c:pt>
                <c:pt idx="53">
                  <c:v>1.9132694590218824E-2</c:v>
                </c:pt>
                <c:pt idx="54">
                  <c:v>2.882126523879136E-2</c:v>
                </c:pt>
                <c:pt idx="55">
                  <c:v>3.0171513552666562E-2</c:v>
                </c:pt>
                <c:pt idx="56">
                  <c:v>4.154686089064219E-2</c:v>
                </c:pt>
                <c:pt idx="57">
                  <c:v>2.673861896184504E-2</c:v>
                </c:pt>
                <c:pt idx="58">
                  <c:v>4.0127717560719312E-2</c:v>
                </c:pt>
                <c:pt idx="59">
                  <c:v>5.4777467475785047E-2</c:v>
                </c:pt>
                <c:pt idx="60">
                  <c:v>2.6015168068074246E-3</c:v>
                </c:pt>
                <c:pt idx="61">
                  <c:v>2.0519088506688155E-2</c:v>
                </c:pt>
                <c:pt idx="62">
                  <c:v>3.6330730251948662E-2</c:v>
                </c:pt>
                <c:pt idx="63">
                  <c:v>2.7765182873140004E-2</c:v>
                </c:pt>
                <c:pt idx="64">
                  <c:v>2.5938148053219034E-2</c:v>
                </c:pt>
                <c:pt idx="65">
                  <c:v>2.2790177599000927E-2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RS (Real)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Sheet1!$A$2:$A$67</c:f>
              <c:numCache>
                <c:formatCode>[$-409]mmm\-yy;@</c:formatCode>
                <c:ptCount val="6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 formatCode="mmm\-yy">
                  <c:v>44713</c:v>
                </c:pt>
                <c:pt idx="42" formatCode="mmm\-yy">
                  <c:v>44743</c:v>
                </c:pt>
                <c:pt idx="43" formatCode="mmm\-yy">
                  <c:v>44774</c:v>
                </c:pt>
                <c:pt idx="44" formatCode="mmm\-yy">
                  <c:v>44805</c:v>
                </c:pt>
                <c:pt idx="45" formatCode="mmm\-yy">
                  <c:v>44835</c:v>
                </c:pt>
                <c:pt idx="46" formatCode="mmm\-yy">
                  <c:v>44866</c:v>
                </c:pt>
                <c:pt idx="47" formatCode="mmm\-yy">
                  <c:v>44896</c:v>
                </c:pt>
                <c:pt idx="48" formatCode="mmm\-yy">
                  <c:v>44927</c:v>
                </c:pt>
                <c:pt idx="49" formatCode="mmm\-yy">
                  <c:v>44958</c:v>
                </c:pt>
                <c:pt idx="50" formatCode="mmm\-yy">
                  <c:v>44986</c:v>
                </c:pt>
                <c:pt idx="51" formatCode="mmm\-yy">
                  <c:v>45017</c:v>
                </c:pt>
                <c:pt idx="52" formatCode="mmm\-yy">
                  <c:v>45047</c:v>
                </c:pt>
                <c:pt idx="53" formatCode="mmm\-yy">
                  <c:v>45078</c:v>
                </c:pt>
                <c:pt idx="54" formatCode="mmm\-yy">
                  <c:v>45108</c:v>
                </c:pt>
                <c:pt idx="55" formatCode="mmm\-yy">
                  <c:v>45139</c:v>
                </c:pt>
                <c:pt idx="56" formatCode="mmm\-yy">
                  <c:v>45170</c:v>
                </c:pt>
                <c:pt idx="57" formatCode="mmm\-yy">
                  <c:v>45200</c:v>
                </c:pt>
                <c:pt idx="58" formatCode="mmm\-yy">
                  <c:v>45231</c:v>
                </c:pt>
                <c:pt idx="59" formatCode="mmm\-yy">
                  <c:v>45261</c:v>
                </c:pt>
                <c:pt idx="60" formatCode="mmm\-yy">
                  <c:v>45292</c:v>
                </c:pt>
                <c:pt idx="61" formatCode="mmm\-yy">
                  <c:v>45323</c:v>
                </c:pt>
                <c:pt idx="62" formatCode="mmm\-yy">
                  <c:v>45352</c:v>
                </c:pt>
                <c:pt idx="63" formatCode="mmm\-yy">
                  <c:v>45383</c:v>
                </c:pt>
                <c:pt idx="64" formatCode="mmm\-yy">
                  <c:v>45413</c:v>
                </c:pt>
                <c:pt idx="65" formatCode="mmm\-yy">
                  <c:v>45444</c:v>
                </c:pt>
              </c:numCache>
            </c:numRef>
          </c:cat>
          <c:val>
            <c:numRef>
              <c:f>Sheet1!$C$2:$C$67</c:f>
              <c:numCache>
                <c:formatCode>0.0%</c:formatCode>
                <c:ptCount val="66"/>
                <c:pt idx="0">
                  <c:v>4.9957152567445817E-3</c:v>
                </c:pt>
                <c:pt idx="1">
                  <c:v>2.0154588731147172E-4</c:v>
                </c:pt>
                <c:pt idx="2">
                  <c:v>1.321399719686922E-2</c:v>
                </c:pt>
                <c:pt idx="3">
                  <c:v>1.0256242356930123E-2</c:v>
                </c:pt>
                <c:pt idx="4">
                  <c:v>5.8905483431803685E-3</c:v>
                </c:pt>
                <c:pt idx="5">
                  <c:v>1.2126809221638224E-2</c:v>
                </c:pt>
                <c:pt idx="6">
                  <c:v>1.3386364628153125E-2</c:v>
                </c:pt>
                <c:pt idx="7">
                  <c:v>2.0881200882604922E-2</c:v>
                </c:pt>
                <c:pt idx="8">
                  <c:v>1.9140210255462753E-2</c:v>
                </c:pt>
                <c:pt idx="9">
                  <c:v>1.0508863517970424E-2</c:v>
                </c:pt>
                <c:pt idx="10">
                  <c:v>1.0095297606243836E-2</c:v>
                </c:pt>
                <c:pt idx="11">
                  <c:v>3.2357052088024307E-2</c:v>
                </c:pt>
                <c:pt idx="12">
                  <c:v>2.4643291553097191E-2</c:v>
                </c:pt>
                <c:pt idx="13">
                  <c:v>2.4834953147353067E-2</c:v>
                </c:pt>
                <c:pt idx="14">
                  <c:v>-7.5518186256583797E-2</c:v>
                </c:pt>
                <c:pt idx="15">
                  <c:v>-0.20149697861793381</c:v>
                </c:pt>
                <c:pt idx="16">
                  <c:v>-5.6534722254171665E-2</c:v>
                </c:pt>
                <c:pt idx="17">
                  <c:v>1.8651688661209365E-2</c:v>
                </c:pt>
                <c:pt idx="18">
                  <c:v>2.3092269485740502E-2</c:v>
                </c:pt>
                <c:pt idx="19">
                  <c:v>2.3279094303974901E-2</c:v>
                </c:pt>
                <c:pt idx="20">
                  <c:v>4.9167498196156512E-2</c:v>
                </c:pt>
                <c:pt idx="21">
                  <c:v>4.4144189341686735E-2</c:v>
                </c:pt>
                <c:pt idx="22">
                  <c:v>2.8688218713084135E-2</c:v>
                </c:pt>
                <c:pt idx="23">
                  <c:v>3.2898555959677944E-2</c:v>
                </c:pt>
                <c:pt idx="24">
                  <c:v>7.0895585862736032E-2</c:v>
                </c:pt>
                <c:pt idx="25">
                  <c:v>3.9912011851536811E-2</c:v>
                </c:pt>
                <c:pt idx="26">
                  <c:v>0.25737941575684009</c:v>
                </c:pt>
                <c:pt idx="27">
                  <c:v>0.46432066705958475</c:v>
                </c:pt>
                <c:pt idx="28">
                  <c:v>0.20962774936553852</c:v>
                </c:pt>
                <c:pt idx="29">
                  <c:v>0.12098847832259785</c:v>
                </c:pt>
                <c:pt idx="30">
                  <c:v>8.6627514297863417E-2</c:v>
                </c:pt>
                <c:pt idx="31">
                  <c:v>8.5329243109386832E-2</c:v>
                </c:pt>
                <c:pt idx="32">
                  <c:v>6.8629887261551392E-2</c:v>
                </c:pt>
                <c:pt idx="33">
                  <c:v>8.0783575901386406E-2</c:v>
                </c:pt>
                <c:pt idx="34">
                  <c:v>9.6243842053235662E-2</c:v>
                </c:pt>
                <c:pt idx="35">
                  <c:v>7.4388455563302314E-2</c:v>
                </c:pt>
                <c:pt idx="36">
                  <c:v>4.9434427937885106E-2</c:v>
                </c:pt>
                <c:pt idx="37">
                  <c:v>8.4846335465573741E-2</c:v>
                </c:pt>
                <c:pt idx="38">
                  <c:v>-7.2686155234042982E-3</c:v>
                </c:pt>
                <c:pt idx="39">
                  <c:v>-1.2531582315095102E-3</c:v>
                </c:pt>
                <c:pt idx="40">
                  <c:v>4.4497567492007839E-3</c:v>
                </c:pt>
                <c:pt idx="41">
                  <c:v>-3.4664623276100537E-3</c:v>
                </c:pt>
                <c:pt idx="42">
                  <c:v>1.0012482171735337E-2</c:v>
                </c:pt>
                <c:pt idx="43">
                  <c:v>1.1255118840737932E-2</c:v>
                </c:pt>
                <c:pt idx="44">
                  <c:v>2.8453125291245662E-3</c:v>
                </c:pt>
                <c:pt idx="45">
                  <c:v>3.3927906039330491E-3</c:v>
                </c:pt>
                <c:pt idx="46">
                  <c:v>-1.3916036637583229E-2</c:v>
                </c:pt>
                <c:pt idx="47">
                  <c:v>-9.4116518185795028E-3</c:v>
                </c:pt>
                <c:pt idx="48">
                  <c:v>1.2872491624518645E-2</c:v>
                </c:pt>
                <c:pt idx="49">
                  <c:v>-4.1997905032078453E-3</c:v>
                </c:pt>
                <c:pt idx="50">
                  <c:v>-2.5650890936120274E-2</c:v>
                </c:pt>
                <c:pt idx="51">
                  <c:v>-3.2288884194836776E-2</c:v>
                </c:pt>
                <c:pt idx="52">
                  <c:v>-1.7202836855820247E-2</c:v>
                </c:pt>
                <c:pt idx="53">
                  <c:v>-1.1062165921598921E-2</c:v>
                </c:pt>
                <c:pt idx="54">
                  <c:v>-3.7730925707978313E-3</c:v>
                </c:pt>
                <c:pt idx="55">
                  <c:v>-6.7641593393281685E-3</c:v>
                </c:pt>
                <c:pt idx="56">
                  <c:v>4.4422115513582661E-3</c:v>
                </c:pt>
                <c:pt idx="57">
                  <c:v>-5.5394569658601123E-3</c:v>
                </c:pt>
                <c:pt idx="58">
                  <c:v>8.4670759228946402E-3</c:v>
                </c:pt>
                <c:pt idx="59">
                  <c:v>2.0852895334532606E-2</c:v>
                </c:pt>
                <c:pt idx="60">
                  <c:v>-2.7601010116649394E-2</c:v>
                </c:pt>
                <c:pt idx="61">
                  <c:v>-1.0796550256344406E-2</c:v>
                </c:pt>
                <c:pt idx="62">
                  <c:v>1.5263743687154996E-3</c:v>
                </c:pt>
                <c:pt idx="63">
                  <c:v>-5.6233133473604369E-3</c:v>
                </c:pt>
                <c:pt idx="64">
                  <c:v>-6.3573268922826331E-3</c:v>
                </c:pt>
                <c:pt idx="65">
                  <c:v>-6.7648120242227439E-3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97-46D3-B1BA-FE99D552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  <c:max val="0.55000000000000004"/>
          <c:min val="-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69636384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1509841194093163"/>
          <c:y val="9.3084614423197098E-2"/>
          <c:w val="0.19458833030486575"/>
          <c:h val="0.1917742146809419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spPr>
            <a:ln w="3608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Sheet1!$A$2:$A$317</c:f>
              <c:numCache>
                <c:formatCode>mmm\-yy</c:formatCode>
                <c:ptCount val="316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>
                  <c:v>44075</c:v>
                </c:pt>
                <c:pt idx="273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 formatCode="[$-409]mmm\-yy;@">
                  <c:v>44682</c:v>
                </c:pt>
                <c:pt idx="293" formatCode="[$-409]mmm\-yy;@">
                  <c:v>44713</c:v>
                </c:pt>
                <c:pt idx="294" formatCode="[$-409]mmm\-yy;@">
                  <c:v>44743</c:v>
                </c:pt>
                <c:pt idx="295" formatCode="[$-409]mmm\-yy;@">
                  <c:v>44774</c:v>
                </c:pt>
                <c:pt idx="296" formatCode="[$-409]mmm\-yy;@">
                  <c:v>44805</c:v>
                </c:pt>
                <c:pt idx="297" formatCode="[$-409]mmm\-yy;@">
                  <c:v>44835</c:v>
                </c:pt>
                <c:pt idx="298" formatCode="[$-409]mmm\-yy;@">
                  <c:v>44866</c:v>
                </c:pt>
                <c:pt idx="299" formatCode="[$-409]mmm\-yy;@">
                  <c:v>44896</c:v>
                </c:pt>
                <c:pt idx="300" formatCode="[$-409]mmm\-yy;@">
                  <c:v>44927</c:v>
                </c:pt>
                <c:pt idx="301" formatCode="[$-409]mmm\-yy;@">
                  <c:v>44958</c:v>
                </c:pt>
                <c:pt idx="302" formatCode="[$-409]mmm\-yy;@">
                  <c:v>44986</c:v>
                </c:pt>
                <c:pt idx="303" formatCode="[$-409]mmm\-yy;@">
                  <c:v>45017</c:v>
                </c:pt>
                <c:pt idx="304" formatCode="[$-409]mmm\-yy;@">
                  <c:v>45047</c:v>
                </c:pt>
                <c:pt idx="305" formatCode="[$-409]mmm\-yy;@">
                  <c:v>45078</c:v>
                </c:pt>
                <c:pt idx="306" formatCode="[$-409]mmm\-yy;@">
                  <c:v>45108</c:v>
                </c:pt>
                <c:pt idx="307" formatCode="[$-409]mmm\-yy;@">
                  <c:v>45139</c:v>
                </c:pt>
                <c:pt idx="308" formatCode="[$-409]mmm\-yy;@">
                  <c:v>45170</c:v>
                </c:pt>
                <c:pt idx="309" formatCode="[$-409]mmm\-yy;@">
                  <c:v>45200</c:v>
                </c:pt>
                <c:pt idx="310" formatCode="[$-409]mmm\-yy;@">
                  <c:v>45231</c:v>
                </c:pt>
                <c:pt idx="311" formatCode="[$-409]mmm\-yy;@">
                  <c:v>45261</c:v>
                </c:pt>
                <c:pt idx="312" formatCode="General">
                  <c:v>45292</c:v>
                </c:pt>
                <c:pt idx="313" formatCode="General">
                  <c:v>45323</c:v>
                </c:pt>
                <c:pt idx="314" formatCode="General">
                  <c:v>45352</c:v>
                </c:pt>
                <c:pt idx="315" formatCode="General">
                  <c:v>45383</c:v>
                </c:pt>
              </c:numCache>
            </c:numRef>
          </c:cat>
          <c:val>
            <c:numRef>
              <c:f>Sheet1!$B$2:$B$317</c:f>
              <c:numCache>
                <c:formatCode>#,###,##0</c:formatCode>
                <c:ptCount val="316"/>
                <c:pt idx="0">
                  <c:v>397</c:v>
                </c:pt>
                <c:pt idx="1">
                  <c:v>456</c:v>
                </c:pt>
                <c:pt idx="2">
                  <c:v>443</c:v>
                </c:pt>
                <c:pt idx="3">
                  <c:v>390</c:v>
                </c:pt>
                <c:pt idx="4">
                  <c:v>389</c:v>
                </c:pt>
                <c:pt idx="5">
                  <c:v>403</c:v>
                </c:pt>
                <c:pt idx="6">
                  <c:v>429</c:v>
                </c:pt>
                <c:pt idx="7">
                  <c:v>458</c:v>
                </c:pt>
                <c:pt idx="8">
                  <c:v>390</c:v>
                </c:pt>
                <c:pt idx="9">
                  <c:v>502</c:v>
                </c:pt>
                <c:pt idx="10">
                  <c:v>424</c:v>
                </c:pt>
                <c:pt idx="11">
                  <c:v>425</c:v>
                </c:pt>
                <c:pt idx="12">
                  <c:v>473</c:v>
                </c:pt>
                <c:pt idx="13">
                  <c:v>429</c:v>
                </c:pt>
                <c:pt idx="14">
                  <c:v>426</c:v>
                </c:pt>
                <c:pt idx="15">
                  <c:v>373</c:v>
                </c:pt>
                <c:pt idx="16">
                  <c:v>386</c:v>
                </c:pt>
                <c:pt idx="17">
                  <c:v>426</c:v>
                </c:pt>
                <c:pt idx="18">
                  <c:v>406</c:v>
                </c:pt>
                <c:pt idx="19">
                  <c:v>428</c:v>
                </c:pt>
                <c:pt idx="20">
                  <c:v>353</c:v>
                </c:pt>
                <c:pt idx="21">
                  <c:v>441</c:v>
                </c:pt>
                <c:pt idx="22">
                  <c:v>439</c:v>
                </c:pt>
                <c:pt idx="23">
                  <c:v>426</c:v>
                </c:pt>
                <c:pt idx="24">
                  <c:v>450</c:v>
                </c:pt>
                <c:pt idx="25">
                  <c:v>451</c:v>
                </c:pt>
                <c:pt idx="26">
                  <c:v>398</c:v>
                </c:pt>
                <c:pt idx="27">
                  <c:v>405</c:v>
                </c:pt>
                <c:pt idx="28">
                  <c:v>361</c:v>
                </c:pt>
                <c:pt idx="29">
                  <c:v>416</c:v>
                </c:pt>
                <c:pt idx="30">
                  <c:v>390</c:v>
                </c:pt>
                <c:pt idx="31">
                  <c:v>379</c:v>
                </c:pt>
                <c:pt idx="32">
                  <c:v>381</c:v>
                </c:pt>
                <c:pt idx="33">
                  <c:v>353</c:v>
                </c:pt>
                <c:pt idx="34">
                  <c:v>406</c:v>
                </c:pt>
                <c:pt idx="35">
                  <c:v>363</c:v>
                </c:pt>
                <c:pt idx="36">
                  <c:v>448</c:v>
                </c:pt>
                <c:pt idx="37">
                  <c:v>414</c:v>
                </c:pt>
                <c:pt idx="38">
                  <c:v>427</c:v>
                </c:pt>
                <c:pt idx="39">
                  <c:v>407</c:v>
                </c:pt>
                <c:pt idx="40">
                  <c:v>425</c:v>
                </c:pt>
                <c:pt idx="41">
                  <c:v>374</c:v>
                </c:pt>
                <c:pt idx="42">
                  <c:v>363</c:v>
                </c:pt>
                <c:pt idx="43">
                  <c:v>374</c:v>
                </c:pt>
                <c:pt idx="44">
                  <c:v>373</c:v>
                </c:pt>
                <c:pt idx="45">
                  <c:v>381</c:v>
                </c:pt>
                <c:pt idx="46">
                  <c:v>422</c:v>
                </c:pt>
                <c:pt idx="47">
                  <c:v>429</c:v>
                </c:pt>
                <c:pt idx="48">
                  <c:v>380</c:v>
                </c:pt>
                <c:pt idx="49">
                  <c:v>386</c:v>
                </c:pt>
                <c:pt idx="50">
                  <c:v>402</c:v>
                </c:pt>
                <c:pt idx="51">
                  <c:v>384</c:v>
                </c:pt>
                <c:pt idx="52">
                  <c:v>427</c:v>
                </c:pt>
                <c:pt idx="53">
                  <c:v>444</c:v>
                </c:pt>
                <c:pt idx="54">
                  <c:v>431</c:v>
                </c:pt>
                <c:pt idx="55">
                  <c:v>378</c:v>
                </c:pt>
                <c:pt idx="56">
                  <c:v>437</c:v>
                </c:pt>
                <c:pt idx="57">
                  <c:v>417</c:v>
                </c:pt>
                <c:pt idx="58">
                  <c:v>389</c:v>
                </c:pt>
                <c:pt idx="59">
                  <c:v>487</c:v>
                </c:pt>
                <c:pt idx="60">
                  <c:v>392</c:v>
                </c:pt>
                <c:pt idx="61">
                  <c:v>497</c:v>
                </c:pt>
                <c:pt idx="62">
                  <c:v>398</c:v>
                </c:pt>
                <c:pt idx="63">
                  <c:v>412</c:v>
                </c:pt>
                <c:pt idx="64">
                  <c:v>446</c:v>
                </c:pt>
                <c:pt idx="65">
                  <c:v>414</c:v>
                </c:pt>
                <c:pt idx="66">
                  <c:v>407</c:v>
                </c:pt>
                <c:pt idx="67">
                  <c:v>445</c:v>
                </c:pt>
                <c:pt idx="68">
                  <c:v>428</c:v>
                </c:pt>
                <c:pt idx="69">
                  <c:v>446</c:v>
                </c:pt>
                <c:pt idx="70">
                  <c:v>405</c:v>
                </c:pt>
                <c:pt idx="71">
                  <c:v>438</c:v>
                </c:pt>
                <c:pt idx="72">
                  <c:v>413</c:v>
                </c:pt>
                <c:pt idx="73">
                  <c:v>402</c:v>
                </c:pt>
                <c:pt idx="74">
                  <c:v>418</c:v>
                </c:pt>
                <c:pt idx="75">
                  <c:v>453</c:v>
                </c:pt>
                <c:pt idx="76">
                  <c:v>475</c:v>
                </c:pt>
                <c:pt idx="77">
                  <c:v>405</c:v>
                </c:pt>
                <c:pt idx="78">
                  <c:v>492</c:v>
                </c:pt>
                <c:pt idx="79">
                  <c:v>447</c:v>
                </c:pt>
                <c:pt idx="80">
                  <c:v>455</c:v>
                </c:pt>
                <c:pt idx="81">
                  <c:v>504</c:v>
                </c:pt>
                <c:pt idx="82">
                  <c:v>507</c:v>
                </c:pt>
                <c:pt idx="83">
                  <c:v>469</c:v>
                </c:pt>
                <c:pt idx="84">
                  <c:v>485</c:v>
                </c:pt>
                <c:pt idx="85">
                  <c:v>484</c:v>
                </c:pt>
                <c:pt idx="86">
                  <c:v>482</c:v>
                </c:pt>
                <c:pt idx="87">
                  <c:v>496</c:v>
                </c:pt>
                <c:pt idx="88">
                  <c:v>441</c:v>
                </c:pt>
                <c:pt idx="89">
                  <c:v>495</c:v>
                </c:pt>
                <c:pt idx="90">
                  <c:v>481</c:v>
                </c:pt>
                <c:pt idx="91">
                  <c:v>503</c:v>
                </c:pt>
                <c:pt idx="92">
                  <c:v>465</c:v>
                </c:pt>
                <c:pt idx="93">
                  <c:v>428</c:v>
                </c:pt>
                <c:pt idx="94">
                  <c:v>488</c:v>
                </c:pt>
                <c:pt idx="95">
                  <c:v>459</c:v>
                </c:pt>
                <c:pt idx="96">
                  <c:v>523</c:v>
                </c:pt>
                <c:pt idx="97">
                  <c:v>498</c:v>
                </c:pt>
                <c:pt idx="98">
                  <c:v>567</c:v>
                </c:pt>
                <c:pt idx="99">
                  <c:v>502</c:v>
                </c:pt>
                <c:pt idx="100">
                  <c:v>455</c:v>
                </c:pt>
                <c:pt idx="101">
                  <c:v>474</c:v>
                </c:pt>
                <c:pt idx="102">
                  <c:v>456</c:v>
                </c:pt>
                <c:pt idx="103">
                  <c:v>440</c:v>
                </c:pt>
                <c:pt idx="104">
                  <c:v>437</c:v>
                </c:pt>
                <c:pt idx="105">
                  <c:v>395</c:v>
                </c:pt>
                <c:pt idx="106">
                  <c:v>372</c:v>
                </c:pt>
                <c:pt idx="107">
                  <c:v>440</c:v>
                </c:pt>
                <c:pt idx="108">
                  <c:v>452</c:v>
                </c:pt>
                <c:pt idx="109">
                  <c:v>462</c:v>
                </c:pt>
                <c:pt idx="110">
                  <c:v>449</c:v>
                </c:pt>
                <c:pt idx="111">
                  <c:v>412</c:v>
                </c:pt>
                <c:pt idx="112">
                  <c:v>451</c:v>
                </c:pt>
                <c:pt idx="113">
                  <c:v>412</c:v>
                </c:pt>
                <c:pt idx="114">
                  <c:v>383</c:v>
                </c:pt>
                <c:pt idx="115">
                  <c:v>405</c:v>
                </c:pt>
                <c:pt idx="116">
                  <c:v>406</c:v>
                </c:pt>
                <c:pt idx="117">
                  <c:v>371</c:v>
                </c:pt>
                <c:pt idx="118">
                  <c:v>429</c:v>
                </c:pt>
                <c:pt idx="119">
                  <c:v>407</c:v>
                </c:pt>
                <c:pt idx="120">
                  <c:v>386</c:v>
                </c:pt>
                <c:pt idx="121">
                  <c:v>350</c:v>
                </c:pt>
                <c:pt idx="122">
                  <c:v>325</c:v>
                </c:pt>
                <c:pt idx="123">
                  <c:v>347</c:v>
                </c:pt>
                <c:pt idx="124">
                  <c:v>362</c:v>
                </c:pt>
                <c:pt idx="125">
                  <c:v>575</c:v>
                </c:pt>
                <c:pt idx="126">
                  <c:v>350</c:v>
                </c:pt>
                <c:pt idx="127">
                  <c:v>315</c:v>
                </c:pt>
                <c:pt idx="128">
                  <c:v>268</c:v>
                </c:pt>
                <c:pt idx="129">
                  <c:v>267</c:v>
                </c:pt>
                <c:pt idx="130">
                  <c:v>206</c:v>
                </c:pt>
                <c:pt idx="131">
                  <c:v>190</c:v>
                </c:pt>
                <c:pt idx="132">
                  <c:v>208</c:v>
                </c:pt>
                <c:pt idx="133">
                  <c:v>181</c:v>
                </c:pt>
                <c:pt idx="134">
                  <c:v>152</c:v>
                </c:pt>
                <c:pt idx="135">
                  <c:v>130</c:v>
                </c:pt>
                <c:pt idx="136">
                  <c:v>125</c:v>
                </c:pt>
                <c:pt idx="137">
                  <c:v>143</c:v>
                </c:pt>
                <c:pt idx="138">
                  <c:v>106</c:v>
                </c:pt>
                <c:pt idx="139">
                  <c:v>125</c:v>
                </c:pt>
                <c:pt idx="140">
                  <c:v>132</c:v>
                </c:pt>
                <c:pt idx="141">
                  <c:v>111</c:v>
                </c:pt>
                <c:pt idx="142">
                  <c:v>140</c:v>
                </c:pt>
                <c:pt idx="143">
                  <c:v>156</c:v>
                </c:pt>
                <c:pt idx="144">
                  <c:v>132</c:v>
                </c:pt>
                <c:pt idx="145">
                  <c:v>140</c:v>
                </c:pt>
                <c:pt idx="146">
                  <c:v>151</c:v>
                </c:pt>
                <c:pt idx="147">
                  <c:v>161</c:v>
                </c:pt>
                <c:pt idx="148">
                  <c:v>140</c:v>
                </c:pt>
                <c:pt idx="149">
                  <c:v>162</c:v>
                </c:pt>
                <c:pt idx="150">
                  <c:v>168</c:v>
                </c:pt>
                <c:pt idx="151">
                  <c:v>178</c:v>
                </c:pt>
                <c:pt idx="152">
                  <c:v>159</c:v>
                </c:pt>
                <c:pt idx="153">
                  <c:v>150</c:v>
                </c:pt>
                <c:pt idx="154">
                  <c:v>142</c:v>
                </c:pt>
                <c:pt idx="155">
                  <c:v>185</c:v>
                </c:pt>
                <c:pt idx="156">
                  <c:v>156</c:v>
                </c:pt>
                <c:pt idx="157">
                  <c:v>163</c:v>
                </c:pt>
                <c:pt idx="158">
                  <c:v>184</c:v>
                </c:pt>
                <c:pt idx="159">
                  <c:v>178</c:v>
                </c:pt>
                <c:pt idx="160">
                  <c:v>207</c:v>
                </c:pt>
                <c:pt idx="161">
                  <c:v>223</c:v>
                </c:pt>
                <c:pt idx="162">
                  <c:v>205</c:v>
                </c:pt>
                <c:pt idx="163">
                  <c:v>219</c:v>
                </c:pt>
                <c:pt idx="164">
                  <c:v>185</c:v>
                </c:pt>
                <c:pt idx="165">
                  <c:v>232</c:v>
                </c:pt>
                <c:pt idx="166">
                  <c:v>257</c:v>
                </c:pt>
                <c:pt idx="167">
                  <c:v>239</c:v>
                </c:pt>
                <c:pt idx="168">
                  <c:v>250</c:v>
                </c:pt>
                <c:pt idx="169">
                  <c:v>245</c:v>
                </c:pt>
                <c:pt idx="170">
                  <c:v>324</c:v>
                </c:pt>
                <c:pt idx="171">
                  <c:v>247</c:v>
                </c:pt>
                <c:pt idx="172">
                  <c:v>302</c:v>
                </c:pt>
                <c:pt idx="173">
                  <c:v>293</c:v>
                </c:pt>
                <c:pt idx="174">
                  <c:v>327</c:v>
                </c:pt>
                <c:pt idx="175">
                  <c:v>323</c:v>
                </c:pt>
                <c:pt idx="176">
                  <c:v>368</c:v>
                </c:pt>
                <c:pt idx="177">
                  <c:v>319</c:v>
                </c:pt>
                <c:pt idx="178">
                  <c:v>349</c:v>
                </c:pt>
                <c:pt idx="179">
                  <c:v>359</c:v>
                </c:pt>
                <c:pt idx="180">
                  <c:v>350</c:v>
                </c:pt>
                <c:pt idx="181">
                  <c:v>368</c:v>
                </c:pt>
                <c:pt idx="182">
                  <c:v>326</c:v>
                </c:pt>
                <c:pt idx="183">
                  <c:v>392</c:v>
                </c:pt>
                <c:pt idx="184">
                  <c:v>380</c:v>
                </c:pt>
                <c:pt idx="185">
                  <c:v>314</c:v>
                </c:pt>
                <c:pt idx="186">
                  <c:v>378</c:v>
                </c:pt>
                <c:pt idx="187">
                  <c:v>329</c:v>
                </c:pt>
                <c:pt idx="188">
                  <c:v>379</c:v>
                </c:pt>
                <c:pt idx="189">
                  <c:v>421</c:v>
                </c:pt>
                <c:pt idx="190">
                  <c:v>387</c:v>
                </c:pt>
                <c:pt idx="191">
                  <c:v>403</c:v>
                </c:pt>
                <c:pt idx="192">
                  <c:v>361</c:v>
                </c:pt>
                <c:pt idx="193">
                  <c:v>430</c:v>
                </c:pt>
                <c:pt idx="194">
                  <c:v>444</c:v>
                </c:pt>
                <c:pt idx="195">
                  <c:v>470</c:v>
                </c:pt>
                <c:pt idx="196">
                  <c:v>391</c:v>
                </c:pt>
                <c:pt idx="197">
                  <c:v>361</c:v>
                </c:pt>
                <c:pt idx="198">
                  <c:v>428</c:v>
                </c:pt>
                <c:pt idx="199">
                  <c:v>397</c:v>
                </c:pt>
                <c:pt idx="200">
                  <c:v>415</c:v>
                </c:pt>
                <c:pt idx="201">
                  <c:v>447</c:v>
                </c:pt>
                <c:pt idx="202">
                  <c:v>401</c:v>
                </c:pt>
                <c:pt idx="203">
                  <c:v>402</c:v>
                </c:pt>
                <c:pt idx="204">
                  <c:v>387</c:v>
                </c:pt>
                <c:pt idx="205">
                  <c:v>499</c:v>
                </c:pt>
                <c:pt idx="206">
                  <c:v>414</c:v>
                </c:pt>
                <c:pt idx="207">
                  <c:v>487</c:v>
                </c:pt>
                <c:pt idx="208">
                  <c:v>571</c:v>
                </c:pt>
                <c:pt idx="209">
                  <c:v>673</c:v>
                </c:pt>
                <c:pt idx="210">
                  <c:v>440</c:v>
                </c:pt>
                <c:pt idx="211">
                  <c:v>447</c:v>
                </c:pt>
                <c:pt idx="212">
                  <c:v>433</c:v>
                </c:pt>
                <c:pt idx="213">
                  <c:v>439</c:v>
                </c:pt>
                <c:pt idx="214">
                  <c:v>514</c:v>
                </c:pt>
                <c:pt idx="215">
                  <c:v>492</c:v>
                </c:pt>
                <c:pt idx="216">
                  <c:v>451</c:v>
                </c:pt>
                <c:pt idx="217">
                  <c:v>449</c:v>
                </c:pt>
                <c:pt idx="218">
                  <c:v>381</c:v>
                </c:pt>
                <c:pt idx="219">
                  <c:v>407</c:v>
                </c:pt>
                <c:pt idx="220">
                  <c:v>457</c:v>
                </c:pt>
                <c:pt idx="221">
                  <c:v>456</c:v>
                </c:pt>
                <c:pt idx="222">
                  <c:v>478</c:v>
                </c:pt>
                <c:pt idx="223">
                  <c:v>450</c:v>
                </c:pt>
                <c:pt idx="224">
                  <c:v>551</c:v>
                </c:pt>
                <c:pt idx="225">
                  <c:v>485</c:v>
                </c:pt>
                <c:pt idx="226">
                  <c:v>460</c:v>
                </c:pt>
                <c:pt idx="227">
                  <c:v>439</c:v>
                </c:pt>
                <c:pt idx="228">
                  <c:v>513</c:v>
                </c:pt>
                <c:pt idx="229">
                  <c:v>423</c:v>
                </c:pt>
                <c:pt idx="230">
                  <c:v>446</c:v>
                </c:pt>
                <c:pt idx="231">
                  <c:v>458</c:v>
                </c:pt>
                <c:pt idx="232">
                  <c:v>413</c:v>
                </c:pt>
                <c:pt idx="233">
                  <c:v>531</c:v>
                </c:pt>
                <c:pt idx="234">
                  <c:v>438</c:v>
                </c:pt>
                <c:pt idx="235">
                  <c:v>503</c:v>
                </c:pt>
                <c:pt idx="236">
                  <c:v>443</c:v>
                </c:pt>
                <c:pt idx="237">
                  <c:v>504</c:v>
                </c:pt>
                <c:pt idx="238">
                  <c:v>440</c:v>
                </c:pt>
                <c:pt idx="239">
                  <c:v>449</c:v>
                </c:pt>
                <c:pt idx="240">
                  <c:v>461</c:v>
                </c:pt>
                <c:pt idx="241">
                  <c:v>456</c:v>
                </c:pt>
                <c:pt idx="242">
                  <c:v>538</c:v>
                </c:pt>
                <c:pt idx="243">
                  <c:v>513</c:v>
                </c:pt>
                <c:pt idx="244">
                  <c:v>479</c:v>
                </c:pt>
                <c:pt idx="245">
                  <c:v>481</c:v>
                </c:pt>
                <c:pt idx="246">
                  <c:v>450</c:v>
                </c:pt>
                <c:pt idx="247">
                  <c:v>433</c:v>
                </c:pt>
                <c:pt idx="248">
                  <c:v>456</c:v>
                </c:pt>
                <c:pt idx="249">
                  <c:v>423</c:v>
                </c:pt>
                <c:pt idx="250">
                  <c:v>495</c:v>
                </c:pt>
                <c:pt idx="251">
                  <c:v>505</c:v>
                </c:pt>
                <c:pt idx="252">
                  <c:v>462</c:v>
                </c:pt>
                <c:pt idx="253">
                  <c:v>491</c:v>
                </c:pt>
                <c:pt idx="254">
                  <c:v>494</c:v>
                </c:pt>
                <c:pt idx="255">
                  <c:v>515</c:v>
                </c:pt>
                <c:pt idx="256">
                  <c:v>514</c:v>
                </c:pt>
                <c:pt idx="257">
                  <c:v>467</c:v>
                </c:pt>
                <c:pt idx="258">
                  <c:v>489</c:v>
                </c:pt>
                <c:pt idx="259">
                  <c:v>584</c:v>
                </c:pt>
                <c:pt idx="260">
                  <c:v>569</c:v>
                </c:pt>
                <c:pt idx="261">
                  <c:v>591</c:v>
                </c:pt>
                <c:pt idx="262">
                  <c:v>582</c:v>
                </c:pt>
                <c:pt idx="263">
                  <c:v>516</c:v>
                </c:pt>
                <c:pt idx="264">
                  <c:v>535</c:v>
                </c:pt>
                <c:pt idx="265">
                  <c:v>458</c:v>
                </c:pt>
                <c:pt idx="266">
                  <c:v>483</c:v>
                </c:pt>
                <c:pt idx="267">
                  <c:v>400</c:v>
                </c:pt>
                <c:pt idx="268">
                  <c:v>514</c:v>
                </c:pt>
                <c:pt idx="269">
                  <c:v>477</c:v>
                </c:pt>
                <c:pt idx="270">
                  <c:v>535</c:v>
                </c:pt>
                <c:pt idx="271">
                  <c:v>462</c:v>
                </c:pt>
                <c:pt idx="272">
                  <c:v>482</c:v>
                </c:pt>
                <c:pt idx="273">
                  <c:v>464</c:v>
                </c:pt>
                <c:pt idx="274">
                  <c:v>554</c:v>
                </c:pt>
                <c:pt idx="275">
                  <c:v>509</c:v>
                </c:pt>
                <c:pt idx="276">
                  <c:v>633</c:v>
                </c:pt>
                <c:pt idx="277">
                  <c:v>601</c:v>
                </c:pt>
                <c:pt idx="278">
                  <c:v>559</c:v>
                </c:pt>
                <c:pt idx="279">
                  <c:v>608</c:v>
                </c:pt>
                <c:pt idx="280">
                  <c:v>565</c:v>
                </c:pt>
                <c:pt idx="281">
                  <c:v>576</c:v>
                </c:pt>
                <c:pt idx="282">
                  <c:v>589</c:v>
                </c:pt>
                <c:pt idx="283">
                  <c:v>705</c:v>
                </c:pt>
                <c:pt idx="284">
                  <c:v>564</c:v>
                </c:pt>
                <c:pt idx="285">
                  <c:v>627</c:v>
                </c:pt>
                <c:pt idx="286">
                  <c:v>633</c:v>
                </c:pt>
                <c:pt idx="287">
                  <c:v>767</c:v>
                </c:pt>
                <c:pt idx="288">
                  <c:v>664</c:v>
                </c:pt>
                <c:pt idx="289">
                  <c:v>666</c:v>
                </c:pt>
                <c:pt idx="290">
                  <c:v>739</c:v>
                </c:pt>
                <c:pt idx="291">
                  <c:v>748</c:v>
                </c:pt>
                <c:pt idx="292">
                  <c:v>684</c:v>
                </c:pt>
                <c:pt idx="293">
                  <c:v>799</c:v>
                </c:pt>
                <c:pt idx="294">
                  <c:v>797</c:v>
                </c:pt>
                <c:pt idx="295" formatCode="General">
                  <c:v>657</c:v>
                </c:pt>
                <c:pt idx="296" formatCode="General">
                  <c:v>753</c:v>
                </c:pt>
                <c:pt idx="297" formatCode="General">
                  <c:v>718</c:v>
                </c:pt>
                <c:pt idx="298" formatCode="General">
                  <c:v>613</c:v>
                </c:pt>
                <c:pt idx="299" formatCode="General">
                  <c:v>657</c:v>
                </c:pt>
                <c:pt idx="300" formatCode="General">
                  <c:v>680</c:v>
                </c:pt>
                <c:pt idx="301" formatCode="General">
                  <c:v>813</c:v>
                </c:pt>
                <c:pt idx="302" formatCode="General">
                  <c:v>645</c:v>
                </c:pt>
                <c:pt idx="303" formatCode="General">
                  <c:v>594</c:v>
                </c:pt>
                <c:pt idx="304" formatCode="General">
                  <c:v>614</c:v>
                </c:pt>
                <c:pt idx="305" formatCode="General">
                  <c:v>547</c:v>
                </c:pt>
                <c:pt idx="306" formatCode="General">
                  <c:v>548</c:v>
                </c:pt>
                <c:pt idx="307" formatCode="General">
                  <c:v>606</c:v>
                </c:pt>
                <c:pt idx="308" formatCode="General">
                  <c:v>533</c:v>
                </c:pt>
                <c:pt idx="309" formatCode="General">
                  <c:v>548</c:v>
                </c:pt>
                <c:pt idx="310" formatCode="General">
                  <c:v>509</c:v>
                </c:pt>
                <c:pt idx="311" formatCode="General">
                  <c:v>513</c:v>
                </c:pt>
                <c:pt idx="312" formatCode="General">
                  <c:v>477</c:v>
                </c:pt>
                <c:pt idx="313" formatCode="General">
                  <c:v>536</c:v>
                </c:pt>
                <c:pt idx="314" formatCode="General">
                  <c:v>501</c:v>
                </c:pt>
                <c:pt idx="315" formatCode="General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1"/>
        <c:minorTimeUnit val="months"/>
      </c:dateAx>
      <c:valAx>
        <c:axId val="173959328"/>
        <c:scaling>
          <c:orientation val="minMax"/>
          <c:max val="800"/>
          <c:min val="10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7960"/>
        <c:axId val="172488352"/>
        <c:axId val="0"/>
      </c:bar3DChart>
      <c:catAx>
        <c:axId val="17248796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8352"/>
        <c:crosses val="autoZero"/>
        <c:auto val="1"/>
        <c:lblAlgn val="ctr"/>
        <c:lblOffset val="100"/>
        <c:tickMarkSkip val="1"/>
        <c:noMultiLvlLbl val="0"/>
      </c:catAx>
      <c:valAx>
        <c:axId val="17248835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796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62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489136"/>
        <c:axId val="172489528"/>
        <c:axId val="0"/>
      </c:bar3DChart>
      <c:catAx>
        <c:axId val="172489136"/>
        <c:scaling>
          <c:orientation val="minMax"/>
        </c:scaling>
        <c:delete val="1"/>
        <c:axPos val="b"/>
        <c:majorTickMark val="out"/>
        <c:minorTickMark val="none"/>
        <c:tickLblPos val="none"/>
        <c:crossAx val="172489528"/>
        <c:crosses val="autoZero"/>
        <c:auto val="1"/>
        <c:lblAlgn val="ctr"/>
        <c:lblOffset val="100"/>
        <c:noMultiLvlLbl val="0"/>
      </c:catAx>
      <c:valAx>
        <c:axId val="17248952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89136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5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5849056603774"/>
          <c:y val="4.5898050857672283E-2"/>
          <c:w val="0.86627358490566042"/>
          <c:h val="0.746249767331458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3608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Sheet1!$A$2:$A$320</c:f>
              <c:numCache>
                <c:formatCode>[$-409]mmm\-yy;@</c:formatCode>
                <c:ptCount val="319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 formatCode="mmm\-yy">
                  <c:v>44136</c:v>
                </c:pt>
                <c:pt idx="275" formatCode="mmm\-yy">
                  <c:v>44166</c:v>
                </c:pt>
                <c:pt idx="276" formatCode="mmm\-yy">
                  <c:v>44197</c:v>
                </c:pt>
                <c:pt idx="277" formatCode="mmm\-yy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 formatCode="mmm\-yy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</c:numCache>
            </c:numRef>
          </c:cat>
          <c:val>
            <c:numRef>
              <c:f>Sheet1!$B$2:$B$320</c:f>
              <c:numCache>
                <c:formatCode>0</c:formatCode>
                <c:ptCount val="319"/>
                <c:pt idx="0">
                  <c:v>18231.7</c:v>
                </c:pt>
                <c:pt idx="1">
                  <c:v>18082.900000000001</c:v>
                </c:pt>
                <c:pt idx="2">
                  <c:v>18068.599999999999</c:v>
                </c:pt>
                <c:pt idx="3">
                  <c:v>17945.7</c:v>
                </c:pt>
                <c:pt idx="4">
                  <c:v>18174.2</c:v>
                </c:pt>
                <c:pt idx="5">
                  <c:v>18409.400000000001</c:v>
                </c:pt>
                <c:pt idx="6">
                  <c:v>18312.599999999999</c:v>
                </c:pt>
                <c:pt idx="7">
                  <c:v>19161.8</c:v>
                </c:pt>
                <c:pt idx="8">
                  <c:v>19421.099999999999</c:v>
                </c:pt>
                <c:pt idx="9">
                  <c:v>19782.5</c:v>
                </c:pt>
                <c:pt idx="10">
                  <c:v>19678.599999999999</c:v>
                </c:pt>
                <c:pt idx="11">
                  <c:v>20040.099999999999</c:v>
                </c:pt>
                <c:pt idx="12">
                  <c:v>20421.7</c:v>
                </c:pt>
                <c:pt idx="13">
                  <c:v>20093.2</c:v>
                </c:pt>
                <c:pt idx="14">
                  <c:v>20415.3</c:v>
                </c:pt>
                <c:pt idx="15">
                  <c:v>20364</c:v>
                </c:pt>
                <c:pt idx="16">
                  <c:v>20250.7</c:v>
                </c:pt>
                <c:pt idx="17">
                  <c:v>20384.7</c:v>
                </c:pt>
                <c:pt idx="18">
                  <c:v>20330.7</c:v>
                </c:pt>
                <c:pt idx="19">
                  <c:v>19642.7</c:v>
                </c:pt>
                <c:pt idx="20">
                  <c:v>20027.5</c:v>
                </c:pt>
                <c:pt idx="21">
                  <c:v>19882.599999999999</c:v>
                </c:pt>
                <c:pt idx="22">
                  <c:v>19755.2</c:v>
                </c:pt>
                <c:pt idx="23">
                  <c:v>19525.599999999999</c:v>
                </c:pt>
                <c:pt idx="24">
                  <c:v>19471.3</c:v>
                </c:pt>
                <c:pt idx="25">
                  <c:v>19525.5</c:v>
                </c:pt>
                <c:pt idx="26">
                  <c:v>19164.7</c:v>
                </c:pt>
                <c:pt idx="27">
                  <c:v>19191.3</c:v>
                </c:pt>
                <c:pt idx="28">
                  <c:v>19632.7</c:v>
                </c:pt>
                <c:pt idx="29">
                  <c:v>19387.3</c:v>
                </c:pt>
                <c:pt idx="30">
                  <c:v>19113.099999999999</c:v>
                </c:pt>
                <c:pt idx="31">
                  <c:v>19119.3</c:v>
                </c:pt>
                <c:pt idx="32">
                  <c:v>18577.099999999999</c:v>
                </c:pt>
                <c:pt idx="33">
                  <c:v>18388.400000000001</c:v>
                </c:pt>
                <c:pt idx="34">
                  <c:v>19203.400000000001</c:v>
                </c:pt>
                <c:pt idx="35">
                  <c:v>19200.099999999999</c:v>
                </c:pt>
                <c:pt idx="36">
                  <c:v>19470.8</c:v>
                </c:pt>
                <c:pt idx="37">
                  <c:v>19526.3</c:v>
                </c:pt>
                <c:pt idx="38">
                  <c:v>19456.2</c:v>
                </c:pt>
                <c:pt idx="39">
                  <c:v>19325.900000000001</c:v>
                </c:pt>
                <c:pt idx="40">
                  <c:v>18960.599999999999</c:v>
                </c:pt>
                <c:pt idx="41">
                  <c:v>18947</c:v>
                </c:pt>
                <c:pt idx="42">
                  <c:v>19313.7</c:v>
                </c:pt>
                <c:pt idx="43">
                  <c:v>19599.2</c:v>
                </c:pt>
                <c:pt idx="44">
                  <c:v>19498.400000000001</c:v>
                </c:pt>
                <c:pt idx="45">
                  <c:v>19556.8</c:v>
                </c:pt>
                <c:pt idx="46">
                  <c:v>18935.8</c:v>
                </c:pt>
                <c:pt idx="47">
                  <c:v>18943.2</c:v>
                </c:pt>
                <c:pt idx="48">
                  <c:v>19036.8</c:v>
                </c:pt>
                <c:pt idx="49">
                  <c:v>19286.3</c:v>
                </c:pt>
                <c:pt idx="50">
                  <c:v>19529.900000000001</c:v>
                </c:pt>
                <c:pt idx="51">
                  <c:v>20069.7</c:v>
                </c:pt>
                <c:pt idx="52">
                  <c:v>20740</c:v>
                </c:pt>
                <c:pt idx="53">
                  <c:v>21051</c:v>
                </c:pt>
                <c:pt idx="54">
                  <c:v>21526.5</c:v>
                </c:pt>
                <c:pt idx="55">
                  <c:v>21527.5</c:v>
                </c:pt>
                <c:pt idx="56">
                  <c:v>21754.799999999999</c:v>
                </c:pt>
                <c:pt idx="57">
                  <c:v>21866.3</c:v>
                </c:pt>
                <c:pt idx="58">
                  <c:v>21739.599999999999</c:v>
                </c:pt>
                <c:pt idx="59">
                  <c:v>22175.4</c:v>
                </c:pt>
                <c:pt idx="60">
                  <c:v>22032.6</c:v>
                </c:pt>
                <c:pt idx="61">
                  <c:v>22205.7</c:v>
                </c:pt>
                <c:pt idx="62">
                  <c:v>22258.3</c:v>
                </c:pt>
                <c:pt idx="63">
                  <c:v>22281.3</c:v>
                </c:pt>
                <c:pt idx="64">
                  <c:v>21745.5</c:v>
                </c:pt>
                <c:pt idx="65">
                  <c:v>22140.9</c:v>
                </c:pt>
                <c:pt idx="66">
                  <c:v>22176.2</c:v>
                </c:pt>
                <c:pt idx="67">
                  <c:v>22463.1</c:v>
                </c:pt>
                <c:pt idx="68">
                  <c:v>23386.7</c:v>
                </c:pt>
                <c:pt idx="69">
                  <c:v>23843.200000000001</c:v>
                </c:pt>
                <c:pt idx="70">
                  <c:v>24226.1</c:v>
                </c:pt>
                <c:pt idx="71">
                  <c:v>24531.200000000001</c:v>
                </c:pt>
                <c:pt idx="72">
                  <c:v>25176.6</c:v>
                </c:pt>
                <c:pt idx="73">
                  <c:v>25470.6</c:v>
                </c:pt>
                <c:pt idx="74">
                  <c:v>26688.7</c:v>
                </c:pt>
                <c:pt idx="75">
                  <c:v>27128.9</c:v>
                </c:pt>
                <c:pt idx="76">
                  <c:v>27799.599999999999</c:v>
                </c:pt>
                <c:pt idx="77">
                  <c:v>28253.7</c:v>
                </c:pt>
                <c:pt idx="78">
                  <c:v>28603.1</c:v>
                </c:pt>
                <c:pt idx="79">
                  <c:v>28576.2</c:v>
                </c:pt>
                <c:pt idx="80">
                  <c:v>28471.200000000001</c:v>
                </c:pt>
                <c:pt idx="81">
                  <c:v>28174.5</c:v>
                </c:pt>
                <c:pt idx="82">
                  <c:v>28253.9</c:v>
                </c:pt>
                <c:pt idx="83">
                  <c:v>29025.200000000001</c:v>
                </c:pt>
                <c:pt idx="84">
                  <c:v>29636.5</c:v>
                </c:pt>
                <c:pt idx="85">
                  <c:v>29802.9</c:v>
                </c:pt>
                <c:pt idx="86">
                  <c:v>29265</c:v>
                </c:pt>
                <c:pt idx="87">
                  <c:v>28945.8</c:v>
                </c:pt>
                <c:pt idx="88">
                  <c:v>30092.7</c:v>
                </c:pt>
                <c:pt idx="89">
                  <c:v>29518.400000000001</c:v>
                </c:pt>
                <c:pt idx="90">
                  <c:v>29635.8</c:v>
                </c:pt>
                <c:pt idx="91">
                  <c:v>29849.9</c:v>
                </c:pt>
                <c:pt idx="92">
                  <c:v>29627.3</c:v>
                </c:pt>
                <c:pt idx="93">
                  <c:v>30374.2</c:v>
                </c:pt>
                <c:pt idx="94">
                  <c:v>31352.5</c:v>
                </c:pt>
                <c:pt idx="95">
                  <c:v>30702.1</c:v>
                </c:pt>
                <c:pt idx="96">
                  <c:v>30196.6</c:v>
                </c:pt>
                <c:pt idx="97">
                  <c:v>30031.8</c:v>
                </c:pt>
                <c:pt idx="98">
                  <c:v>30102.2</c:v>
                </c:pt>
                <c:pt idx="99">
                  <c:v>30270.400000000001</c:v>
                </c:pt>
                <c:pt idx="100">
                  <c:v>29303.3</c:v>
                </c:pt>
                <c:pt idx="101">
                  <c:v>30244.1</c:v>
                </c:pt>
                <c:pt idx="102">
                  <c:v>30202.400000000001</c:v>
                </c:pt>
                <c:pt idx="103">
                  <c:v>31055.1</c:v>
                </c:pt>
                <c:pt idx="104">
                  <c:v>31162.7</c:v>
                </c:pt>
                <c:pt idx="105">
                  <c:v>31092.6</c:v>
                </c:pt>
                <c:pt idx="106">
                  <c:v>29739.5</c:v>
                </c:pt>
                <c:pt idx="107">
                  <c:v>30115.8</c:v>
                </c:pt>
                <c:pt idx="108">
                  <c:v>29834.1</c:v>
                </c:pt>
                <c:pt idx="109">
                  <c:v>29839.599999999999</c:v>
                </c:pt>
                <c:pt idx="110">
                  <c:v>29133</c:v>
                </c:pt>
                <c:pt idx="111">
                  <c:v>28921.200000000001</c:v>
                </c:pt>
                <c:pt idx="112">
                  <c:v>28532.7</c:v>
                </c:pt>
                <c:pt idx="113">
                  <c:v>27372.2</c:v>
                </c:pt>
                <c:pt idx="114">
                  <c:v>26715</c:v>
                </c:pt>
                <c:pt idx="115">
                  <c:v>25812.799999999999</c:v>
                </c:pt>
                <c:pt idx="116">
                  <c:v>25315.599999999999</c:v>
                </c:pt>
                <c:pt idx="117">
                  <c:v>24371.4</c:v>
                </c:pt>
                <c:pt idx="118">
                  <c:v>24845.5</c:v>
                </c:pt>
                <c:pt idx="119">
                  <c:v>23704.2</c:v>
                </c:pt>
                <c:pt idx="120">
                  <c:v>23053.8</c:v>
                </c:pt>
                <c:pt idx="121">
                  <c:v>22467.1</c:v>
                </c:pt>
                <c:pt idx="122">
                  <c:v>21925.1</c:v>
                </c:pt>
                <c:pt idx="123">
                  <c:v>21482.7</c:v>
                </c:pt>
                <c:pt idx="124">
                  <c:v>20584.5</c:v>
                </c:pt>
                <c:pt idx="125">
                  <c:v>20040.5</c:v>
                </c:pt>
                <c:pt idx="126">
                  <c:v>19325</c:v>
                </c:pt>
                <c:pt idx="127">
                  <c:v>18016.2</c:v>
                </c:pt>
                <c:pt idx="128">
                  <c:v>17146.099999999999</c:v>
                </c:pt>
                <c:pt idx="129">
                  <c:v>16908.2</c:v>
                </c:pt>
                <c:pt idx="130">
                  <c:v>15802.1</c:v>
                </c:pt>
                <c:pt idx="131">
                  <c:v>15111.2</c:v>
                </c:pt>
                <c:pt idx="132">
                  <c:v>14444.7</c:v>
                </c:pt>
                <c:pt idx="133">
                  <c:v>13480.7</c:v>
                </c:pt>
                <c:pt idx="134">
                  <c:v>12979.2</c:v>
                </c:pt>
                <c:pt idx="135">
                  <c:v>12682.8</c:v>
                </c:pt>
                <c:pt idx="136">
                  <c:v>12207.4</c:v>
                </c:pt>
                <c:pt idx="137">
                  <c:v>12133.8</c:v>
                </c:pt>
                <c:pt idx="138">
                  <c:v>12329.3</c:v>
                </c:pt>
                <c:pt idx="139">
                  <c:v>12551.1</c:v>
                </c:pt>
                <c:pt idx="140">
                  <c:v>12478.3</c:v>
                </c:pt>
                <c:pt idx="141">
                  <c:v>11867.2</c:v>
                </c:pt>
                <c:pt idx="142">
                  <c:v>11764.3</c:v>
                </c:pt>
                <c:pt idx="143">
                  <c:v>12013.9</c:v>
                </c:pt>
                <c:pt idx="144">
                  <c:v>12037</c:v>
                </c:pt>
                <c:pt idx="145">
                  <c:v>12307.3</c:v>
                </c:pt>
                <c:pt idx="146">
                  <c:v>12716.1</c:v>
                </c:pt>
                <c:pt idx="147">
                  <c:v>12470.2</c:v>
                </c:pt>
                <c:pt idx="148">
                  <c:v>12659.2</c:v>
                </c:pt>
                <c:pt idx="149">
                  <c:v>12149.6</c:v>
                </c:pt>
                <c:pt idx="150">
                  <c:v>11529.9</c:v>
                </c:pt>
                <c:pt idx="151">
                  <c:v>10975.1</c:v>
                </c:pt>
                <c:pt idx="152">
                  <c:v>10830</c:v>
                </c:pt>
                <c:pt idx="153">
                  <c:v>10907</c:v>
                </c:pt>
                <c:pt idx="154">
                  <c:v>10582.5</c:v>
                </c:pt>
                <c:pt idx="155">
                  <c:v>10406.9</c:v>
                </c:pt>
                <c:pt idx="156">
                  <c:v>10532</c:v>
                </c:pt>
                <c:pt idx="157">
                  <c:v>10401.4</c:v>
                </c:pt>
                <c:pt idx="158">
                  <c:v>10093.1</c:v>
                </c:pt>
                <c:pt idx="159">
                  <c:v>9657.1</c:v>
                </c:pt>
                <c:pt idx="160">
                  <c:v>9376.5</c:v>
                </c:pt>
                <c:pt idx="161">
                  <c:v>9517.9</c:v>
                </c:pt>
                <c:pt idx="162">
                  <c:v>9637.9</c:v>
                </c:pt>
                <c:pt idx="163">
                  <c:v>9867.7000000000007</c:v>
                </c:pt>
                <c:pt idx="164">
                  <c:v>9942.5</c:v>
                </c:pt>
                <c:pt idx="165">
                  <c:v>10087.5</c:v>
                </c:pt>
                <c:pt idx="166">
                  <c:v>10369.4</c:v>
                </c:pt>
                <c:pt idx="167">
                  <c:v>10341.1</c:v>
                </c:pt>
                <c:pt idx="168">
                  <c:v>10218.5</c:v>
                </c:pt>
                <c:pt idx="169">
                  <c:v>10122.700000000001</c:v>
                </c:pt>
                <c:pt idx="170">
                  <c:v>10233.700000000001</c:v>
                </c:pt>
                <c:pt idx="171">
                  <c:v>10318.200000000001</c:v>
                </c:pt>
                <c:pt idx="172">
                  <c:v>10705.2</c:v>
                </c:pt>
                <c:pt idx="173">
                  <c:v>10809.2</c:v>
                </c:pt>
                <c:pt idx="174">
                  <c:v>11161.8</c:v>
                </c:pt>
                <c:pt idx="175">
                  <c:v>11483.4</c:v>
                </c:pt>
                <c:pt idx="176">
                  <c:v>11417.2</c:v>
                </c:pt>
                <c:pt idx="177">
                  <c:v>11280</c:v>
                </c:pt>
                <c:pt idx="178">
                  <c:v>11417.4</c:v>
                </c:pt>
                <c:pt idx="179">
                  <c:v>11186.2</c:v>
                </c:pt>
                <c:pt idx="180">
                  <c:v>11221.7</c:v>
                </c:pt>
                <c:pt idx="181">
                  <c:v>11252.3</c:v>
                </c:pt>
                <c:pt idx="182">
                  <c:v>11025.1</c:v>
                </c:pt>
                <c:pt idx="183">
                  <c:v>11331.3</c:v>
                </c:pt>
                <c:pt idx="184">
                  <c:v>11365.4</c:v>
                </c:pt>
                <c:pt idx="185">
                  <c:v>11221.8</c:v>
                </c:pt>
                <c:pt idx="186">
                  <c:v>10983.2</c:v>
                </c:pt>
                <c:pt idx="187">
                  <c:v>10660.1</c:v>
                </c:pt>
                <c:pt idx="188">
                  <c:v>10833</c:v>
                </c:pt>
                <c:pt idx="189">
                  <c:v>10978.2</c:v>
                </c:pt>
                <c:pt idx="190">
                  <c:v>10718.1</c:v>
                </c:pt>
                <c:pt idx="191">
                  <c:v>10958.7</c:v>
                </c:pt>
                <c:pt idx="192">
                  <c:v>10874.8</c:v>
                </c:pt>
                <c:pt idx="193">
                  <c:v>11500.9</c:v>
                </c:pt>
                <c:pt idx="194">
                  <c:v>11887.5</c:v>
                </c:pt>
                <c:pt idx="195">
                  <c:v>11759.8</c:v>
                </c:pt>
                <c:pt idx="196">
                  <c:v>11485.3</c:v>
                </c:pt>
                <c:pt idx="197">
                  <c:v>11827.7</c:v>
                </c:pt>
                <c:pt idx="198">
                  <c:v>11978.4</c:v>
                </c:pt>
                <c:pt idx="199" formatCode="General">
                  <c:v>12240.6</c:v>
                </c:pt>
                <c:pt idx="200" formatCode="General">
                  <c:v>12243.6</c:v>
                </c:pt>
                <c:pt idx="201" formatCode="General">
                  <c:v>12576.4</c:v>
                </c:pt>
                <c:pt idx="202" formatCode="General">
                  <c:v>12565.1</c:v>
                </c:pt>
                <c:pt idx="203" formatCode="General">
                  <c:v>12811.8</c:v>
                </c:pt>
                <c:pt idx="204" formatCode="General">
                  <c:v>13006.6</c:v>
                </c:pt>
                <c:pt idx="205" formatCode="General">
                  <c:v>12982.7</c:v>
                </c:pt>
                <c:pt idx="206" formatCode="General">
                  <c:v>12685</c:v>
                </c:pt>
                <c:pt idx="207" formatCode="General">
                  <c:v>12865.2</c:v>
                </c:pt>
                <c:pt idx="208" formatCode="General">
                  <c:v>13094.8</c:v>
                </c:pt>
                <c:pt idx="209" formatCode="General">
                  <c:v>13094.2</c:v>
                </c:pt>
                <c:pt idx="210" formatCode="General">
                  <c:v>12990.6</c:v>
                </c:pt>
                <c:pt idx="211" formatCode="General">
                  <c:v>13705.7</c:v>
                </c:pt>
                <c:pt idx="212" formatCode="General">
                  <c:v>13697.9</c:v>
                </c:pt>
                <c:pt idx="213" formatCode="General">
                  <c:v>13404.1</c:v>
                </c:pt>
                <c:pt idx="214" formatCode="General">
                  <c:v>13783</c:v>
                </c:pt>
                <c:pt idx="215" formatCode="General">
                  <c:v>13950.9</c:v>
                </c:pt>
                <c:pt idx="216" formatCode="General">
                  <c:v>14145.9</c:v>
                </c:pt>
                <c:pt idx="217" formatCode="General">
                  <c:v>13867.6</c:v>
                </c:pt>
                <c:pt idx="218" formatCode="General">
                  <c:v>14164.6</c:v>
                </c:pt>
                <c:pt idx="219" formatCode="General">
                  <c:v>14449.6</c:v>
                </c:pt>
                <c:pt idx="220" formatCode="General">
                  <c:v>14431.5</c:v>
                </c:pt>
                <c:pt idx="221" formatCode="General">
                  <c:v>14762.7</c:v>
                </c:pt>
                <c:pt idx="222" formatCode="General">
                  <c:v>14773.2</c:v>
                </c:pt>
                <c:pt idx="223" formatCode="General">
                  <c:v>14121.4</c:v>
                </c:pt>
                <c:pt idx="224" formatCode="General">
                  <c:v>14419</c:v>
                </c:pt>
                <c:pt idx="225" formatCode="General">
                  <c:v>14524.9</c:v>
                </c:pt>
                <c:pt idx="226" formatCode="General">
                  <c:v>14451.5</c:v>
                </c:pt>
                <c:pt idx="227" formatCode="General">
                  <c:v>14142.5</c:v>
                </c:pt>
                <c:pt idx="228" formatCode="General">
                  <c:v>14009.5</c:v>
                </c:pt>
                <c:pt idx="229" formatCode="General">
                  <c:v>14077</c:v>
                </c:pt>
                <c:pt idx="230" formatCode="General">
                  <c:v>14191.6</c:v>
                </c:pt>
                <c:pt idx="231" formatCode="General">
                  <c:v>13791.5</c:v>
                </c:pt>
                <c:pt idx="232" formatCode="General">
                  <c:v>13964</c:v>
                </c:pt>
                <c:pt idx="233" formatCode="General">
                  <c:v>13693.5</c:v>
                </c:pt>
                <c:pt idx="234" formatCode="General">
                  <c:v>13825.6</c:v>
                </c:pt>
                <c:pt idx="235" formatCode="General">
                  <c:v>13805.7</c:v>
                </c:pt>
                <c:pt idx="236" formatCode="General">
                  <c:v>13901.1</c:v>
                </c:pt>
                <c:pt idx="237" formatCode="General">
                  <c:v>13962.2</c:v>
                </c:pt>
                <c:pt idx="238" formatCode="General">
                  <c:v>14171.4</c:v>
                </c:pt>
                <c:pt idx="239" formatCode="General">
                  <c:v>14598.5</c:v>
                </c:pt>
                <c:pt idx="240" formatCode="General">
                  <c:v>14731.1</c:v>
                </c:pt>
                <c:pt idx="241" formatCode="General">
                  <c:v>14822.4</c:v>
                </c:pt>
                <c:pt idx="242" formatCode="General">
                  <c:v>14566.5</c:v>
                </c:pt>
                <c:pt idx="243" formatCode="General">
                  <c:v>14861.1</c:v>
                </c:pt>
                <c:pt idx="244" formatCode="General">
                  <c:v>15134.1</c:v>
                </c:pt>
                <c:pt idx="245" formatCode="General">
                  <c:v>15032.9</c:v>
                </c:pt>
                <c:pt idx="246" formatCode="General">
                  <c:v>15161.6</c:v>
                </c:pt>
                <c:pt idx="247" formatCode="General">
                  <c:v>15350.8</c:v>
                </c:pt>
                <c:pt idx="248" formatCode="General">
                  <c:v>15001.6</c:v>
                </c:pt>
                <c:pt idx="249" formatCode="General">
                  <c:v>15029.5</c:v>
                </c:pt>
                <c:pt idx="250" formatCode="General">
                  <c:v>15049.7</c:v>
                </c:pt>
                <c:pt idx="251" formatCode="General">
                  <c:v>14548.9</c:v>
                </c:pt>
                <c:pt idx="252" formatCode="General">
                  <c:v>14511</c:v>
                </c:pt>
                <c:pt idx="253" formatCode="General">
                  <c:v>14351</c:v>
                </c:pt>
                <c:pt idx="254" formatCode="General">
                  <c:v>14448.2</c:v>
                </c:pt>
                <c:pt idx="255" formatCode="General">
                  <c:v>14589.1</c:v>
                </c:pt>
                <c:pt idx="256" formatCode="General">
                  <c:v>14347.3</c:v>
                </c:pt>
                <c:pt idx="257" formatCode="General">
                  <c:v>14511.3</c:v>
                </c:pt>
                <c:pt idx="258" formatCode="General">
                  <c:v>14793.4</c:v>
                </c:pt>
                <c:pt idx="259" formatCode="General">
                  <c:v>14869.8</c:v>
                </c:pt>
                <c:pt idx="260" formatCode="General">
                  <c:v>15252.7</c:v>
                </c:pt>
                <c:pt idx="261" formatCode="General">
                  <c:v>15569.3</c:v>
                </c:pt>
                <c:pt idx="262" formatCode="General">
                  <c:v>15684.2</c:v>
                </c:pt>
                <c:pt idx="263" formatCode="General">
                  <c:v>16263.7</c:v>
                </c:pt>
                <c:pt idx="264" formatCode="General">
                  <c:v>16656</c:v>
                </c:pt>
                <c:pt idx="265" formatCode="General">
                  <c:v>16947.5</c:v>
                </c:pt>
                <c:pt idx="266" formatCode="General">
                  <c:v>17172</c:v>
                </c:pt>
                <c:pt idx="267" formatCode="General">
                  <c:v>17329.599999999999</c:v>
                </c:pt>
                <c:pt idx="268" formatCode="General">
                  <c:v>17347.900000000001</c:v>
                </c:pt>
                <c:pt idx="269" formatCode="General">
                  <c:v>17640</c:v>
                </c:pt>
                <c:pt idx="270" formatCode="General">
                  <c:v>18109.599999999999</c:v>
                </c:pt>
                <c:pt idx="271" formatCode="General">
                  <c:v>18469.599999999999</c:v>
                </c:pt>
                <c:pt idx="272" formatCode="General">
                  <c:v>18736.3</c:v>
                </c:pt>
                <c:pt idx="273" formatCode="General">
                  <c:v>19004.3</c:v>
                </c:pt>
                <c:pt idx="274" formatCode="General">
                  <c:v>19136.400000000001</c:v>
                </c:pt>
                <c:pt idx="275" formatCode="General">
                  <c:v>19369.599999999999</c:v>
                </c:pt>
                <c:pt idx="276" formatCode="General">
                  <c:v>19775.400000000001</c:v>
                </c:pt>
                <c:pt idx="277" formatCode="General">
                  <c:v>20281.400000000001</c:v>
                </c:pt>
                <c:pt idx="278" formatCode="General">
                  <c:v>20631.900000000001</c:v>
                </c:pt>
                <c:pt idx="279" formatCode="General">
                  <c:v>20620.5</c:v>
                </c:pt>
                <c:pt idx="280" formatCode="General">
                  <c:v>21011.200000000001</c:v>
                </c:pt>
                <c:pt idx="281" formatCode="General">
                  <c:v>21042.7</c:v>
                </c:pt>
                <c:pt idx="282" formatCode="General">
                  <c:v>20828.900000000001</c:v>
                </c:pt>
                <c:pt idx="283" formatCode="General">
                  <c:v>20533</c:v>
                </c:pt>
                <c:pt idx="284" formatCode="General">
                  <c:v>20750.400000000001</c:v>
                </c:pt>
                <c:pt idx="285" formatCode="General">
                  <c:v>20619.599999999999</c:v>
                </c:pt>
                <c:pt idx="286" formatCode="General">
                  <c:v>20734.7</c:v>
                </c:pt>
                <c:pt idx="287" formatCode="General">
                  <c:v>20625.3</c:v>
                </c:pt>
                <c:pt idx="288" formatCode="General">
                  <c:v>20241.8</c:v>
                </c:pt>
                <c:pt idx="289" formatCode="General">
                  <c:v>20053.400000000001</c:v>
                </c:pt>
                <c:pt idx="290" formatCode="General">
                  <c:v>20411.5</c:v>
                </c:pt>
                <c:pt idx="291" formatCode="General">
                  <c:v>20666.900000000001</c:v>
                </c:pt>
                <c:pt idx="292" formatCode="General">
                  <c:v>20693.599999999999</c:v>
                </c:pt>
                <c:pt idx="293" formatCode="General">
                  <c:v>20876</c:v>
                </c:pt>
                <c:pt idx="294" formatCode="General">
                  <c:v>20721.5</c:v>
                </c:pt>
                <c:pt idx="295" formatCode="General">
                  <c:v>21654.3</c:v>
                </c:pt>
                <c:pt idx="296" formatCode="General">
                  <c:v>21496.2</c:v>
                </c:pt>
                <c:pt idx="297" formatCode="General">
                  <c:v>21456</c:v>
                </c:pt>
                <c:pt idx="298" formatCode="General">
                  <c:v>21331.9</c:v>
                </c:pt>
                <c:pt idx="299" formatCode="General">
                  <c:v>21029.7</c:v>
                </c:pt>
                <c:pt idx="300" formatCode="General">
                  <c:v>20707.8</c:v>
                </c:pt>
                <c:pt idx="301" formatCode="General">
                  <c:v>20512.099999999999</c:v>
                </c:pt>
                <c:pt idx="302" formatCode="General">
                  <c:v>20438.2</c:v>
                </c:pt>
                <c:pt idx="303" formatCode="General">
                  <c:v>19954.8</c:v>
                </c:pt>
                <c:pt idx="304" formatCode="General">
                  <c:v>20573.099999999999</c:v>
                </c:pt>
                <c:pt idx="305" formatCode="General">
                  <c:v>20572.5</c:v>
                </c:pt>
                <c:pt idx="306" formatCode="General">
                  <c:v>20402.599999999999</c:v>
                </c:pt>
                <c:pt idx="307" formatCode="General">
                  <c:v>19588.3</c:v>
                </c:pt>
                <c:pt idx="308" formatCode="General">
                  <c:v>19211.7</c:v>
                </c:pt>
                <c:pt idx="309" formatCode="General">
                  <c:v>18975.3</c:v>
                </c:pt>
                <c:pt idx="310" formatCode="General">
                  <c:v>19013.5</c:v>
                </c:pt>
                <c:pt idx="311" formatCode="General">
                  <c:v>19845.2</c:v>
                </c:pt>
                <c:pt idx="312" formatCode="General">
                  <c:v>20728.400000000001</c:v>
                </c:pt>
                <c:pt idx="313" formatCode="General">
                  <c:v>20774.7</c:v>
                </c:pt>
                <c:pt idx="314" formatCode="General">
                  <c:v>20043.8</c:v>
                </c:pt>
                <c:pt idx="315" formatCode="General">
                  <c:v>20412.099999999999</c:v>
                </c:pt>
                <c:pt idx="316" formatCode="General">
                  <c:v>20214.7</c:v>
                </c:pt>
                <c:pt idx="317" formatCode="General">
                  <c:v>19879.900000000001</c:v>
                </c:pt>
                <c:pt idx="318" formatCode="General">
                  <c:v>19870.099999999999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8F-4C84-8811-4BE6F366BD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SF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Sheet1!$A$2:$A$320</c:f>
              <c:numCache>
                <c:formatCode>[$-409]mmm\-yy;@</c:formatCode>
                <c:ptCount val="319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 formatCode="m/d/yyyy">
                  <c:v>42675</c:v>
                </c:pt>
                <c:pt idx="227" formatCode="m/d/yyyy">
                  <c:v>42705</c:v>
                </c:pt>
                <c:pt idx="228" formatCode="m/d/yyyy">
                  <c:v>42736</c:v>
                </c:pt>
                <c:pt idx="229" formatCode="m/d/yyyy">
                  <c:v>42767</c:v>
                </c:pt>
                <c:pt idx="230" formatCode="m/d/yyyy">
                  <c:v>42795</c:v>
                </c:pt>
                <c:pt idx="231" formatCode="m/d/yyyy">
                  <c:v>42826</c:v>
                </c:pt>
                <c:pt idx="232" formatCode="m/d/yyyy">
                  <c:v>42856</c:v>
                </c:pt>
                <c:pt idx="233" formatCode="m/d/yyyy">
                  <c:v>42887</c:v>
                </c:pt>
                <c:pt idx="234" formatCode="m/d/yyyy">
                  <c:v>42917</c:v>
                </c:pt>
                <c:pt idx="235" formatCode="m/d/yyyy">
                  <c:v>42948</c:v>
                </c:pt>
                <c:pt idx="236" formatCode="m/d/yyyy">
                  <c:v>42979</c:v>
                </c:pt>
                <c:pt idx="237" formatCode="m/d/yyyy">
                  <c:v>43009</c:v>
                </c:pt>
                <c:pt idx="238" formatCode="m/d/yyyy">
                  <c:v>43040</c:v>
                </c:pt>
                <c:pt idx="239" formatCode="m/d/yyyy">
                  <c:v>43070</c:v>
                </c:pt>
                <c:pt idx="240" formatCode="m/d/yyyy">
                  <c:v>43101</c:v>
                </c:pt>
                <c:pt idx="241" formatCode="m/d/yyyy">
                  <c:v>43132</c:v>
                </c:pt>
                <c:pt idx="242" formatCode="m/d/yyyy">
                  <c:v>43160</c:v>
                </c:pt>
                <c:pt idx="243" formatCode="m/d/yyyy">
                  <c:v>43191</c:v>
                </c:pt>
                <c:pt idx="244" formatCode="m/d/yyyy">
                  <c:v>43221</c:v>
                </c:pt>
                <c:pt idx="245" formatCode="m/d/yyyy">
                  <c:v>43252</c:v>
                </c:pt>
                <c:pt idx="246" formatCode="m/d/yyyy">
                  <c:v>43282</c:v>
                </c:pt>
                <c:pt idx="247" formatCode="m/d/yyyy">
                  <c:v>43313</c:v>
                </c:pt>
                <c:pt idx="248" formatCode="m/d/yyyy">
                  <c:v>43344</c:v>
                </c:pt>
                <c:pt idx="249" formatCode="m/d/yyyy">
                  <c:v>43374</c:v>
                </c:pt>
                <c:pt idx="250" formatCode="m/d/yyyy">
                  <c:v>43405</c:v>
                </c:pt>
                <c:pt idx="251" formatCode="m/d/yyyy">
                  <c:v>43435</c:v>
                </c:pt>
                <c:pt idx="252" formatCode="m/d/yyyy">
                  <c:v>43466</c:v>
                </c:pt>
                <c:pt idx="253" formatCode="m/d/yyyy">
                  <c:v>43497</c:v>
                </c:pt>
                <c:pt idx="254" formatCode="m/d/yyyy">
                  <c:v>43525</c:v>
                </c:pt>
                <c:pt idx="255" formatCode="m/d/yyyy">
                  <c:v>43556</c:v>
                </c:pt>
                <c:pt idx="256" formatCode="m/d/yyyy">
                  <c:v>43586</c:v>
                </c:pt>
                <c:pt idx="257" formatCode="m/d/yyyy">
                  <c:v>43617</c:v>
                </c:pt>
                <c:pt idx="258" formatCode="m/d/yyyy">
                  <c:v>43647</c:v>
                </c:pt>
                <c:pt idx="259" formatCode="m/d/yyyy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 formatCode="mmm\-yy">
                  <c:v>44136</c:v>
                </c:pt>
                <c:pt idx="275" formatCode="mmm\-yy">
                  <c:v>44166</c:v>
                </c:pt>
                <c:pt idx="276" formatCode="mmm\-yy">
                  <c:v>44197</c:v>
                </c:pt>
                <c:pt idx="277" formatCode="mmm\-yy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 formatCode="mmm\-yy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</c:numCache>
            </c:numRef>
          </c:cat>
          <c:val>
            <c:numRef>
              <c:f>Sheet1!$C$2:$C$320</c:f>
              <c:numCache>
                <c:formatCode>0</c:formatCode>
                <c:ptCount val="319"/>
                <c:pt idx="0">
                  <c:v>13361.5</c:v>
                </c:pt>
                <c:pt idx="1">
                  <c:v>13378.5</c:v>
                </c:pt>
                <c:pt idx="2">
                  <c:v>13467.4</c:v>
                </c:pt>
                <c:pt idx="3">
                  <c:v>13550.7</c:v>
                </c:pt>
                <c:pt idx="4">
                  <c:v>13590.9</c:v>
                </c:pt>
                <c:pt idx="5">
                  <c:v>13762.4</c:v>
                </c:pt>
                <c:pt idx="6">
                  <c:v>13759.3</c:v>
                </c:pt>
                <c:pt idx="7">
                  <c:v>13997.1</c:v>
                </c:pt>
                <c:pt idx="8">
                  <c:v>14074.5</c:v>
                </c:pt>
                <c:pt idx="9">
                  <c:v>14188.5</c:v>
                </c:pt>
                <c:pt idx="10">
                  <c:v>14336.9</c:v>
                </c:pt>
                <c:pt idx="11">
                  <c:v>14707.5</c:v>
                </c:pt>
                <c:pt idx="12">
                  <c:v>14853.3</c:v>
                </c:pt>
                <c:pt idx="13">
                  <c:v>14935.4</c:v>
                </c:pt>
                <c:pt idx="14">
                  <c:v>15163.1</c:v>
                </c:pt>
                <c:pt idx="15">
                  <c:v>15225.3</c:v>
                </c:pt>
                <c:pt idx="16">
                  <c:v>15347.4</c:v>
                </c:pt>
                <c:pt idx="17">
                  <c:v>15559.9</c:v>
                </c:pt>
                <c:pt idx="18">
                  <c:v>15792.7</c:v>
                </c:pt>
                <c:pt idx="19">
                  <c:v>15775</c:v>
                </c:pt>
                <c:pt idx="20">
                  <c:v>16035</c:v>
                </c:pt>
                <c:pt idx="21">
                  <c:v>16214.7</c:v>
                </c:pt>
                <c:pt idx="22">
                  <c:v>16359.7</c:v>
                </c:pt>
                <c:pt idx="23">
                  <c:v>16274.9</c:v>
                </c:pt>
                <c:pt idx="24">
                  <c:v>16333.7</c:v>
                </c:pt>
                <c:pt idx="25">
                  <c:v>16571.400000000001</c:v>
                </c:pt>
                <c:pt idx="26">
                  <c:v>16569.5</c:v>
                </c:pt>
                <c:pt idx="27">
                  <c:v>16385.8</c:v>
                </c:pt>
                <c:pt idx="28">
                  <c:v>16605.8</c:v>
                </c:pt>
                <c:pt idx="29">
                  <c:v>16431.5</c:v>
                </c:pt>
                <c:pt idx="30">
                  <c:v>16179.7</c:v>
                </c:pt>
                <c:pt idx="31">
                  <c:v>16216.5</c:v>
                </c:pt>
                <c:pt idx="32">
                  <c:v>15948.8</c:v>
                </c:pt>
                <c:pt idx="33">
                  <c:v>15824.6</c:v>
                </c:pt>
                <c:pt idx="34">
                  <c:v>15736.1</c:v>
                </c:pt>
                <c:pt idx="35">
                  <c:v>15415.4</c:v>
                </c:pt>
                <c:pt idx="36">
                  <c:v>15462.5</c:v>
                </c:pt>
                <c:pt idx="37">
                  <c:v>15264.1</c:v>
                </c:pt>
                <c:pt idx="38">
                  <c:v>15224.6</c:v>
                </c:pt>
                <c:pt idx="39">
                  <c:v>15387.4</c:v>
                </c:pt>
                <c:pt idx="40">
                  <c:v>15298.4</c:v>
                </c:pt>
                <c:pt idx="41">
                  <c:v>15366.1</c:v>
                </c:pt>
                <c:pt idx="42">
                  <c:v>15542</c:v>
                </c:pt>
                <c:pt idx="43">
                  <c:v>15710.7</c:v>
                </c:pt>
                <c:pt idx="44">
                  <c:v>15616.1</c:v>
                </c:pt>
                <c:pt idx="45">
                  <c:v>15684.9</c:v>
                </c:pt>
                <c:pt idx="46">
                  <c:v>15909.5</c:v>
                </c:pt>
                <c:pt idx="47">
                  <c:v>16221.3</c:v>
                </c:pt>
                <c:pt idx="48">
                  <c:v>16460.599999999999</c:v>
                </c:pt>
                <c:pt idx="49">
                  <c:v>16996.2</c:v>
                </c:pt>
                <c:pt idx="50">
                  <c:v>17113.099999999999</c:v>
                </c:pt>
                <c:pt idx="51">
                  <c:v>17379.3</c:v>
                </c:pt>
                <c:pt idx="52">
                  <c:v>17450.5</c:v>
                </c:pt>
                <c:pt idx="53">
                  <c:v>17557.7</c:v>
                </c:pt>
                <c:pt idx="54">
                  <c:v>17798.900000000001</c:v>
                </c:pt>
                <c:pt idx="55">
                  <c:v>17806.599999999999</c:v>
                </c:pt>
                <c:pt idx="56">
                  <c:v>18100.7</c:v>
                </c:pt>
                <c:pt idx="57">
                  <c:v>18435.599999999999</c:v>
                </c:pt>
                <c:pt idx="58">
                  <c:v>18450.099999999999</c:v>
                </c:pt>
                <c:pt idx="59">
                  <c:v>18785.400000000001</c:v>
                </c:pt>
                <c:pt idx="60">
                  <c:v>18745.900000000001</c:v>
                </c:pt>
                <c:pt idx="61">
                  <c:v>18564.099999999999</c:v>
                </c:pt>
                <c:pt idx="62">
                  <c:v>18633.400000000001</c:v>
                </c:pt>
                <c:pt idx="63">
                  <c:v>18683.8</c:v>
                </c:pt>
                <c:pt idx="64">
                  <c:v>18756.2</c:v>
                </c:pt>
                <c:pt idx="65">
                  <c:v>19040.900000000001</c:v>
                </c:pt>
                <c:pt idx="66">
                  <c:v>19329</c:v>
                </c:pt>
                <c:pt idx="67">
                  <c:v>19729.7</c:v>
                </c:pt>
                <c:pt idx="68">
                  <c:v>20253.099999999999</c:v>
                </c:pt>
                <c:pt idx="69">
                  <c:v>20334.400000000001</c:v>
                </c:pt>
                <c:pt idx="70">
                  <c:v>20547</c:v>
                </c:pt>
                <c:pt idx="71">
                  <c:v>20772.8</c:v>
                </c:pt>
                <c:pt idx="72">
                  <c:v>21085.8</c:v>
                </c:pt>
                <c:pt idx="73">
                  <c:v>21357.3</c:v>
                </c:pt>
                <c:pt idx="74">
                  <c:v>21802.1</c:v>
                </c:pt>
                <c:pt idx="75">
                  <c:v>22303.1</c:v>
                </c:pt>
                <c:pt idx="76">
                  <c:v>22680.5</c:v>
                </c:pt>
                <c:pt idx="77">
                  <c:v>22985</c:v>
                </c:pt>
                <c:pt idx="78">
                  <c:v>23163.200000000001</c:v>
                </c:pt>
                <c:pt idx="79">
                  <c:v>23261.5</c:v>
                </c:pt>
                <c:pt idx="80">
                  <c:v>23319.3</c:v>
                </c:pt>
                <c:pt idx="81">
                  <c:v>23279.1</c:v>
                </c:pt>
                <c:pt idx="82">
                  <c:v>23629.4</c:v>
                </c:pt>
                <c:pt idx="83">
                  <c:v>24182.3</c:v>
                </c:pt>
                <c:pt idx="84">
                  <c:v>24306.9</c:v>
                </c:pt>
                <c:pt idx="85">
                  <c:v>24315</c:v>
                </c:pt>
                <c:pt idx="86">
                  <c:v>24285</c:v>
                </c:pt>
                <c:pt idx="87">
                  <c:v>24057.7</c:v>
                </c:pt>
                <c:pt idx="88">
                  <c:v>24026.7</c:v>
                </c:pt>
                <c:pt idx="89">
                  <c:v>23903.8</c:v>
                </c:pt>
                <c:pt idx="90">
                  <c:v>23721.4</c:v>
                </c:pt>
                <c:pt idx="91">
                  <c:v>23725.1</c:v>
                </c:pt>
                <c:pt idx="92">
                  <c:v>23878.5</c:v>
                </c:pt>
                <c:pt idx="93">
                  <c:v>24320.799999999999</c:v>
                </c:pt>
                <c:pt idx="94">
                  <c:v>24532.2</c:v>
                </c:pt>
                <c:pt idx="95">
                  <c:v>24112.799999999999</c:v>
                </c:pt>
                <c:pt idx="96">
                  <c:v>24405.9</c:v>
                </c:pt>
                <c:pt idx="97">
                  <c:v>24494.5</c:v>
                </c:pt>
                <c:pt idx="98">
                  <c:v>24719.9</c:v>
                </c:pt>
                <c:pt idx="99">
                  <c:v>24645.7</c:v>
                </c:pt>
                <c:pt idx="100">
                  <c:v>24745.4</c:v>
                </c:pt>
                <c:pt idx="101">
                  <c:v>24724.5</c:v>
                </c:pt>
                <c:pt idx="102">
                  <c:v>24702.400000000001</c:v>
                </c:pt>
                <c:pt idx="103">
                  <c:v>24903.599999999999</c:v>
                </c:pt>
                <c:pt idx="104">
                  <c:v>24542.400000000001</c:v>
                </c:pt>
                <c:pt idx="105">
                  <c:v>24198.9</c:v>
                </c:pt>
                <c:pt idx="106">
                  <c:v>23608.3</c:v>
                </c:pt>
                <c:pt idx="107">
                  <c:v>23462.3</c:v>
                </c:pt>
                <c:pt idx="108">
                  <c:v>22931.1</c:v>
                </c:pt>
                <c:pt idx="109">
                  <c:v>22722.400000000001</c:v>
                </c:pt>
                <c:pt idx="110">
                  <c:v>22303.4</c:v>
                </c:pt>
                <c:pt idx="111">
                  <c:v>22102.799999999999</c:v>
                </c:pt>
                <c:pt idx="112">
                  <c:v>21692.6</c:v>
                </c:pt>
                <c:pt idx="113">
                  <c:v>21378.3</c:v>
                </c:pt>
                <c:pt idx="114">
                  <c:v>21036</c:v>
                </c:pt>
                <c:pt idx="115">
                  <c:v>20393.400000000001</c:v>
                </c:pt>
                <c:pt idx="116">
                  <c:v>19833</c:v>
                </c:pt>
                <c:pt idx="117">
                  <c:v>19282.7</c:v>
                </c:pt>
                <c:pt idx="118">
                  <c:v>19038.599999999999</c:v>
                </c:pt>
                <c:pt idx="119">
                  <c:v>18214.2</c:v>
                </c:pt>
                <c:pt idx="120">
                  <c:v>17627.7</c:v>
                </c:pt>
                <c:pt idx="121">
                  <c:v>17010.2</c:v>
                </c:pt>
                <c:pt idx="122">
                  <c:v>16345.5</c:v>
                </c:pt>
                <c:pt idx="123">
                  <c:v>15823.6</c:v>
                </c:pt>
                <c:pt idx="124">
                  <c:v>15285.5</c:v>
                </c:pt>
                <c:pt idx="125">
                  <c:v>14625.1</c:v>
                </c:pt>
                <c:pt idx="126">
                  <c:v>14002.3</c:v>
                </c:pt>
                <c:pt idx="127">
                  <c:v>13250.6</c:v>
                </c:pt>
                <c:pt idx="128">
                  <c:v>12912.9</c:v>
                </c:pt>
                <c:pt idx="129">
                  <c:v>12373.7</c:v>
                </c:pt>
                <c:pt idx="130">
                  <c:v>11554</c:v>
                </c:pt>
                <c:pt idx="131">
                  <c:v>11141.6</c:v>
                </c:pt>
                <c:pt idx="132">
                  <c:v>10460.9</c:v>
                </c:pt>
                <c:pt idx="133">
                  <c:v>9946.4</c:v>
                </c:pt>
                <c:pt idx="134">
                  <c:v>9464.2999999999993</c:v>
                </c:pt>
                <c:pt idx="135">
                  <c:v>9069</c:v>
                </c:pt>
                <c:pt idx="136">
                  <c:v>8628.9</c:v>
                </c:pt>
                <c:pt idx="137">
                  <c:v>8452</c:v>
                </c:pt>
                <c:pt idx="138">
                  <c:v>8505.4</c:v>
                </c:pt>
                <c:pt idx="139">
                  <c:v>8462.7999999999993</c:v>
                </c:pt>
                <c:pt idx="140">
                  <c:v>8317.1</c:v>
                </c:pt>
                <c:pt idx="141">
                  <c:v>8298.9</c:v>
                </c:pt>
                <c:pt idx="142">
                  <c:v>8415.2000000000007</c:v>
                </c:pt>
                <c:pt idx="143">
                  <c:v>8527.6</c:v>
                </c:pt>
                <c:pt idx="144">
                  <c:v>8807</c:v>
                </c:pt>
                <c:pt idx="145">
                  <c:v>8922.7000000000007</c:v>
                </c:pt>
                <c:pt idx="146">
                  <c:v>9222.2999999999993</c:v>
                </c:pt>
                <c:pt idx="147">
                  <c:v>9269.2999999999993</c:v>
                </c:pt>
                <c:pt idx="148">
                  <c:v>9173</c:v>
                </c:pt>
                <c:pt idx="149">
                  <c:v>9069.1</c:v>
                </c:pt>
                <c:pt idx="150">
                  <c:v>8713.2999999999993</c:v>
                </c:pt>
                <c:pt idx="151">
                  <c:v>8553.4</c:v>
                </c:pt>
                <c:pt idx="152">
                  <c:v>8396</c:v>
                </c:pt>
                <c:pt idx="153">
                  <c:v>8269.1</c:v>
                </c:pt>
                <c:pt idx="154">
                  <c:v>8103.4</c:v>
                </c:pt>
                <c:pt idx="155">
                  <c:v>8004.6</c:v>
                </c:pt>
                <c:pt idx="156">
                  <c:v>7816.2</c:v>
                </c:pt>
                <c:pt idx="157">
                  <c:v>7662.6</c:v>
                </c:pt>
                <c:pt idx="158">
                  <c:v>7512.9</c:v>
                </c:pt>
                <c:pt idx="159">
                  <c:v>7301</c:v>
                </c:pt>
                <c:pt idx="160">
                  <c:v>7399.7</c:v>
                </c:pt>
                <c:pt idx="161">
                  <c:v>7416.1</c:v>
                </c:pt>
                <c:pt idx="162">
                  <c:v>7535.2</c:v>
                </c:pt>
                <c:pt idx="163">
                  <c:v>7676.4</c:v>
                </c:pt>
                <c:pt idx="164">
                  <c:v>7685.7</c:v>
                </c:pt>
                <c:pt idx="165">
                  <c:v>7711.9</c:v>
                </c:pt>
                <c:pt idx="166">
                  <c:v>7801.3</c:v>
                </c:pt>
                <c:pt idx="167">
                  <c:v>7716.1</c:v>
                </c:pt>
                <c:pt idx="168">
                  <c:v>7750.9</c:v>
                </c:pt>
                <c:pt idx="169">
                  <c:v>7748.5</c:v>
                </c:pt>
                <c:pt idx="170">
                  <c:v>7628.8</c:v>
                </c:pt>
                <c:pt idx="171">
                  <c:v>7721.7</c:v>
                </c:pt>
                <c:pt idx="172">
                  <c:v>7773.1</c:v>
                </c:pt>
                <c:pt idx="173">
                  <c:v>7749.2</c:v>
                </c:pt>
                <c:pt idx="174">
                  <c:v>7775.7</c:v>
                </c:pt>
                <c:pt idx="175">
                  <c:v>7786.9</c:v>
                </c:pt>
                <c:pt idx="176">
                  <c:v>7943.4</c:v>
                </c:pt>
                <c:pt idx="177">
                  <c:v>8072.8</c:v>
                </c:pt>
                <c:pt idx="178">
                  <c:v>8114.9</c:v>
                </c:pt>
                <c:pt idx="179">
                  <c:v>8214.1</c:v>
                </c:pt>
                <c:pt idx="180">
                  <c:v>8367.2999999999993</c:v>
                </c:pt>
                <c:pt idx="181">
                  <c:v>8417.9</c:v>
                </c:pt>
                <c:pt idx="182">
                  <c:v>8490.7000000000007</c:v>
                </c:pt>
                <c:pt idx="183">
                  <c:v>8592.4</c:v>
                </c:pt>
                <c:pt idx="184">
                  <c:v>8678.7999999999993</c:v>
                </c:pt>
                <c:pt idx="185">
                  <c:v>8748.5</c:v>
                </c:pt>
                <c:pt idx="186">
                  <c:v>8762.7000000000007</c:v>
                </c:pt>
                <c:pt idx="187">
                  <c:v>8761.9</c:v>
                </c:pt>
                <c:pt idx="188">
                  <c:v>8732.7000000000007</c:v>
                </c:pt>
                <c:pt idx="189">
                  <c:v>8747.6</c:v>
                </c:pt>
                <c:pt idx="190">
                  <c:v>8656.4</c:v>
                </c:pt>
                <c:pt idx="191">
                  <c:v>8605.4</c:v>
                </c:pt>
                <c:pt idx="192">
                  <c:v>8454.6</c:v>
                </c:pt>
                <c:pt idx="193">
                  <c:v>8550.2000000000007</c:v>
                </c:pt>
                <c:pt idx="194">
                  <c:v>8541</c:v>
                </c:pt>
                <c:pt idx="195">
                  <c:v>8563.9</c:v>
                </c:pt>
                <c:pt idx="196">
                  <c:v>8468.5</c:v>
                </c:pt>
                <c:pt idx="197">
                  <c:v>8508.5</c:v>
                </c:pt>
                <c:pt idx="198">
                  <c:v>8511.5</c:v>
                </c:pt>
                <c:pt idx="199" formatCode="General">
                  <c:v>8451.7000000000007</c:v>
                </c:pt>
                <c:pt idx="200" formatCode="General">
                  <c:v>8452.7000000000007</c:v>
                </c:pt>
                <c:pt idx="201" formatCode="General">
                  <c:v>8491.9</c:v>
                </c:pt>
                <c:pt idx="202" formatCode="General">
                  <c:v>8612.7000000000007</c:v>
                </c:pt>
                <c:pt idx="203" formatCode="General">
                  <c:v>8938.6</c:v>
                </c:pt>
                <c:pt idx="204" formatCode="General">
                  <c:v>9239.4</c:v>
                </c:pt>
                <c:pt idx="205" formatCode="General">
                  <c:v>9217</c:v>
                </c:pt>
                <c:pt idx="206" formatCode="General">
                  <c:v>9286.7000000000007</c:v>
                </c:pt>
                <c:pt idx="207" formatCode="General">
                  <c:v>9382.4</c:v>
                </c:pt>
                <c:pt idx="208" formatCode="General">
                  <c:v>9462.7000000000007</c:v>
                </c:pt>
                <c:pt idx="209" formatCode="General">
                  <c:v>9610.2999999999993</c:v>
                </c:pt>
                <c:pt idx="210" formatCode="General">
                  <c:v>9710</c:v>
                </c:pt>
                <c:pt idx="211" formatCode="General">
                  <c:v>9882.9</c:v>
                </c:pt>
                <c:pt idx="212" formatCode="General">
                  <c:v>10042.200000000001</c:v>
                </c:pt>
                <c:pt idx="213" formatCode="General">
                  <c:v>10106.700000000001</c:v>
                </c:pt>
                <c:pt idx="214" formatCode="General">
                  <c:v>10218.200000000001</c:v>
                </c:pt>
                <c:pt idx="215" formatCode="General">
                  <c:v>10121.4</c:v>
                </c:pt>
                <c:pt idx="216" formatCode="General">
                  <c:v>10098.1</c:v>
                </c:pt>
                <c:pt idx="217" formatCode="General">
                  <c:v>10266</c:v>
                </c:pt>
                <c:pt idx="218" formatCode="General">
                  <c:v>10485.700000000001</c:v>
                </c:pt>
                <c:pt idx="219" formatCode="General">
                  <c:v>10487.8</c:v>
                </c:pt>
                <c:pt idx="220" formatCode="General">
                  <c:v>10652.1</c:v>
                </c:pt>
                <c:pt idx="221" formatCode="General">
                  <c:v>10666</c:v>
                </c:pt>
                <c:pt idx="222" formatCode="General">
                  <c:v>10696.6</c:v>
                </c:pt>
                <c:pt idx="223" formatCode="General">
                  <c:v>10867</c:v>
                </c:pt>
                <c:pt idx="224" formatCode="General">
                  <c:v>10927</c:v>
                </c:pt>
                <c:pt idx="225" formatCode="General">
                  <c:v>10878.2</c:v>
                </c:pt>
                <c:pt idx="226" formatCode="General">
                  <c:v>10907.7</c:v>
                </c:pt>
                <c:pt idx="227" formatCode="General">
                  <c:v>11074.3</c:v>
                </c:pt>
                <c:pt idx="228" formatCode="General">
                  <c:v>11109.5</c:v>
                </c:pt>
                <c:pt idx="229" formatCode="General">
                  <c:v>11249.1</c:v>
                </c:pt>
                <c:pt idx="230" formatCode="General">
                  <c:v>11331.9</c:v>
                </c:pt>
                <c:pt idx="231" formatCode="General">
                  <c:v>11386</c:v>
                </c:pt>
                <c:pt idx="232" formatCode="General">
                  <c:v>11497.7</c:v>
                </c:pt>
                <c:pt idx="233" formatCode="General">
                  <c:v>11521.7</c:v>
                </c:pt>
                <c:pt idx="234" formatCode="General">
                  <c:v>11596.4</c:v>
                </c:pt>
                <c:pt idx="235" formatCode="General">
                  <c:v>11593.5</c:v>
                </c:pt>
                <c:pt idx="236" formatCode="General">
                  <c:v>11633</c:v>
                </c:pt>
                <c:pt idx="237" formatCode="General">
                  <c:v>11829.8</c:v>
                </c:pt>
                <c:pt idx="238" formatCode="General">
                  <c:v>12050.8</c:v>
                </c:pt>
                <c:pt idx="239" formatCode="General">
                  <c:v>12024.7</c:v>
                </c:pt>
                <c:pt idx="240" formatCode="General">
                  <c:v>12151.2</c:v>
                </c:pt>
                <c:pt idx="241" formatCode="General">
                  <c:v>12199.6</c:v>
                </c:pt>
                <c:pt idx="242" formatCode="General">
                  <c:v>11985.6</c:v>
                </c:pt>
                <c:pt idx="243" formatCode="General">
                  <c:v>12280.3</c:v>
                </c:pt>
                <c:pt idx="244" formatCode="General">
                  <c:v>12400.8</c:v>
                </c:pt>
                <c:pt idx="245" formatCode="General">
                  <c:v>12559.3</c:v>
                </c:pt>
                <c:pt idx="246" formatCode="General">
                  <c:v>12731.5</c:v>
                </c:pt>
                <c:pt idx="247" formatCode="General">
                  <c:v>12843.3</c:v>
                </c:pt>
                <c:pt idx="248" formatCode="General">
                  <c:v>12892.9</c:v>
                </c:pt>
                <c:pt idx="249" formatCode="General">
                  <c:v>12957.4</c:v>
                </c:pt>
                <c:pt idx="250" formatCode="General">
                  <c:v>12963</c:v>
                </c:pt>
                <c:pt idx="251" formatCode="General">
                  <c:v>12938.3</c:v>
                </c:pt>
                <c:pt idx="252" formatCode="General">
                  <c:v>12993.1</c:v>
                </c:pt>
                <c:pt idx="253" formatCode="General">
                  <c:v>12911.5</c:v>
                </c:pt>
                <c:pt idx="254" formatCode="General">
                  <c:v>13078.7</c:v>
                </c:pt>
                <c:pt idx="255" formatCode="General">
                  <c:v>13169.9</c:v>
                </c:pt>
                <c:pt idx="256" formatCode="General">
                  <c:v>13058.9</c:v>
                </c:pt>
                <c:pt idx="257" formatCode="General">
                  <c:v>13115.2</c:v>
                </c:pt>
                <c:pt idx="258" formatCode="General">
                  <c:v>13205.8</c:v>
                </c:pt>
                <c:pt idx="259" formatCode="General">
                  <c:v>13306.2</c:v>
                </c:pt>
                <c:pt idx="260" formatCode="General">
                  <c:v>13412</c:v>
                </c:pt>
                <c:pt idx="261" formatCode="General">
                  <c:v>13598.1</c:v>
                </c:pt>
                <c:pt idx="262" formatCode="General">
                  <c:v>13734.3</c:v>
                </c:pt>
                <c:pt idx="263" formatCode="General">
                  <c:v>14030.2</c:v>
                </c:pt>
                <c:pt idx="264" formatCode="General">
                  <c:v>14251.8</c:v>
                </c:pt>
                <c:pt idx="265" formatCode="General">
                  <c:v>14551.8</c:v>
                </c:pt>
                <c:pt idx="266" formatCode="General">
                  <c:v>14790.2</c:v>
                </c:pt>
                <c:pt idx="267" formatCode="General">
                  <c:v>14715</c:v>
                </c:pt>
                <c:pt idx="268" formatCode="General">
                  <c:v>14679.1</c:v>
                </c:pt>
                <c:pt idx="269" formatCode="General">
                  <c:v>14821.5</c:v>
                </c:pt>
                <c:pt idx="270" formatCode="General">
                  <c:v>15082.5</c:v>
                </c:pt>
                <c:pt idx="271" formatCode="General">
                  <c:v>15280.8</c:v>
                </c:pt>
                <c:pt idx="272" formatCode="General">
                  <c:v>15713.4</c:v>
                </c:pt>
                <c:pt idx="273" formatCode="General">
                  <c:v>16053.7</c:v>
                </c:pt>
                <c:pt idx="274" formatCode="General">
                  <c:v>16254.8</c:v>
                </c:pt>
                <c:pt idx="275" formatCode="General">
                  <c:v>16800.900000000001</c:v>
                </c:pt>
                <c:pt idx="276" formatCode="General">
                  <c:v>17108.2</c:v>
                </c:pt>
                <c:pt idx="277" formatCode="General">
                  <c:v>17173.7</c:v>
                </c:pt>
                <c:pt idx="278" formatCode="General">
                  <c:v>17415.3</c:v>
                </c:pt>
                <c:pt idx="279" formatCode="General">
                  <c:v>17713.2</c:v>
                </c:pt>
                <c:pt idx="280" formatCode="General">
                  <c:v>18188.7</c:v>
                </c:pt>
                <c:pt idx="281" formatCode="General">
                  <c:v>18352.400000000001</c:v>
                </c:pt>
                <c:pt idx="282" formatCode="General">
                  <c:v>18301.900000000001</c:v>
                </c:pt>
                <c:pt idx="283" formatCode="General">
                  <c:v>18245.7</c:v>
                </c:pt>
                <c:pt idx="284" formatCode="General">
                  <c:v>18194.7</c:v>
                </c:pt>
                <c:pt idx="285" formatCode="General">
                  <c:v>18041.400000000001</c:v>
                </c:pt>
                <c:pt idx="286" formatCode="General">
                  <c:v>18105</c:v>
                </c:pt>
                <c:pt idx="287" formatCode="General">
                  <c:v>17934</c:v>
                </c:pt>
                <c:pt idx="288" formatCode="General">
                  <c:v>17807.3</c:v>
                </c:pt>
                <c:pt idx="289" formatCode="General">
                  <c:v>18081.900000000001</c:v>
                </c:pt>
                <c:pt idx="290" formatCode="General">
                  <c:v>18202.599999999999</c:v>
                </c:pt>
                <c:pt idx="291" formatCode="General">
                  <c:v>18223.5</c:v>
                </c:pt>
                <c:pt idx="292" formatCode="General">
                  <c:v>18090</c:v>
                </c:pt>
                <c:pt idx="293" formatCode="General">
                  <c:v>18053.599999999999</c:v>
                </c:pt>
                <c:pt idx="294" formatCode="General">
                  <c:v>17910.599999999999</c:v>
                </c:pt>
                <c:pt idx="295" formatCode="General">
                  <c:v>17828.400000000001</c:v>
                </c:pt>
                <c:pt idx="296" formatCode="General">
                  <c:v>17577.400000000001</c:v>
                </c:pt>
                <c:pt idx="297" formatCode="General">
                  <c:v>17356.099999999999</c:v>
                </c:pt>
                <c:pt idx="298" formatCode="General">
                  <c:v>16997.599999999999</c:v>
                </c:pt>
                <c:pt idx="299" formatCode="General">
                  <c:v>16410</c:v>
                </c:pt>
                <c:pt idx="300" formatCode="General">
                  <c:v>16050.6</c:v>
                </c:pt>
                <c:pt idx="301" formatCode="General">
                  <c:v>15427</c:v>
                </c:pt>
                <c:pt idx="302" formatCode="General">
                  <c:v>15091.9</c:v>
                </c:pt>
                <c:pt idx="303" formatCode="General">
                  <c:v>14689.8</c:v>
                </c:pt>
                <c:pt idx="304" formatCode="General">
                  <c:v>14754.7</c:v>
                </c:pt>
                <c:pt idx="305" formatCode="General">
                  <c:v>14778.1</c:v>
                </c:pt>
                <c:pt idx="306" formatCode="General">
                  <c:v>14837.9</c:v>
                </c:pt>
                <c:pt idx="307" formatCode="General">
                  <c:v>14981.8</c:v>
                </c:pt>
                <c:pt idx="308" formatCode="General">
                  <c:v>15056.3</c:v>
                </c:pt>
                <c:pt idx="309" formatCode="General">
                  <c:v>15142.3</c:v>
                </c:pt>
                <c:pt idx="310" formatCode="General">
                  <c:v>15388.6</c:v>
                </c:pt>
                <c:pt idx="311" formatCode="General">
                  <c:v>15812.3</c:v>
                </c:pt>
                <c:pt idx="312" formatCode="General">
                  <c:v>16109.3</c:v>
                </c:pt>
                <c:pt idx="313" formatCode="General">
                  <c:v>16610.7</c:v>
                </c:pt>
                <c:pt idx="314" formatCode="General">
                  <c:v>16465.900000000001</c:v>
                </c:pt>
                <c:pt idx="315" formatCode="General">
                  <c:v>16836.599999999999</c:v>
                </c:pt>
                <c:pt idx="316" formatCode="General">
                  <c:v>16903.8</c:v>
                </c:pt>
                <c:pt idx="317" formatCode="General">
                  <c:v>16681.5</c:v>
                </c:pt>
                <c:pt idx="318" formatCode="General">
                  <c:v>16753.3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8F-4C84-8811-4BE6F366B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90312"/>
        <c:axId val="172490704"/>
      </c:lineChart>
      <c:dateAx>
        <c:axId val="172490312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5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704"/>
        <c:crosses val="autoZero"/>
        <c:auto val="1"/>
        <c:lblOffset val="260"/>
        <c:baseTimeUnit val="months"/>
        <c:majorUnit val="10"/>
        <c:majorTimeUnit val="months"/>
        <c:minorUnit val="1"/>
        <c:minorTimeUnit val="months"/>
      </c:dateAx>
      <c:valAx>
        <c:axId val="172490704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2490312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530715996787225"/>
          <c:y val="0.15947825447052766"/>
          <c:w val="0.14899431851378911"/>
          <c:h val="0.13994578948659456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850880"/>
        <c:axId val="141852672"/>
        <c:axId val="0"/>
      </c:bar3DChart>
      <c:catAx>
        <c:axId val="14185088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2672"/>
        <c:crosses val="autoZero"/>
        <c:auto val="1"/>
        <c:lblAlgn val="ctr"/>
        <c:lblOffset val="100"/>
        <c:tickMarkSkip val="1"/>
        <c:noMultiLvlLbl val="0"/>
      </c:catAx>
      <c:valAx>
        <c:axId val="141852672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088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8191"/>
          <c:w val="8.5308056872037893E-2"/>
          <c:h val="0.4793388429752242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859840"/>
        <c:axId val="142213888"/>
        <c:axId val="0"/>
      </c:bar3DChart>
      <c:catAx>
        <c:axId val="141859840"/>
        <c:scaling>
          <c:orientation val="minMax"/>
        </c:scaling>
        <c:delete val="1"/>
        <c:axPos val="b"/>
        <c:majorTickMark val="out"/>
        <c:minorTickMark val="none"/>
        <c:tickLblPos val="none"/>
        <c:crossAx val="142213888"/>
        <c:crosses val="autoZero"/>
        <c:auto val="1"/>
        <c:lblAlgn val="ctr"/>
        <c:lblOffset val="100"/>
        <c:noMultiLvlLbl val="0"/>
      </c:catAx>
      <c:valAx>
        <c:axId val="142213888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185984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12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6087832770919"/>
          <c:y val="5.5755449047130104E-2"/>
          <c:w val="0.85136897001303802"/>
          <c:h val="0.7682095672838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spPr>
            <a:ln w="36081">
              <a:solidFill>
                <a:schemeClr val="accent2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Sheet1!$A$2:$A$320</c:f>
              <c:numCache>
                <c:formatCode>[$-409]mmm\-yy;@</c:formatCode>
                <c:ptCount val="319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39965</c:v>
                </c:pt>
                <c:pt idx="138">
                  <c:v>39995</c:v>
                </c:pt>
                <c:pt idx="139">
                  <c:v>40026</c:v>
                </c:pt>
                <c:pt idx="140">
                  <c:v>40057</c:v>
                </c:pt>
                <c:pt idx="141">
                  <c:v>40087</c:v>
                </c:pt>
                <c:pt idx="142">
                  <c:v>40118</c:v>
                </c:pt>
                <c:pt idx="143">
                  <c:v>40148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40513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  <c:pt idx="261">
                  <c:v>43739</c:v>
                </c:pt>
                <c:pt idx="262">
                  <c:v>43770</c:v>
                </c:pt>
                <c:pt idx="263">
                  <c:v>43800</c:v>
                </c:pt>
                <c:pt idx="264">
                  <c:v>43831</c:v>
                </c:pt>
                <c:pt idx="265">
                  <c:v>43862</c:v>
                </c:pt>
                <c:pt idx="266">
                  <c:v>43891</c:v>
                </c:pt>
                <c:pt idx="267">
                  <c:v>43922</c:v>
                </c:pt>
                <c:pt idx="268">
                  <c:v>43952</c:v>
                </c:pt>
                <c:pt idx="269">
                  <c:v>43983</c:v>
                </c:pt>
                <c:pt idx="270">
                  <c:v>44013</c:v>
                </c:pt>
                <c:pt idx="271" formatCode="mmm\-yy">
                  <c:v>44044</c:v>
                </c:pt>
                <c:pt idx="272" formatCode="mmm\-yy">
                  <c:v>44075</c:v>
                </c:pt>
                <c:pt idx="273" formatCode="mmm\-yy">
                  <c:v>44105</c:v>
                </c:pt>
                <c:pt idx="274">
                  <c:v>44136</c:v>
                </c:pt>
                <c:pt idx="275">
                  <c:v>44166</c:v>
                </c:pt>
                <c:pt idx="276">
                  <c:v>44197</c:v>
                </c:pt>
                <c:pt idx="277">
                  <c:v>44228</c:v>
                </c:pt>
                <c:pt idx="278">
                  <c:v>44256</c:v>
                </c:pt>
                <c:pt idx="279">
                  <c:v>44287</c:v>
                </c:pt>
                <c:pt idx="280">
                  <c:v>44317</c:v>
                </c:pt>
                <c:pt idx="281">
                  <c:v>44348</c:v>
                </c:pt>
                <c:pt idx="282">
                  <c:v>44378</c:v>
                </c:pt>
                <c:pt idx="283">
                  <c:v>44409</c:v>
                </c:pt>
                <c:pt idx="284">
                  <c:v>44440</c:v>
                </c:pt>
                <c:pt idx="285">
                  <c:v>44470</c:v>
                </c:pt>
                <c:pt idx="286">
                  <c:v>44501</c:v>
                </c:pt>
                <c:pt idx="287">
                  <c:v>44531</c:v>
                </c:pt>
                <c:pt idx="288">
                  <c:v>44562</c:v>
                </c:pt>
                <c:pt idx="289">
                  <c:v>44593</c:v>
                </c:pt>
                <c:pt idx="290">
                  <c:v>44621</c:v>
                </c:pt>
                <c:pt idx="291">
                  <c:v>44652</c:v>
                </c:pt>
                <c:pt idx="292">
                  <c:v>44682</c:v>
                </c:pt>
                <c:pt idx="293">
                  <c:v>44713</c:v>
                </c:pt>
                <c:pt idx="294">
                  <c:v>44743</c:v>
                </c:pt>
                <c:pt idx="295">
                  <c:v>44774</c:v>
                </c:pt>
                <c:pt idx="296">
                  <c:v>44805</c:v>
                </c:pt>
                <c:pt idx="297">
                  <c:v>44835</c:v>
                </c:pt>
                <c:pt idx="298">
                  <c:v>44866</c:v>
                </c:pt>
                <c:pt idx="299">
                  <c:v>44896</c:v>
                </c:pt>
                <c:pt idx="300">
                  <c:v>44927</c:v>
                </c:pt>
                <c:pt idx="301">
                  <c:v>44958</c:v>
                </c:pt>
                <c:pt idx="302">
                  <c:v>44986</c:v>
                </c:pt>
                <c:pt idx="303">
                  <c:v>45017</c:v>
                </c:pt>
                <c:pt idx="304">
                  <c:v>45047</c:v>
                </c:pt>
                <c:pt idx="305">
                  <c:v>45078</c:v>
                </c:pt>
                <c:pt idx="306">
                  <c:v>45108</c:v>
                </c:pt>
                <c:pt idx="307">
                  <c:v>45139</c:v>
                </c:pt>
                <c:pt idx="308">
                  <c:v>45170</c:v>
                </c:pt>
                <c:pt idx="309">
                  <c:v>45200</c:v>
                </c:pt>
                <c:pt idx="310">
                  <c:v>45231</c:v>
                </c:pt>
                <c:pt idx="311">
                  <c:v>45261</c:v>
                </c:pt>
                <c:pt idx="312">
                  <c:v>45292</c:v>
                </c:pt>
                <c:pt idx="313">
                  <c:v>45323</c:v>
                </c:pt>
                <c:pt idx="314">
                  <c:v>45352</c:v>
                </c:pt>
                <c:pt idx="315">
                  <c:v>45383</c:v>
                </c:pt>
                <c:pt idx="316">
                  <c:v>45413</c:v>
                </c:pt>
                <c:pt idx="317">
                  <c:v>45444</c:v>
                </c:pt>
                <c:pt idx="318">
                  <c:v>45474</c:v>
                </c:pt>
              </c:numCache>
            </c:numRef>
          </c:cat>
          <c:val>
            <c:numRef>
              <c:f>Sheet1!$B$2:$B$320</c:f>
              <c:numCache>
                <c:formatCode>0</c:formatCode>
                <c:ptCount val="319"/>
                <c:pt idx="0">
                  <c:v>4870.2</c:v>
                </c:pt>
                <c:pt idx="1">
                  <c:v>4704.3999999999996</c:v>
                </c:pt>
                <c:pt idx="2">
                  <c:v>4601.2</c:v>
                </c:pt>
                <c:pt idx="3">
                  <c:v>4395</c:v>
                </c:pt>
                <c:pt idx="4">
                  <c:v>4583.3</c:v>
                </c:pt>
                <c:pt idx="5">
                  <c:v>4647</c:v>
                </c:pt>
                <c:pt idx="6">
                  <c:v>4553.3999999999996</c:v>
                </c:pt>
                <c:pt idx="7">
                  <c:v>5164.7</c:v>
                </c:pt>
                <c:pt idx="8">
                  <c:v>5346.7</c:v>
                </c:pt>
                <c:pt idx="9">
                  <c:v>5594</c:v>
                </c:pt>
                <c:pt idx="10">
                  <c:v>5341.7</c:v>
                </c:pt>
                <c:pt idx="11">
                  <c:v>5332.6</c:v>
                </c:pt>
                <c:pt idx="12">
                  <c:v>5568.4</c:v>
                </c:pt>
                <c:pt idx="13">
                  <c:v>5157.8</c:v>
                </c:pt>
                <c:pt idx="14">
                  <c:v>5252.2</c:v>
                </c:pt>
                <c:pt idx="15">
                  <c:v>5138.7</c:v>
                </c:pt>
                <c:pt idx="16">
                  <c:v>4903.3999999999996</c:v>
                </c:pt>
                <c:pt idx="17">
                  <c:v>4824.8</c:v>
                </c:pt>
                <c:pt idx="18">
                  <c:v>4538</c:v>
                </c:pt>
                <c:pt idx="19">
                  <c:v>3867.7</c:v>
                </c:pt>
                <c:pt idx="20">
                  <c:v>3992.4</c:v>
                </c:pt>
                <c:pt idx="21">
                  <c:v>3667.9</c:v>
                </c:pt>
                <c:pt idx="22">
                  <c:v>3395.4</c:v>
                </c:pt>
                <c:pt idx="23">
                  <c:v>3250.7</c:v>
                </c:pt>
                <c:pt idx="24">
                  <c:v>3137.5</c:v>
                </c:pt>
                <c:pt idx="25">
                  <c:v>2954.2</c:v>
                </c:pt>
                <c:pt idx="26">
                  <c:v>2595.1999999999998</c:v>
                </c:pt>
                <c:pt idx="27">
                  <c:v>2805.5</c:v>
                </c:pt>
                <c:pt idx="28">
                  <c:v>3026.9</c:v>
                </c:pt>
                <c:pt idx="29">
                  <c:v>2955.7</c:v>
                </c:pt>
                <c:pt idx="30">
                  <c:v>2933.5</c:v>
                </c:pt>
                <c:pt idx="31">
                  <c:v>2902.8</c:v>
                </c:pt>
                <c:pt idx="32">
                  <c:v>2628.4</c:v>
                </c:pt>
                <c:pt idx="33">
                  <c:v>2563.8000000000002</c:v>
                </c:pt>
                <c:pt idx="34">
                  <c:v>3467.3</c:v>
                </c:pt>
                <c:pt idx="35">
                  <c:v>3784.7</c:v>
                </c:pt>
                <c:pt idx="36">
                  <c:v>4008.3</c:v>
                </c:pt>
                <c:pt idx="37">
                  <c:v>4262.2</c:v>
                </c:pt>
                <c:pt idx="38">
                  <c:v>4231.7</c:v>
                </c:pt>
                <c:pt idx="39">
                  <c:v>3938.5</c:v>
                </c:pt>
                <c:pt idx="40">
                  <c:v>3662.2</c:v>
                </c:pt>
                <c:pt idx="41">
                  <c:v>3580.9</c:v>
                </c:pt>
                <c:pt idx="42">
                  <c:v>3771.6</c:v>
                </c:pt>
                <c:pt idx="43">
                  <c:v>3888.5</c:v>
                </c:pt>
                <c:pt idx="44">
                  <c:v>3882.3</c:v>
                </c:pt>
                <c:pt idx="45">
                  <c:v>3871.8</c:v>
                </c:pt>
                <c:pt idx="46">
                  <c:v>3026.3</c:v>
                </c:pt>
                <c:pt idx="47">
                  <c:v>2721.9</c:v>
                </c:pt>
                <c:pt idx="48">
                  <c:v>2576.1999999999998</c:v>
                </c:pt>
                <c:pt idx="49">
                  <c:v>2290.1</c:v>
                </c:pt>
                <c:pt idx="50">
                  <c:v>2416.8000000000002</c:v>
                </c:pt>
                <c:pt idx="51">
                  <c:v>2690.4</c:v>
                </c:pt>
                <c:pt idx="52">
                  <c:v>3289.5</c:v>
                </c:pt>
                <c:pt idx="53">
                  <c:v>3493.3</c:v>
                </c:pt>
                <c:pt idx="54">
                  <c:v>3727.6</c:v>
                </c:pt>
                <c:pt idx="55">
                  <c:v>3720.9</c:v>
                </c:pt>
                <c:pt idx="56">
                  <c:v>3654</c:v>
                </c:pt>
                <c:pt idx="57">
                  <c:v>3430.7</c:v>
                </c:pt>
                <c:pt idx="58">
                  <c:v>3289.5</c:v>
                </c:pt>
                <c:pt idx="59">
                  <c:v>3390</c:v>
                </c:pt>
                <c:pt idx="60">
                  <c:v>3286.7</c:v>
                </c:pt>
                <c:pt idx="61">
                  <c:v>3641.6</c:v>
                </c:pt>
                <c:pt idx="62">
                  <c:v>3624.8</c:v>
                </c:pt>
                <c:pt idx="63">
                  <c:v>3597.5</c:v>
                </c:pt>
                <c:pt idx="64">
                  <c:v>2989.3</c:v>
                </c:pt>
                <c:pt idx="65">
                  <c:v>3100</c:v>
                </c:pt>
                <c:pt idx="66">
                  <c:v>2847.2</c:v>
                </c:pt>
                <c:pt idx="67">
                  <c:v>2733.4</c:v>
                </c:pt>
                <c:pt idx="68">
                  <c:v>3133.6</c:v>
                </c:pt>
                <c:pt idx="69">
                  <c:v>3508.8</c:v>
                </c:pt>
                <c:pt idx="70">
                  <c:v>3679.2</c:v>
                </c:pt>
                <c:pt idx="71">
                  <c:v>3758.3</c:v>
                </c:pt>
                <c:pt idx="72">
                  <c:v>4090.9</c:v>
                </c:pt>
                <c:pt idx="73">
                  <c:v>4113.3</c:v>
                </c:pt>
                <c:pt idx="74">
                  <c:v>4886.6000000000004</c:v>
                </c:pt>
                <c:pt idx="75">
                  <c:v>4825.8</c:v>
                </c:pt>
                <c:pt idx="76">
                  <c:v>5119.1000000000004</c:v>
                </c:pt>
                <c:pt idx="77">
                  <c:v>5268.8</c:v>
                </c:pt>
                <c:pt idx="78">
                  <c:v>5439.9</c:v>
                </c:pt>
                <c:pt idx="79">
                  <c:v>5314.7</c:v>
                </c:pt>
                <c:pt idx="80">
                  <c:v>5151.8999999999996</c:v>
                </c:pt>
                <c:pt idx="81">
                  <c:v>4895.3999999999996</c:v>
                </c:pt>
                <c:pt idx="82">
                  <c:v>4624.5</c:v>
                </c:pt>
                <c:pt idx="83">
                  <c:v>4842.8999999999996</c:v>
                </c:pt>
                <c:pt idx="84">
                  <c:v>5329.6</c:v>
                </c:pt>
                <c:pt idx="85">
                  <c:v>5487.8</c:v>
                </c:pt>
                <c:pt idx="86">
                  <c:v>4980</c:v>
                </c:pt>
                <c:pt idx="87">
                  <c:v>4888.1000000000004</c:v>
                </c:pt>
                <c:pt idx="88">
                  <c:v>6066</c:v>
                </c:pt>
                <c:pt idx="89">
                  <c:v>5614.5</c:v>
                </c:pt>
                <c:pt idx="90">
                  <c:v>5914.3</c:v>
                </c:pt>
                <c:pt idx="91">
                  <c:v>6124.8</c:v>
                </c:pt>
                <c:pt idx="92">
                  <c:v>5748.7</c:v>
                </c:pt>
                <c:pt idx="93">
                  <c:v>6053.4</c:v>
                </c:pt>
                <c:pt idx="94">
                  <c:v>6820.3</c:v>
                </c:pt>
                <c:pt idx="95">
                  <c:v>6589.3</c:v>
                </c:pt>
                <c:pt idx="96">
                  <c:v>5790.7</c:v>
                </c:pt>
                <c:pt idx="97">
                  <c:v>5537.3</c:v>
                </c:pt>
                <c:pt idx="98">
                  <c:v>5382.3</c:v>
                </c:pt>
                <c:pt idx="99">
                  <c:v>5624.7</c:v>
                </c:pt>
                <c:pt idx="100">
                  <c:v>4557.8999999999996</c:v>
                </c:pt>
                <c:pt idx="101">
                  <c:v>5519.6</c:v>
                </c:pt>
                <c:pt idx="102">
                  <c:v>5500</c:v>
                </c:pt>
                <c:pt idx="103">
                  <c:v>6151.5</c:v>
                </c:pt>
                <c:pt idx="104">
                  <c:v>6620.3</c:v>
                </c:pt>
                <c:pt idx="105">
                  <c:v>6893.7</c:v>
                </c:pt>
                <c:pt idx="106">
                  <c:v>6131.2</c:v>
                </c:pt>
                <c:pt idx="107">
                  <c:v>6653.5</c:v>
                </c:pt>
                <c:pt idx="108">
                  <c:v>6903.1</c:v>
                </c:pt>
                <c:pt idx="109">
                  <c:v>7117.3</c:v>
                </c:pt>
                <c:pt idx="110">
                  <c:v>6829.6</c:v>
                </c:pt>
                <c:pt idx="111">
                  <c:v>6818.4</c:v>
                </c:pt>
                <c:pt idx="112">
                  <c:v>6840</c:v>
                </c:pt>
                <c:pt idx="113">
                  <c:v>5994</c:v>
                </c:pt>
                <c:pt idx="114">
                  <c:v>5678.9</c:v>
                </c:pt>
                <c:pt idx="115">
                  <c:v>5419.4</c:v>
                </c:pt>
                <c:pt idx="116">
                  <c:v>5482.6</c:v>
                </c:pt>
                <c:pt idx="117">
                  <c:v>5088.7</c:v>
                </c:pt>
                <c:pt idx="118">
                  <c:v>5806.9</c:v>
                </c:pt>
                <c:pt idx="119">
                  <c:v>5490</c:v>
                </c:pt>
                <c:pt idx="120">
                  <c:v>5426</c:v>
                </c:pt>
                <c:pt idx="121">
                  <c:v>5456.8</c:v>
                </c:pt>
                <c:pt idx="122">
                  <c:v>5579.5</c:v>
                </c:pt>
                <c:pt idx="123">
                  <c:v>5659</c:v>
                </c:pt>
                <c:pt idx="124">
                  <c:v>5299</c:v>
                </c:pt>
                <c:pt idx="125">
                  <c:v>5415.4</c:v>
                </c:pt>
                <c:pt idx="126">
                  <c:v>5322.7</c:v>
                </c:pt>
                <c:pt idx="127">
                  <c:v>4765.6000000000004</c:v>
                </c:pt>
                <c:pt idx="128">
                  <c:v>4233.2</c:v>
                </c:pt>
                <c:pt idx="129">
                  <c:v>4534.3999999999996</c:v>
                </c:pt>
                <c:pt idx="130">
                  <c:v>4248.1000000000004</c:v>
                </c:pt>
                <c:pt idx="131">
                  <c:v>3969.5</c:v>
                </c:pt>
                <c:pt idx="132">
                  <c:v>3983.8</c:v>
                </c:pt>
                <c:pt idx="133">
                  <c:v>3534.3</c:v>
                </c:pt>
                <c:pt idx="134">
                  <c:v>3514.9</c:v>
                </c:pt>
                <c:pt idx="135">
                  <c:v>3613.8</c:v>
                </c:pt>
                <c:pt idx="136">
                  <c:v>3578.5</c:v>
                </c:pt>
                <c:pt idx="137">
                  <c:v>3681.8</c:v>
                </c:pt>
                <c:pt idx="138">
                  <c:v>3823.8</c:v>
                </c:pt>
                <c:pt idx="139">
                  <c:v>4088.4</c:v>
                </c:pt>
                <c:pt idx="140">
                  <c:v>4161.2</c:v>
                </c:pt>
                <c:pt idx="141">
                  <c:v>3568.4</c:v>
                </c:pt>
                <c:pt idx="142">
                  <c:v>3349.1</c:v>
                </c:pt>
                <c:pt idx="143">
                  <c:v>3486.3</c:v>
                </c:pt>
                <c:pt idx="144">
                  <c:v>3230</c:v>
                </c:pt>
                <c:pt idx="145">
                  <c:v>3384.6</c:v>
                </c:pt>
                <c:pt idx="146">
                  <c:v>3493.8</c:v>
                </c:pt>
                <c:pt idx="147">
                  <c:v>3200.8</c:v>
                </c:pt>
                <c:pt idx="148">
                  <c:v>3486.1</c:v>
                </c:pt>
                <c:pt idx="149">
                  <c:v>3080.5</c:v>
                </c:pt>
                <c:pt idx="150">
                  <c:v>2816.6</c:v>
                </c:pt>
                <c:pt idx="151">
                  <c:v>2421.6999999999998</c:v>
                </c:pt>
                <c:pt idx="152">
                  <c:v>2433.9</c:v>
                </c:pt>
                <c:pt idx="153">
                  <c:v>2637.9</c:v>
                </c:pt>
                <c:pt idx="154">
                  <c:v>2479.1999999999998</c:v>
                </c:pt>
                <c:pt idx="155">
                  <c:v>2402.1999999999998</c:v>
                </c:pt>
                <c:pt idx="156">
                  <c:v>2715.8</c:v>
                </c:pt>
                <c:pt idx="157">
                  <c:v>2738.8</c:v>
                </c:pt>
                <c:pt idx="158">
                  <c:v>2580.1999999999998</c:v>
                </c:pt>
                <c:pt idx="159">
                  <c:v>2356.1</c:v>
                </c:pt>
                <c:pt idx="160">
                  <c:v>1976.8</c:v>
                </c:pt>
                <c:pt idx="161">
                  <c:v>2101.9</c:v>
                </c:pt>
                <c:pt idx="162">
                  <c:v>2102.6999999999998</c:v>
                </c:pt>
                <c:pt idx="163">
                  <c:v>2191.3000000000002</c:v>
                </c:pt>
                <c:pt idx="164">
                  <c:v>2256.8000000000002</c:v>
                </c:pt>
                <c:pt idx="165">
                  <c:v>2375.6</c:v>
                </c:pt>
                <c:pt idx="166">
                  <c:v>2568</c:v>
                </c:pt>
                <c:pt idx="167">
                  <c:v>2625</c:v>
                </c:pt>
                <c:pt idx="168">
                  <c:v>2467.6</c:v>
                </c:pt>
                <c:pt idx="169">
                  <c:v>2374.1</c:v>
                </c:pt>
                <c:pt idx="170">
                  <c:v>2604.8000000000002</c:v>
                </c:pt>
                <c:pt idx="171">
                  <c:v>2596.5</c:v>
                </c:pt>
                <c:pt idx="172">
                  <c:v>2932</c:v>
                </c:pt>
                <c:pt idx="173">
                  <c:v>3060</c:v>
                </c:pt>
                <c:pt idx="174">
                  <c:v>3386.1</c:v>
                </c:pt>
                <c:pt idx="175">
                  <c:v>3696.4</c:v>
                </c:pt>
                <c:pt idx="176">
                  <c:v>3473.8</c:v>
                </c:pt>
                <c:pt idx="177">
                  <c:v>3207.2</c:v>
                </c:pt>
                <c:pt idx="178">
                  <c:v>3302.4</c:v>
                </c:pt>
                <c:pt idx="179">
                  <c:v>2972.1</c:v>
                </c:pt>
                <c:pt idx="180">
                  <c:v>2854.3</c:v>
                </c:pt>
                <c:pt idx="181">
                  <c:v>2834.5</c:v>
                </c:pt>
                <c:pt idx="182">
                  <c:v>2534.4</c:v>
                </c:pt>
                <c:pt idx="183">
                  <c:v>2738.9</c:v>
                </c:pt>
                <c:pt idx="184">
                  <c:v>2686.7</c:v>
                </c:pt>
                <c:pt idx="185">
                  <c:v>2473.3000000000002</c:v>
                </c:pt>
                <c:pt idx="186">
                  <c:v>2220.5</c:v>
                </c:pt>
                <c:pt idx="187">
                  <c:v>1898.2</c:v>
                </c:pt>
                <c:pt idx="188">
                  <c:v>2100.4</c:v>
                </c:pt>
                <c:pt idx="189">
                  <c:v>2230.6</c:v>
                </c:pt>
                <c:pt idx="190">
                  <c:v>2061.6999999999998</c:v>
                </c:pt>
                <c:pt idx="191">
                  <c:v>2353.3000000000002</c:v>
                </c:pt>
                <c:pt idx="192">
                  <c:v>2420.1999999999998</c:v>
                </c:pt>
                <c:pt idx="193">
                  <c:v>2950.7</c:v>
                </c:pt>
                <c:pt idx="194">
                  <c:v>3346.5</c:v>
                </c:pt>
                <c:pt idx="195">
                  <c:v>3196</c:v>
                </c:pt>
                <c:pt idx="196">
                  <c:v>3016.9</c:v>
                </c:pt>
                <c:pt idx="197">
                  <c:v>3319.1</c:v>
                </c:pt>
                <c:pt idx="198">
                  <c:v>3466.9</c:v>
                </c:pt>
                <c:pt idx="199">
                  <c:v>3788.9</c:v>
                </c:pt>
                <c:pt idx="200">
                  <c:v>3790.9</c:v>
                </c:pt>
                <c:pt idx="201">
                  <c:v>4084.5</c:v>
                </c:pt>
                <c:pt idx="202">
                  <c:v>3952.4</c:v>
                </c:pt>
                <c:pt idx="203">
                  <c:v>3873.2</c:v>
                </c:pt>
                <c:pt idx="204">
                  <c:v>3767.2</c:v>
                </c:pt>
                <c:pt idx="205">
                  <c:v>3765.7</c:v>
                </c:pt>
                <c:pt idx="206">
                  <c:v>3398.3</c:v>
                </c:pt>
                <c:pt idx="207">
                  <c:v>3482.8</c:v>
                </c:pt>
                <c:pt idx="208">
                  <c:v>3632.1</c:v>
                </c:pt>
                <c:pt idx="209">
                  <c:v>3483.9</c:v>
                </c:pt>
                <c:pt idx="210">
                  <c:v>3280.6</c:v>
                </c:pt>
                <c:pt idx="211">
                  <c:v>3822.8</c:v>
                </c:pt>
                <c:pt idx="212">
                  <c:v>3655.6</c:v>
                </c:pt>
                <c:pt idx="213">
                  <c:v>3297.3</c:v>
                </c:pt>
                <c:pt idx="214">
                  <c:v>3564.8</c:v>
                </c:pt>
                <c:pt idx="215">
                  <c:v>3829.5</c:v>
                </c:pt>
                <c:pt idx="216">
                  <c:v>4047.8</c:v>
                </c:pt>
                <c:pt idx="217">
                  <c:v>3601.6</c:v>
                </c:pt>
                <c:pt idx="218">
                  <c:v>3678.8</c:v>
                </c:pt>
                <c:pt idx="219">
                  <c:v>3961.8</c:v>
                </c:pt>
                <c:pt idx="220">
                  <c:v>3779.4</c:v>
                </c:pt>
                <c:pt idx="221">
                  <c:v>4096.7</c:v>
                </c:pt>
                <c:pt idx="222">
                  <c:v>4076.5</c:v>
                </c:pt>
                <c:pt idx="223">
                  <c:v>3254.4</c:v>
                </c:pt>
                <c:pt idx="224">
                  <c:v>3492</c:v>
                </c:pt>
                <c:pt idx="225">
                  <c:v>3646.7</c:v>
                </c:pt>
                <c:pt idx="226">
                  <c:v>3543.8</c:v>
                </c:pt>
                <c:pt idx="227">
                  <c:v>3068.1</c:v>
                </c:pt>
                <c:pt idx="228">
                  <c:v>2900</c:v>
                </c:pt>
                <c:pt idx="229">
                  <c:v>2827.8</c:v>
                </c:pt>
                <c:pt idx="230">
                  <c:v>2859.8</c:v>
                </c:pt>
                <c:pt idx="231">
                  <c:v>2405.5</c:v>
                </c:pt>
                <c:pt idx="232">
                  <c:v>2466.3000000000002</c:v>
                </c:pt>
                <c:pt idx="233">
                  <c:v>2171.8000000000002</c:v>
                </c:pt>
                <c:pt idx="234">
                  <c:v>2229.3000000000002</c:v>
                </c:pt>
                <c:pt idx="235" formatCode="General">
                  <c:v>2212.1999999999998</c:v>
                </c:pt>
                <c:pt idx="236" formatCode="General">
                  <c:v>2268.1</c:v>
                </c:pt>
                <c:pt idx="237" formatCode="General">
                  <c:v>2132.3000000000002</c:v>
                </c:pt>
                <c:pt idx="238" formatCode="General">
                  <c:v>2120.5</c:v>
                </c:pt>
                <c:pt idx="239" formatCode="General">
                  <c:v>2573.8000000000002</c:v>
                </c:pt>
                <c:pt idx="240" formatCode="General">
                  <c:v>2579.9</c:v>
                </c:pt>
                <c:pt idx="241" formatCode="General">
                  <c:v>2622.8</c:v>
                </c:pt>
                <c:pt idx="242" formatCode="General">
                  <c:v>2580.9</c:v>
                </c:pt>
                <c:pt idx="243" formatCode="General">
                  <c:v>2580.8000000000002</c:v>
                </c:pt>
                <c:pt idx="244" formatCode="General">
                  <c:v>2733.3</c:v>
                </c:pt>
                <c:pt idx="245" formatCode="General">
                  <c:v>2473.5</c:v>
                </c:pt>
                <c:pt idx="246" formatCode="General">
                  <c:v>2430.1</c:v>
                </c:pt>
                <c:pt idx="247" formatCode="General">
                  <c:v>2507.5</c:v>
                </c:pt>
                <c:pt idx="248" formatCode="General">
                  <c:v>2108.6999999999998</c:v>
                </c:pt>
                <c:pt idx="249" formatCode="General">
                  <c:v>2072.1</c:v>
                </c:pt>
                <c:pt idx="250" formatCode="General">
                  <c:v>2086.8000000000002</c:v>
                </c:pt>
                <c:pt idx="251" formatCode="General">
                  <c:v>1610.6</c:v>
                </c:pt>
                <c:pt idx="252" formatCode="General">
                  <c:v>1517.9</c:v>
                </c:pt>
                <c:pt idx="253" formatCode="General">
                  <c:v>1439.6</c:v>
                </c:pt>
                <c:pt idx="254" formatCode="General">
                  <c:v>1369.6</c:v>
                </c:pt>
                <c:pt idx="255" formatCode="General">
                  <c:v>1419.1</c:v>
                </c:pt>
                <c:pt idx="256" formatCode="General">
                  <c:v>1288.5</c:v>
                </c:pt>
                <c:pt idx="257" formatCode="General">
                  <c:v>1396.1</c:v>
                </c:pt>
                <c:pt idx="258" formatCode="General">
                  <c:v>1587.6</c:v>
                </c:pt>
                <c:pt idx="259" formatCode="General">
                  <c:v>1563.5</c:v>
                </c:pt>
                <c:pt idx="260" formatCode="General">
                  <c:v>1840.8</c:v>
                </c:pt>
                <c:pt idx="261" formatCode="General">
                  <c:v>1971.3</c:v>
                </c:pt>
                <c:pt idx="262" formatCode="General">
                  <c:v>1949.9</c:v>
                </c:pt>
                <c:pt idx="263" formatCode="General">
                  <c:v>2233.5</c:v>
                </c:pt>
                <c:pt idx="264" formatCode="General">
                  <c:v>2404.1999999999998</c:v>
                </c:pt>
                <c:pt idx="265" formatCode="General">
                  <c:v>2395.6999999999998</c:v>
                </c:pt>
                <c:pt idx="266" formatCode="General">
                  <c:v>2381.9</c:v>
                </c:pt>
                <c:pt idx="267" formatCode="General">
                  <c:v>2614.6</c:v>
                </c:pt>
                <c:pt idx="268" formatCode="General">
                  <c:v>2668.8</c:v>
                </c:pt>
                <c:pt idx="269" formatCode="General">
                  <c:v>2818.5</c:v>
                </c:pt>
                <c:pt idx="270" formatCode="General">
                  <c:v>3027.1</c:v>
                </c:pt>
                <c:pt idx="271" formatCode="General">
                  <c:v>3188.8</c:v>
                </c:pt>
                <c:pt idx="272" formatCode="General">
                  <c:v>3022.9</c:v>
                </c:pt>
                <c:pt idx="273" formatCode="General">
                  <c:v>2950.5</c:v>
                </c:pt>
                <c:pt idx="274" formatCode="General">
                  <c:v>2881.6</c:v>
                </c:pt>
                <c:pt idx="275" formatCode="General">
                  <c:v>2568.6999999999998</c:v>
                </c:pt>
                <c:pt idx="276" formatCode="General">
                  <c:v>2667.2</c:v>
                </c:pt>
                <c:pt idx="277" formatCode="General">
                  <c:v>3107.7</c:v>
                </c:pt>
                <c:pt idx="278" formatCode="General">
                  <c:v>3216.6</c:v>
                </c:pt>
                <c:pt idx="279" formatCode="General">
                  <c:v>2907.3</c:v>
                </c:pt>
                <c:pt idx="280" formatCode="General">
                  <c:v>2822.5</c:v>
                </c:pt>
                <c:pt idx="281" formatCode="General">
                  <c:v>2690.4</c:v>
                </c:pt>
                <c:pt idx="282" formatCode="General">
                  <c:v>2527</c:v>
                </c:pt>
                <c:pt idx="283" formatCode="General">
                  <c:v>2287.3000000000002</c:v>
                </c:pt>
                <c:pt idx="284" formatCode="General">
                  <c:v>2555.6999999999998</c:v>
                </c:pt>
                <c:pt idx="285" formatCode="General">
                  <c:v>2578.1999999999998</c:v>
                </c:pt>
                <c:pt idx="286" formatCode="General">
                  <c:v>2629.7</c:v>
                </c:pt>
                <c:pt idx="287" formatCode="General">
                  <c:v>2691.4</c:v>
                </c:pt>
                <c:pt idx="288" formatCode="General">
                  <c:v>2434.5</c:v>
                </c:pt>
                <c:pt idx="289" formatCode="General">
                  <c:v>1971.5</c:v>
                </c:pt>
                <c:pt idx="290" formatCode="General">
                  <c:v>2208.9</c:v>
                </c:pt>
                <c:pt idx="291" formatCode="General">
                  <c:v>2443.3000000000002</c:v>
                </c:pt>
                <c:pt idx="292" formatCode="General">
                  <c:v>2603.6</c:v>
                </c:pt>
                <c:pt idx="293" formatCode="General">
                  <c:v>2822.4</c:v>
                </c:pt>
                <c:pt idx="294" formatCode="General">
                  <c:v>2810.9</c:v>
                </c:pt>
                <c:pt idx="295" formatCode="General">
                  <c:v>3825.9</c:v>
                </c:pt>
                <c:pt idx="296" formatCode="General">
                  <c:v>3918.8</c:v>
                </c:pt>
                <c:pt idx="297" formatCode="General">
                  <c:v>4099.8999999999996</c:v>
                </c:pt>
                <c:pt idx="298" formatCode="General">
                  <c:v>4334.3</c:v>
                </c:pt>
                <c:pt idx="299" formatCode="General">
                  <c:v>4619.6000000000004</c:v>
                </c:pt>
                <c:pt idx="300" formatCode="General">
                  <c:v>4657.2</c:v>
                </c:pt>
                <c:pt idx="301" formatCode="General">
                  <c:v>5085.1000000000004</c:v>
                </c:pt>
                <c:pt idx="302" formatCode="General">
                  <c:v>5346.3</c:v>
                </c:pt>
                <c:pt idx="303" formatCode="General">
                  <c:v>5265</c:v>
                </c:pt>
                <c:pt idx="304" formatCode="General">
                  <c:v>5818.3</c:v>
                </c:pt>
                <c:pt idx="305" formatCode="General">
                  <c:v>5794.4</c:v>
                </c:pt>
                <c:pt idx="306" formatCode="General">
                  <c:v>5564.7</c:v>
                </c:pt>
                <c:pt idx="307" formatCode="General">
                  <c:v>4606.5</c:v>
                </c:pt>
                <c:pt idx="308" formatCode="General">
                  <c:v>4155.3999999999996</c:v>
                </c:pt>
                <c:pt idx="309" formatCode="General">
                  <c:v>3833.1</c:v>
                </c:pt>
                <c:pt idx="310" formatCode="General">
                  <c:v>3624.9</c:v>
                </c:pt>
                <c:pt idx="311" formatCode="General">
                  <c:v>4032.9</c:v>
                </c:pt>
                <c:pt idx="312" formatCode="General">
                  <c:v>4619.1000000000004</c:v>
                </c:pt>
                <c:pt idx="313" formatCode="General">
                  <c:v>4164.1000000000004</c:v>
                </c:pt>
                <c:pt idx="314" formatCode="General">
                  <c:v>3577.9</c:v>
                </c:pt>
                <c:pt idx="315" formatCode="General">
                  <c:v>3575.5</c:v>
                </c:pt>
                <c:pt idx="316" formatCode="General">
                  <c:v>3311</c:v>
                </c:pt>
                <c:pt idx="317" formatCode="General">
                  <c:v>3198.4</c:v>
                </c:pt>
                <c:pt idx="318" formatCode="General">
                  <c:v>3116.7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2-4F81-9261-1BA5A971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246656"/>
        <c:axId val="142248192"/>
      </c:lineChart>
      <c:dateAx>
        <c:axId val="1422466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248192"/>
        <c:crosses val="autoZero"/>
        <c:auto val="1"/>
        <c:lblOffset val="260"/>
        <c:baseTimeUnit val="months"/>
        <c:majorUnit val="9"/>
        <c:majorTimeUnit val="months"/>
        <c:minorUnit val="1"/>
        <c:minorTimeUnit val="months"/>
      </c:dateAx>
      <c:valAx>
        <c:axId val="142248192"/>
        <c:scaling>
          <c:orientation val="minMax"/>
          <c:min val="0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24665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691958959675746E-2"/>
          <c:y val="2.8931549406683566E-2"/>
          <c:w val="0.87481858885286401"/>
          <c:h val="0.69796190248946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 w="44450">
              <a:noFill/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76-4C87-8D61-7AF61C2F6B52}"/>
              </c:ext>
            </c:extLst>
          </c:dPt>
          <c:cat>
            <c:strRef>
              <c:f>Sheet1!$A$2:$A$25</c:f>
              <c:strCache>
                <c:ptCount val="24"/>
                <c:pt idx="0">
                  <c:v>Houston</c:v>
                </c:pt>
                <c:pt idx="1">
                  <c:v>Dallas-Fort Worth</c:v>
                </c:pt>
                <c:pt idx="2">
                  <c:v>New York-Newark</c:v>
                </c:pt>
                <c:pt idx="3">
                  <c:v>Phoenix</c:v>
                </c:pt>
                <c:pt idx="4">
                  <c:v>Austin</c:v>
                </c:pt>
                <c:pt idx="5">
                  <c:v>Atlanta</c:v>
                </c:pt>
                <c:pt idx="6">
                  <c:v>Los Angeles</c:v>
                </c:pt>
                <c:pt idx="7">
                  <c:v>Charlotte</c:v>
                </c:pt>
                <c:pt idx="8">
                  <c:v>Orlando</c:v>
                </c:pt>
                <c:pt idx="9">
                  <c:v>Tampa-StPete-CW</c:v>
                </c:pt>
                <c:pt idx="10">
                  <c:v>Nashville</c:v>
                </c:pt>
                <c:pt idx="11">
                  <c:v>Washington</c:v>
                </c:pt>
                <c:pt idx="12">
                  <c:v>Miami</c:v>
                </c:pt>
                <c:pt idx="13">
                  <c:v>Denver</c:v>
                </c:pt>
                <c:pt idx="14">
                  <c:v>Raleigh</c:v>
                </c:pt>
                <c:pt idx="15">
                  <c:v>Jacksonville</c:v>
                </c:pt>
                <c:pt idx="16">
                  <c:v>Riverside</c:v>
                </c:pt>
                <c:pt idx="17">
                  <c:v>Minneapolis</c:v>
                </c:pt>
                <c:pt idx="18">
                  <c:v>Seattle-Tac</c:v>
                </c:pt>
                <c:pt idx="19">
                  <c:v>San Antonio</c:v>
                </c:pt>
                <c:pt idx="20">
                  <c:v>Sarasota-Bradenton</c:v>
                </c:pt>
                <c:pt idx="21">
                  <c:v>Chicago</c:v>
                </c:pt>
                <c:pt idx="22">
                  <c:v>Fort Myers</c:v>
                </c:pt>
                <c:pt idx="23">
                  <c:v>Myrtle Beach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68755</c:v>
                </c:pt>
                <c:pt idx="1">
                  <c:v>68029</c:v>
                </c:pt>
                <c:pt idx="2">
                  <c:v>63030</c:v>
                </c:pt>
                <c:pt idx="3">
                  <c:v>45616</c:v>
                </c:pt>
                <c:pt idx="4">
                  <c:v>38773</c:v>
                </c:pt>
                <c:pt idx="5">
                  <c:v>38639</c:v>
                </c:pt>
                <c:pt idx="6">
                  <c:v>30767</c:v>
                </c:pt>
                <c:pt idx="7">
                  <c:v>29419</c:v>
                </c:pt>
                <c:pt idx="8">
                  <c:v>25415</c:v>
                </c:pt>
                <c:pt idx="9">
                  <c:v>25386</c:v>
                </c:pt>
                <c:pt idx="10">
                  <c:v>23558</c:v>
                </c:pt>
                <c:pt idx="11">
                  <c:v>23493</c:v>
                </c:pt>
                <c:pt idx="12">
                  <c:v>21320</c:v>
                </c:pt>
                <c:pt idx="13">
                  <c:v>20650</c:v>
                </c:pt>
                <c:pt idx="14">
                  <c:v>20619</c:v>
                </c:pt>
                <c:pt idx="15">
                  <c:v>20326</c:v>
                </c:pt>
                <c:pt idx="16">
                  <c:v>20268</c:v>
                </c:pt>
                <c:pt idx="17">
                  <c:v>18633</c:v>
                </c:pt>
                <c:pt idx="18">
                  <c:v>17223</c:v>
                </c:pt>
                <c:pt idx="19">
                  <c:v>16485</c:v>
                </c:pt>
                <c:pt idx="20">
                  <c:v>15928</c:v>
                </c:pt>
                <c:pt idx="21">
                  <c:v>15028</c:v>
                </c:pt>
                <c:pt idx="22">
                  <c:v>13556</c:v>
                </c:pt>
                <c:pt idx="23">
                  <c:v>13176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234432"/>
        <c:axId val="111244416"/>
      </c:barChart>
      <c:catAx>
        <c:axId val="11123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000" b="1" i="0" baseline="0"/>
            </a:pPr>
            <a:endParaRPr lang="en-US"/>
          </a:p>
        </c:txPr>
        <c:crossAx val="111244416"/>
        <c:crosses val="autoZero"/>
        <c:auto val="1"/>
        <c:lblAlgn val="ctr"/>
        <c:lblOffset val="100"/>
        <c:noMultiLvlLbl val="1"/>
      </c:catAx>
      <c:valAx>
        <c:axId val="1112444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11234432"/>
        <c:crosses val="autoZero"/>
        <c:crossBetween val="between"/>
        <c:majorUnit val="10000"/>
        <c:min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91958959675746E-2"/>
          <c:y val="4.3159203980099495E-2"/>
          <c:w val="0.87481858885286401"/>
          <c:h val="0.7676406481798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Sheet1!$A$2:$A$246</c:f>
              <c:numCache>
                <c:formatCode>mmm\-yy</c:formatCode>
                <c:ptCount val="24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 formatCode="[$-409]mmm\-yy;@">
                  <c:v>39114</c:v>
                </c:pt>
                <c:pt idx="38" formatCode="[$-409]mmm\-yy;@">
                  <c:v>39142</c:v>
                </c:pt>
                <c:pt idx="39" formatCode="[$-409]mmm\-yy;@">
                  <c:v>39173</c:v>
                </c:pt>
                <c:pt idx="40" formatCode="[$-409]mmm\-yy;@">
                  <c:v>39203</c:v>
                </c:pt>
                <c:pt idx="41" formatCode="[$-409]mmm\-yy;@">
                  <c:v>39234</c:v>
                </c:pt>
                <c:pt idx="42" formatCode="[$-409]mmm\-yy;@">
                  <c:v>39264</c:v>
                </c:pt>
                <c:pt idx="43" formatCode="[$-409]mmm\-yy;@">
                  <c:v>39295</c:v>
                </c:pt>
                <c:pt idx="44" formatCode="[$-409]mmm\-yy;@">
                  <c:v>39326</c:v>
                </c:pt>
                <c:pt idx="45" formatCode="[$-409]mmm\-yy;@">
                  <c:v>39356</c:v>
                </c:pt>
                <c:pt idx="46" formatCode="[$-409]mmm\-yy;@">
                  <c:v>39387</c:v>
                </c:pt>
                <c:pt idx="47" formatCode="[$-409]mmm\-yy;@">
                  <c:v>39417</c:v>
                </c:pt>
                <c:pt idx="48" formatCode="[$-409]mmm\-yy;@">
                  <c:v>39448</c:v>
                </c:pt>
                <c:pt idx="49" formatCode="[$-409]mmm\-yy;@">
                  <c:v>39479</c:v>
                </c:pt>
                <c:pt idx="50" formatCode="[$-409]mmm\-yy;@">
                  <c:v>39508</c:v>
                </c:pt>
                <c:pt idx="51" formatCode="[$-409]mmm\-yy;@">
                  <c:v>39539</c:v>
                </c:pt>
                <c:pt idx="52" formatCode="[$-409]mmm\-yy;@">
                  <c:v>39569</c:v>
                </c:pt>
                <c:pt idx="53" formatCode="[$-409]mmm\-yy;@">
                  <c:v>39600</c:v>
                </c:pt>
                <c:pt idx="54" formatCode="[$-409]mmm\-yy;@">
                  <c:v>39630</c:v>
                </c:pt>
                <c:pt idx="55" formatCode="[$-409]mmm\-yy;@">
                  <c:v>39661</c:v>
                </c:pt>
                <c:pt idx="56" formatCode="[$-409]mmm\-yy;@">
                  <c:v>39692</c:v>
                </c:pt>
                <c:pt idx="57" formatCode="[$-409]mmm\-yy;@">
                  <c:v>39722</c:v>
                </c:pt>
                <c:pt idx="58" formatCode="[$-409]mmm\-yy;@">
                  <c:v>39753</c:v>
                </c:pt>
                <c:pt idx="59" formatCode="[$-409]mmm\-yy;@">
                  <c:v>39783</c:v>
                </c:pt>
                <c:pt idx="60" formatCode="[$-409]mmm\-yy;@">
                  <c:v>39814</c:v>
                </c:pt>
                <c:pt idx="61" formatCode="[$-409]mmm\-yy;@">
                  <c:v>39845</c:v>
                </c:pt>
                <c:pt idx="62" formatCode="[$-409]mmm\-yy;@">
                  <c:v>39873</c:v>
                </c:pt>
                <c:pt idx="63" formatCode="[$-409]mmm\-yy;@">
                  <c:v>39904</c:v>
                </c:pt>
                <c:pt idx="64" formatCode="[$-409]mmm\-yy;@">
                  <c:v>39934</c:v>
                </c:pt>
                <c:pt idx="65" formatCode="[$-409]mmm\-yy;@">
                  <c:v>39965</c:v>
                </c:pt>
                <c:pt idx="66" formatCode="[$-409]mmm\-yy;@">
                  <c:v>39995</c:v>
                </c:pt>
                <c:pt idx="67" formatCode="[$-409]mmm\-yy;@">
                  <c:v>40026</c:v>
                </c:pt>
                <c:pt idx="68" formatCode="[$-409]mmm\-yy;@">
                  <c:v>40057</c:v>
                </c:pt>
                <c:pt idx="69" formatCode="[$-409]mmm\-yy;@">
                  <c:v>40087</c:v>
                </c:pt>
                <c:pt idx="70" formatCode="[$-409]mmm\-yy;@">
                  <c:v>40118</c:v>
                </c:pt>
                <c:pt idx="71" formatCode="[$-409]mmm\-yy;@">
                  <c:v>40148</c:v>
                </c:pt>
                <c:pt idx="72" formatCode="[$-409]mmm\-yy;@">
                  <c:v>40179</c:v>
                </c:pt>
                <c:pt idx="73" formatCode="[$-409]mmm\-yy;@">
                  <c:v>40210</c:v>
                </c:pt>
                <c:pt idx="74" formatCode="[$-409]mmm\-yy;@">
                  <c:v>40238</c:v>
                </c:pt>
                <c:pt idx="75" formatCode="[$-409]mmm\-yy;@">
                  <c:v>40269</c:v>
                </c:pt>
                <c:pt idx="76" formatCode="[$-409]mmm\-yy;@">
                  <c:v>40299</c:v>
                </c:pt>
                <c:pt idx="77" formatCode="[$-409]mmm\-yy;@">
                  <c:v>40330</c:v>
                </c:pt>
                <c:pt idx="78" formatCode="[$-409]mmm\-yy;@">
                  <c:v>40360</c:v>
                </c:pt>
                <c:pt idx="79" formatCode="[$-409]mmm\-yy;@">
                  <c:v>40391</c:v>
                </c:pt>
                <c:pt idx="80" formatCode="[$-409]mmm\-yy;@">
                  <c:v>40422</c:v>
                </c:pt>
                <c:pt idx="81" formatCode="[$-409]mmm\-yy;@">
                  <c:v>40452</c:v>
                </c:pt>
                <c:pt idx="82" formatCode="[$-409]mmm\-yy;@">
                  <c:v>40483</c:v>
                </c:pt>
                <c:pt idx="83" formatCode="[$-409]mmm\-yy;@">
                  <c:v>40513</c:v>
                </c:pt>
                <c:pt idx="84" formatCode="[$-409]mmm\-yy;@">
                  <c:v>40544</c:v>
                </c:pt>
                <c:pt idx="85" formatCode="[$-409]mmm\-yy;@">
                  <c:v>40575</c:v>
                </c:pt>
                <c:pt idx="86" formatCode="[$-409]mmm\-yy;@">
                  <c:v>40603</c:v>
                </c:pt>
                <c:pt idx="87" formatCode="[$-409]mmm\-yy;@">
                  <c:v>40634</c:v>
                </c:pt>
                <c:pt idx="88" formatCode="[$-409]mmm\-yy;@">
                  <c:v>40664</c:v>
                </c:pt>
                <c:pt idx="89" formatCode="[$-409]mmm\-yy;@">
                  <c:v>40695</c:v>
                </c:pt>
                <c:pt idx="90" formatCode="[$-409]mmm\-yy;@">
                  <c:v>40725</c:v>
                </c:pt>
                <c:pt idx="91" formatCode="[$-409]mmm\-yy;@">
                  <c:v>40756</c:v>
                </c:pt>
                <c:pt idx="92" formatCode="[$-409]mmm\-yy;@">
                  <c:v>40787</c:v>
                </c:pt>
                <c:pt idx="93" formatCode="[$-409]mmm\-yy;@">
                  <c:v>40817</c:v>
                </c:pt>
                <c:pt idx="94" formatCode="[$-409]mmm\-yy;@">
                  <c:v>40848</c:v>
                </c:pt>
                <c:pt idx="95" formatCode="[$-409]mmm\-yy;@">
                  <c:v>40878</c:v>
                </c:pt>
                <c:pt idx="96" formatCode="[$-409]mmm\-yy;@">
                  <c:v>40909</c:v>
                </c:pt>
                <c:pt idx="97" formatCode="[$-409]mmm\-yy;@">
                  <c:v>40940</c:v>
                </c:pt>
                <c:pt idx="98" formatCode="[$-409]mmm\-yy;@">
                  <c:v>40969</c:v>
                </c:pt>
                <c:pt idx="99" formatCode="[$-409]mmm\-yy;@">
                  <c:v>41000</c:v>
                </c:pt>
                <c:pt idx="100" formatCode="[$-409]mmm\-yy;@">
                  <c:v>41030</c:v>
                </c:pt>
                <c:pt idx="101" formatCode="[$-409]mmm\-yy;@">
                  <c:v>41061</c:v>
                </c:pt>
                <c:pt idx="102" formatCode="[$-409]mmm\-yy;@">
                  <c:v>41091</c:v>
                </c:pt>
                <c:pt idx="103" formatCode="[$-409]mmm\-yy;@">
                  <c:v>41122</c:v>
                </c:pt>
                <c:pt idx="104" formatCode="[$-409]mmm\-yy;@">
                  <c:v>41153</c:v>
                </c:pt>
                <c:pt idx="105" formatCode="[$-409]mmm\-yy;@">
                  <c:v>41183</c:v>
                </c:pt>
                <c:pt idx="106" formatCode="[$-409]mmm\-yy;@">
                  <c:v>41214</c:v>
                </c:pt>
                <c:pt idx="107" formatCode="[$-409]mmm\-yy;@">
                  <c:v>41244</c:v>
                </c:pt>
                <c:pt idx="108" formatCode="[$-409]mmm\-yy;@">
                  <c:v>41275</c:v>
                </c:pt>
                <c:pt idx="109" formatCode="[$-409]mmm\-yy;@">
                  <c:v>41306</c:v>
                </c:pt>
                <c:pt idx="110" formatCode="[$-409]mmm\-yy;@">
                  <c:v>41334</c:v>
                </c:pt>
                <c:pt idx="111" formatCode="[$-409]mmm\-yy;@">
                  <c:v>41365</c:v>
                </c:pt>
                <c:pt idx="112" formatCode="[$-409]mmm\-yy;@">
                  <c:v>41395</c:v>
                </c:pt>
                <c:pt idx="113" formatCode="[$-409]mmm\-yy;@">
                  <c:v>41426</c:v>
                </c:pt>
                <c:pt idx="114" formatCode="[$-409]mmm\-yy;@">
                  <c:v>41456</c:v>
                </c:pt>
                <c:pt idx="115" formatCode="[$-409]mmm\-yy;@">
                  <c:v>41487</c:v>
                </c:pt>
                <c:pt idx="116" formatCode="[$-409]mmm\-yy;@">
                  <c:v>41518</c:v>
                </c:pt>
                <c:pt idx="117" formatCode="[$-409]mmm\-yy;@">
                  <c:v>41548</c:v>
                </c:pt>
                <c:pt idx="118" formatCode="[$-409]mmm\-yy;@">
                  <c:v>41579</c:v>
                </c:pt>
                <c:pt idx="119" formatCode="[$-409]mmm\-yy;@">
                  <c:v>41609</c:v>
                </c:pt>
                <c:pt idx="120" formatCode="[$-409]mmm\-yy;@">
                  <c:v>41640</c:v>
                </c:pt>
                <c:pt idx="121" formatCode="[$-409]mmm\-yy;@">
                  <c:v>41671</c:v>
                </c:pt>
                <c:pt idx="122" formatCode="[$-409]mmm\-yy;@">
                  <c:v>41699</c:v>
                </c:pt>
                <c:pt idx="123" formatCode="[$-409]mmm\-yy;@">
                  <c:v>41730</c:v>
                </c:pt>
                <c:pt idx="124" formatCode="[$-409]mmm\-yy;@">
                  <c:v>41760</c:v>
                </c:pt>
                <c:pt idx="125" formatCode="[$-409]mmm\-yy;@">
                  <c:v>41791</c:v>
                </c:pt>
                <c:pt idx="126" formatCode="[$-409]mmm\-yy;@">
                  <c:v>41821</c:v>
                </c:pt>
                <c:pt idx="127" formatCode="[$-409]mmm\-yy;@">
                  <c:v>41852</c:v>
                </c:pt>
                <c:pt idx="128" formatCode="[$-409]mmm\-yy;@">
                  <c:v>41883</c:v>
                </c:pt>
                <c:pt idx="129" formatCode="[$-409]mmm\-yy;@">
                  <c:v>41913</c:v>
                </c:pt>
                <c:pt idx="130" formatCode="[$-409]mmm\-yy;@">
                  <c:v>41944</c:v>
                </c:pt>
                <c:pt idx="131" formatCode="[$-409]mmm\-yy;@">
                  <c:v>41974</c:v>
                </c:pt>
                <c:pt idx="132" formatCode="[$-409]mmm\-yy;@">
                  <c:v>42005</c:v>
                </c:pt>
                <c:pt idx="133" formatCode="[$-409]mmm\-yy;@">
                  <c:v>42036</c:v>
                </c:pt>
                <c:pt idx="134" formatCode="[$-409]mmm\-yy;@">
                  <c:v>42064</c:v>
                </c:pt>
                <c:pt idx="135" formatCode="[$-409]mmm\-yy;@">
                  <c:v>42095</c:v>
                </c:pt>
                <c:pt idx="136" formatCode="[$-409]mmm\-yy;@">
                  <c:v>42125</c:v>
                </c:pt>
                <c:pt idx="137" formatCode="[$-409]mmm\-yy;@">
                  <c:v>42156</c:v>
                </c:pt>
                <c:pt idx="138" formatCode="[$-409]mmm\-yy;@">
                  <c:v>42186</c:v>
                </c:pt>
                <c:pt idx="139" formatCode="[$-409]mmm\-yy;@">
                  <c:v>42217</c:v>
                </c:pt>
                <c:pt idx="140" formatCode="[$-409]mmm\-yy;@">
                  <c:v>42248</c:v>
                </c:pt>
                <c:pt idx="141" formatCode="[$-409]mmm\-yy;@">
                  <c:v>42278</c:v>
                </c:pt>
                <c:pt idx="142" formatCode="[$-409]mmm\-yy;@">
                  <c:v>42309</c:v>
                </c:pt>
                <c:pt idx="143" formatCode="[$-409]mmm\-yy;@">
                  <c:v>42339</c:v>
                </c:pt>
                <c:pt idx="144" formatCode="[$-409]mmm\-yy;@">
                  <c:v>42370</c:v>
                </c:pt>
                <c:pt idx="145" formatCode="[$-409]mmm\-yy;@">
                  <c:v>42401</c:v>
                </c:pt>
                <c:pt idx="146" formatCode="[$-409]mmm\-yy;@">
                  <c:v>42430</c:v>
                </c:pt>
                <c:pt idx="147" formatCode="[$-409]mmm\-yy;@">
                  <c:v>42461</c:v>
                </c:pt>
                <c:pt idx="148" formatCode="[$-409]mmm\-yy;@">
                  <c:v>42491</c:v>
                </c:pt>
                <c:pt idx="149" formatCode="[$-409]mmm\-yy;@">
                  <c:v>42522</c:v>
                </c:pt>
                <c:pt idx="150" formatCode="[$-409]mmm\-yy;@">
                  <c:v>42552</c:v>
                </c:pt>
                <c:pt idx="151" formatCode="[$-409]mmm\-yy;@">
                  <c:v>42583</c:v>
                </c:pt>
                <c:pt idx="152" formatCode="[$-409]mmm\-yy;@">
                  <c:v>42614</c:v>
                </c:pt>
                <c:pt idx="153" formatCode="[$-409]mmm\-yy;@">
                  <c:v>42644</c:v>
                </c:pt>
                <c:pt idx="154" formatCode="[$-409]mmm\-yy;@">
                  <c:v>42675</c:v>
                </c:pt>
                <c:pt idx="155" formatCode="[$-409]mmm\-yy;@">
                  <c:v>42705</c:v>
                </c:pt>
                <c:pt idx="156" formatCode="[$-409]mmm\-yy;@">
                  <c:v>42736</c:v>
                </c:pt>
                <c:pt idx="157" formatCode="[$-409]mmm\-yy;@">
                  <c:v>42767</c:v>
                </c:pt>
                <c:pt idx="158" formatCode="[$-409]mmm\-yy;@">
                  <c:v>42795</c:v>
                </c:pt>
                <c:pt idx="159" formatCode="[$-409]mmm\-yy;@">
                  <c:v>42826</c:v>
                </c:pt>
                <c:pt idx="160" formatCode="[$-409]mmm\-yy;@">
                  <c:v>42856</c:v>
                </c:pt>
                <c:pt idx="161" formatCode="[$-409]mmm\-yy;@">
                  <c:v>42887</c:v>
                </c:pt>
                <c:pt idx="162" formatCode="[$-409]mmm\-yy;@">
                  <c:v>42917</c:v>
                </c:pt>
                <c:pt idx="163" formatCode="[$-409]mmm\-yy;@">
                  <c:v>42948</c:v>
                </c:pt>
                <c:pt idx="164" formatCode="[$-409]mmm\-yy;@">
                  <c:v>42979</c:v>
                </c:pt>
                <c:pt idx="165" formatCode="[$-409]mmm\-yy;@">
                  <c:v>43009</c:v>
                </c:pt>
                <c:pt idx="166" formatCode="[$-409]mmm\-yy;@">
                  <c:v>43040</c:v>
                </c:pt>
                <c:pt idx="167" formatCode="[$-409]mmm\-yy;@">
                  <c:v>43070</c:v>
                </c:pt>
                <c:pt idx="168" formatCode="[$-409]mmm\-yy;@">
                  <c:v>43101</c:v>
                </c:pt>
                <c:pt idx="169" formatCode="[$-409]mmm\-yy;@">
                  <c:v>43132</c:v>
                </c:pt>
                <c:pt idx="170" formatCode="[$-409]mmm\-yy;@">
                  <c:v>43160</c:v>
                </c:pt>
                <c:pt idx="171" formatCode="[$-409]mmm\-yy;@">
                  <c:v>43191</c:v>
                </c:pt>
                <c:pt idx="172" formatCode="[$-409]mmm\-yy;@">
                  <c:v>43221</c:v>
                </c:pt>
                <c:pt idx="173" formatCode="[$-409]mmm\-yy;@">
                  <c:v>43252</c:v>
                </c:pt>
                <c:pt idx="174" formatCode="[$-409]mmm\-yy;@">
                  <c:v>43282</c:v>
                </c:pt>
                <c:pt idx="175" formatCode="[$-409]mmm\-yy;@">
                  <c:v>43313</c:v>
                </c:pt>
                <c:pt idx="176" formatCode="[$-409]mmm\-yy;@">
                  <c:v>43344</c:v>
                </c:pt>
                <c:pt idx="177" formatCode="[$-409]mmm\-yy;@">
                  <c:v>43374</c:v>
                </c:pt>
                <c:pt idx="178" formatCode="[$-409]mmm\-yy;@">
                  <c:v>43405</c:v>
                </c:pt>
                <c:pt idx="179" formatCode="[$-409]mmm\-yy;@">
                  <c:v>43435</c:v>
                </c:pt>
                <c:pt idx="180" formatCode="[$-409]mmm\-yy;@">
                  <c:v>43466</c:v>
                </c:pt>
                <c:pt idx="181" formatCode="[$-409]mmm\-yy;@">
                  <c:v>43497</c:v>
                </c:pt>
                <c:pt idx="182" formatCode="[$-409]mmm\-yy;@">
                  <c:v>43525</c:v>
                </c:pt>
                <c:pt idx="183" formatCode="[$-409]mmm\-yy;@">
                  <c:v>43556</c:v>
                </c:pt>
                <c:pt idx="184" formatCode="[$-409]mmm\-yy;@">
                  <c:v>43586</c:v>
                </c:pt>
                <c:pt idx="185" formatCode="[$-409]mmm\-yy;@">
                  <c:v>43617</c:v>
                </c:pt>
                <c:pt idx="186" formatCode="[$-409]mmm\-yy;@">
                  <c:v>43647</c:v>
                </c:pt>
                <c:pt idx="187" formatCode="[$-409]mmm\-yy;@">
                  <c:v>43678</c:v>
                </c:pt>
                <c:pt idx="188" formatCode="[$-409]mmm\-yy;@">
                  <c:v>43709</c:v>
                </c:pt>
                <c:pt idx="189" formatCode="[$-409]mmm\-yy;@">
                  <c:v>43739</c:v>
                </c:pt>
                <c:pt idx="190" formatCode="[$-409]mmm\-yy;@">
                  <c:v>43770</c:v>
                </c:pt>
                <c:pt idx="191" formatCode="[$-409]mmm\-yy;@">
                  <c:v>43800</c:v>
                </c:pt>
                <c:pt idx="192" formatCode="[$-409]mmm\-yy;@">
                  <c:v>43831</c:v>
                </c:pt>
                <c:pt idx="193" formatCode="[$-409]mmm\-yy;@">
                  <c:v>43862</c:v>
                </c:pt>
                <c:pt idx="194" formatCode="[$-409]mmm\-yy;@">
                  <c:v>43891</c:v>
                </c:pt>
                <c:pt idx="195" formatCode="[$-409]mmm\-yy;@">
                  <c:v>43922</c:v>
                </c:pt>
                <c:pt idx="196" formatCode="[$-409]mmm\-yy;@">
                  <c:v>43952</c:v>
                </c:pt>
                <c:pt idx="197" formatCode="[$-409]mmm\-yy;@">
                  <c:v>43983</c:v>
                </c:pt>
                <c:pt idx="198" formatCode="[$-409]mmm\-yy;@">
                  <c:v>44013</c:v>
                </c:pt>
                <c:pt idx="199" formatCode="[$-409]mmm\-yy;@">
                  <c:v>44044</c:v>
                </c:pt>
                <c:pt idx="200" formatCode="[$-409]mmm\-yy;@">
                  <c:v>44075</c:v>
                </c:pt>
                <c:pt idx="201" formatCode="[$-409]mmm\-yy;@">
                  <c:v>44105</c:v>
                </c:pt>
                <c:pt idx="202" formatCode="[$-409]mmm\-yy;@">
                  <c:v>44136</c:v>
                </c:pt>
                <c:pt idx="203" formatCode="[$-409]mmm\-yy;@">
                  <c:v>44166</c:v>
                </c:pt>
                <c:pt idx="204" formatCode="[$-409]mmm\-yy;@">
                  <c:v>44197</c:v>
                </c:pt>
                <c:pt idx="205" formatCode="[$-409]mmm\-yy;@">
                  <c:v>44228</c:v>
                </c:pt>
                <c:pt idx="206" formatCode="[$-409]mmm\-yy;@">
                  <c:v>44256</c:v>
                </c:pt>
                <c:pt idx="207" formatCode="[$-409]mmm\-yy;@">
                  <c:v>44287</c:v>
                </c:pt>
                <c:pt idx="208" formatCode="[$-409]mmm\-yy;@">
                  <c:v>44317</c:v>
                </c:pt>
                <c:pt idx="209" formatCode="[$-409]mmm\-yy;@">
                  <c:v>44348</c:v>
                </c:pt>
                <c:pt idx="210" formatCode="[$-409]mmm\-yy;@">
                  <c:v>44378</c:v>
                </c:pt>
                <c:pt idx="211" formatCode="[$-409]mmm\-yy;@">
                  <c:v>44409</c:v>
                </c:pt>
                <c:pt idx="212" formatCode="[$-409]mmm\-yy;@">
                  <c:v>44440</c:v>
                </c:pt>
                <c:pt idx="213" formatCode="[$-409]mmm\-yy;@">
                  <c:v>44470</c:v>
                </c:pt>
                <c:pt idx="214" formatCode="[$-409]mmm\-yy;@">
                  <c:v>44501</c:v>
                </c:pt>
                <c:pt idx="215" formatCode="[$-409]mmm\-yy;@">
                  <c:v>44531</c:v>
                </c:pt>
                <c:pt idx="216" formatCode="[$-409]mmm\-yy;@">
                  <c:v>44562</c:v>
                </c:pt>
                <c:pt idx="217" formatCode="[$-409]mmm\-yy;@">
                  <c:v>44593</c:v>
                </c:pt>
                <c:pt idx="218" formatCode="[$-409]mmm\-yy;@">
                  <c:v>44621</c:v>
                </c:pt>
                <c:pt idx="219" formatCode="[$-409]mmm\-yy;@">
                  <c:v>44652</c:v>
                </c:pt>
                <c:pt idx="220" formatCode="[$-409]mmm\-yy;@">
                  <c:v>44682</c:v>
                </c:pt>
                <c:pt idx="221" formatCode="[$-409]mmm\-yy;@">
                  <c:v>44713</c:v>
                </c:pt>
                <c:pt idx="222" formatCode="[$-409]mmm\-yy;@">
                  <c:v>44743</c:v>
                </c:pt>
                <c:pt idx="223" formatCode="[$-409]mmm\-yy;@">
                  <c:v>44774</c:v>
                </c:pt>
                <c:pt idx="224" formatCode="[$-409]mmm\-yy;@">
                  <c:v>44805</c:v>
                </c:pt>
                <c:pt idx="225" formatCode="[$-409]mmm\-yy;@">
                  <c:v>44835</c:v>
                </c:pt>
                <c:pt idx="226" formatCode="[$-409]mmm\-yy;@">
                  <c:v>44866</c:v>
                </c:pt>
                <c:pt idx="227" formatCode="[$-409]mmm\-yy;@">
                  <c:v>44896</c:v>
                </c:pt>
                <c:pt idx="228" formatCode="[$-409]mmm\-yy;@">
                  <c:v>44927</c:v>
                </c:pt>
                <c:pt idx="229" formatCode="[$-409]mmm\-yy;@">
                  <c:v>44958</c:v>
                </c:pt>
                <c:pt idx="230" formatCode="[$-409]mmm\-yy;@">
                  <c:v>44986</c:v>
                </c:pt>
                <c:pt idx="231" formatCode="[$-409]mmm\-yy;@">
                  <c:v>45017</c:v>
                </c:pt>
                <c:pt idx="232" formatCode="[$-409]mmm\-yy;@">
                  <c:v>45047</c:v>
                </c:pt>
                <c:pt idx="233" formatCode="[$-409]mmm\-yy;@">
                  <c:v>45078</c:v>
                </c:pt>
                <c:pt idx="234" formatCode="[$-409]mmm\-yy;@">
                  <c:v>45108</c:v>
                </c:pt>
                <c:pt idx="235" formatCode="[$-409]mmm\-yy;@">
                  <c:v>45139</c:v>
                </c:pt>
                <c:pt idx="236" formatCode="[$-409]mmm\-yy;@">
                  <c:v>45170</c:v>
                </c:pt>
                <c:pt idx="237" formatCode="[$-409]mmm\-yy;@">
                  <c:v>45200</c:v>
                </c:pt>
                <c:pt idx="238" formatCode="[$-409]mmm\-yy;@">
                  <c:v>45231</c:v>
                </c:pt>
                <c:pt idx="239" formatCode="[$-409]mmm\-yy;@">
                  <c:v>45261</c:v>
                </c:pt>
                <c:pt idx="240" formatCode="[$-409]mmm\-yy;@">
                  <c:v>45292</c:v>
                </c:pt>
                <c:pt idx="241" formatCode="[$-409]mmm\-yy;@">
                  <c:v>45323</c:v>
                </c:pt>
                <c:pt idx="242" formatCode="[$-409]mmm\-yy;@">
                  <c:v>45352</c:v>
                </c:pt>
                <c:pt idx="243" formatCode="[$-409]mmm\-yy;@">
                  <c:v>45383</c:v>
                </c:pt>
                <c:pt idx="244" formatCode="[$-409]mmm\-yy;@">
                  <c:v>45413</c:v>
                </c:pt>
              </c:numCache>
            </c:numRef>
          </c:cat>
          <c:val>
            <c:numRef>
              <c:f>Sheet1!$B$2:$B$246</c:f>
              <c:numCache>
                <c:formatCode>General</c:formatCode>
                <c:ptCount val="245"/>
                <c:pt idx="0">
                  <c:v>0.1211193715178307</c:v>
                </c:pt>
                <c:pt idx="1">
                  <c:v>0.12557874961887916</c:v>
                </c:pt>
                <c:pt idx="2">
                  <c:v>0.13273910972298308</c:v>
                </c:pt>
                <c:pt idx="3">
                  <c:v>0.1360907478776463</c:v>
                </c:pt>
                <c:pt idx="4">
                  <c:v>0.13989988022782041</c:v>
                </c:pt>
                <c:pt idx="5">
                  <c:v>0.14273934251950604</c:v>
                </c:pt>
                <c:pt idx="6">
                  <c:v>0.14151393852682115</c:v>
                </c:pt>
                <c:pt idx="7">
                  <c:v>0.13622688539299665</c:v>
                </c:pt>
                <c:pt idx="8">
                  <c:v>0.12972492871839703</c:v>
                </c:pt>
                <c:pt idx="9">
                  <c:v>0.12887725815383244</c:v>
                </c:pt>
                <c:pt idx="10">
                  <c:v>0.1300591286107371</c:v>
                </c:pt>
                <c:pt idx="11">
                  <c:v>0.13052786924025805</c:v>
                </c:pt>
                <c:pt idx="12">
                  <c:v>0.13583047793156156</c:v>
                </c:pt>
                <c:pt idx="13">
                  <c:v>0.1452592325457065</c:v>
                </c:pt>
                <c:pt idx="14">
                  <c:v>0.15659436261928805</c:v>
                </c:pt>
                <c:pt idx="15">
                  <c:v>0.15657214812293585</c:v>
                </c:pt>
                <c:pt idx="16">
                  <c:v>0.1557396491285381</c:v>
                </c:pt>
                <c:pt idx="17">
                  <c:v>0.1544132263341913</c:v>
                </c:pt>
                <c:pt idx="18">
                  <c:v>0.14862831725116954</c:v>
                </c:pt>
                <c:pt idx="19">
                  <c:v>0.14050118696752834</c:v>
                </c:pt>
                <c:pt idx="20">
                  <c:v>0.1322495993427697</c:v>
                </c:pt>
                <c:pt idx="21">
                  <c:v>0.12961838735262199</c:v>
                </c:pt>
                <c:pt idx="22">
                  <c:v>0.12570331997305129</c:v>
                </c:pt>
                <c:pt idx="23">
                  <c:v>0.11676884459114878</c:v>
                </c:pt>
                <c:pt idx="24">
                  <c:v>0.11244771169030443</c:v>
                </c:pt>
                <c:pt idx="25">
                  <c:v>0.10398001391295186</c:v>
                </c:pt>
                <c:pt idx="26">
                  <c:v>9.1886825587732091E-2</c:v>
                </c:pt>
                <c:pt idx="27">
                  <c:v>7.2039715841888174E-2</c:v>
                </c:pt>
                <c:pt idx="28">
                  <c:v>5.0431053029913908E-2</c:v>
                </c:pt>
                <c:pt idx="29">
                  <c:v>2.8916480379331366E-2</c:v>
                </c:pt>
                <c:pt idx="30">
                  <c:v>8.200155843227197E-3</c:v>
                </c:pt>
                <c:pt idx="31">
                  <c:v>-7.5584860379429575E-3</c:v>
                </c:pt>
                <c:pt idx="32">
                  <c:v>-1.6926647526336547E-2</c:v>
                </c:pt>
                <c:pt idx="33">
                  <c:v>-1.2233954736227903E-2</c:v>
                </c:pt>
                <c:pt idx="34">
                  <c:v>-5.9318249997022399E-3</c:v>
                </c:pt>
                <c:pt idx="35">
                  <c:v>6.8889455549097089E-3</c:v>
                </c:pt>
                <c:pt idx="36">
                  <c:v>1.5904017834740936E-2</c:v>
                </c:pt>
                <c:pt idx="37" formatCode="0.00%">
                  <c:v>2.2081987343280929E-2</c:v>
                </c:pt>
                <c:pt idx="38" formatCode="0.00%">
                  <c:v>1.4846987298769765E-2</c:v>
                </c:pt>
                <c:pt idx="39" formatCode="0.00%">
                  <c:v>-2.0404761980451491E-3</c:v>
                </c:pt>
                <c:pt idx="40" formatCode="0.00%">
                  <c:v>-2.175308169563861E-2</c:v>
                </c:pt>
                <c:pt idx="41" formatCode="0.00%">
                  <c:v>-4.1751474863700344E-2</c:v>
                </c:pt>
                <c:pt idx="42" formatCode="0.00%">
                  <c:v>-5.7738155717060535E-2</c:v>
                </c:pt>
                <c:pt idx="43" formatCode="0.00%">
                  <c:v>-6.899527700772512E-2</c:v>
                </c:pt>
                <c:pt idx="44" formatCode="0.00%">
                  <c:v>-7.0322862910648709E-2</c:v>
                </c:pt>
                <c:pt idx="45" formatCode="0.00%">
                  <c:v>-6.8581473198660592E-2</c:v>
                </c:pt>
                <c:pt idx="46" formatCode="0.00%">
                  <c:v>-6.9816228604281272E-2</c:v>
                </c:pt>
                <c:pt idx="47" formatCode="0.00%">
                  <c:v>-6.4520957692953296E-2</c:v>
                </c:pt>
                <c:pt idx="48" formatCode="0.00%">
                  <c:v>-6.5649102181651653E-2</c:v>
                </c:pt>
                <c:pt idx="49" formatCode="0.00%">
                  <c:v>-7.2487265669988532E-2</c:v>
                </c:pt>
                <c:pt idx="50" formatCode="0.00%">
                  <c:v>-8.2749639744057024E-2</c:v>
                </c:pt>
                <c:pt idx="51" formatCode="0.00%">
                  <c:v>-9.1626089948219636E-2</c:v>
                </c:pt>
                <c:pt idx="52" formatCode="0.00%">
                  <c:v>-9.4576244568663204E-2</c:v>
                </c:pt>
                <c:pt idx="53" formatCode="0.00%">
                  <c:v>-0.10411338984161989</c:v>
                </c:pt>
                <c:pt idx="54" formatCode="0.00%">
                  <c:v>-0.10746394166831286</c:v>
                </c:pt>
                <c:pt idx="55" formatCode="0.00%">
                  <c:v>-0.10827854782188095</c:v>
                </c:pt>
                <c:pt idx="56" formatCode="0.00%">
                  <c:v>-0.11132802333966718</c:v>
                </c:pt>
                <c:pt idx="57" formatCode="0.00%">
                  <c:v>-0.11540330356762507</c:v>
                </c:pt>
                <c:pt idx="58" formatCode="0.00%">
                  <c:v>-0.12222828639928018</c:v>
                </c:pt>
                <c:pt idx="59" formatCode="0.00%">
                  <c:v>-0.13337322634421866</c:v>
                </c:pt>
                <c:pt idx="60" formatCode="0.00%">
                  <c:v>-0.14200606291869933</c:v>
                </c:pt>
                <c:pt idx="61" formatCode="0.00%">
                  <c:v>-0.14235290675521517</c:v>
                </c:pt>
                <c:pt idx="62" formatCode="0.00%">
                  <c:v>-0.14004160476432603</c:v>
                </c:pt>
                <c:pt idx="63" formatCode="0.00%">
                  <c:v>-0.12681182275332337</c:v>
                </c:pt>
                <c:pt idx="64" formatCode="0.00%">
                  <c:v>-0.10528254229443845</c:v>
                </c:pt>
                <c:pt idx="65" formatCode="0.00%">
                  <c:v>-7.0700887445479199E-2</c:v>
                </c:pt>
                <c:pt idx="66" formatCode="0.00%">
                  <c:v>-4.0477947984766671E-2</c:v>
                </c:pt>
                <c:pt idx="67" formatCode="0.00%">
                  <c:v>-2.3023767229554903E-2</c:v>
                </c:pt>
                <c:pt idx="68" formatCode="0.00%">
                  <c:v>-8.5247955679593757E-3</c:v>
                </c:pt>
                <c:pt idx="69" formatCode="0.00%">
                  <c:v>-1.3108505268850656E-3</c:v>
                </c:pt>
                <c:pt idx="70" formatCode="0.00%">
                  <c:v>6.0079270042880939E-3</c:v>
                </c:pt>
                <c:pt idx="71" formatCode="0.00%">
                  <c:v>-2.1327280033383023E-3</c:v>
                </c:pt>
                <c:pt idx="72" formatCode="0.00%">
                  <c:v>-1.3591579511362251E-2</c:v>
                </c:pt>
                <c:pt idx="73" formatCode="0.00%">
                  <c:v>-3.5371515371196094E-2</c:v>
                </c:pt>
                <c:pt idx="74" formatCode="0.00%">
                  <c:v>-2.9051406778334399E-2</c:v>
                </c:pt>
                <c:pt idx="75" formatCode="0.00%">
                  <c:v>-1.9504897625747808E-2</c:v>
                </c:pt>
                <c:pt idx="76" formatCode="0.00%">
                  <c:v>-2.3407328052409748E-2</c:v>
                </c:pt>
                <c:pt idx="77" formatCode="0.00%">
                  <c:v>-2.9669126091759757E-2</c:v>
                </c:pt>
                <c:pt idx="78" formatCode="0.00%">
                  <c:v>-3.2420336789397708E-2</c:v>
                </c:pt>
                <c:pt idx="79" formatCode="0.00%">
                  <c:v>-2.346828119240385E-2</c:v>
                </c:pt>
                <c:pt idx="80" formatCode="0.00%">
                  <c:v>-3.860319964699066E-2</c:v>
                </c:pt>
                <c:pt idx="81" formatCode="0.00%">
                  <c:v>-5.2236220763829277E-2</c:v>
                </c:pt>
                <c:pt idx="82" formatCode="0.00%">
                  <c:v>-5.6888783800571274E-2</c:v>
                </c:pt>
                <c:pt idx="83" formatCode="0.00%">
                  <c:v>-4.9669713942490312E-2</c:v>
                </c:pt>
                <c:pt idx="84" formatCode="0.00%">
                  <c:v>-4.7307027467237361E-2</c:v>
                </c:pt>
                <c:pt idx="85" formatCode="0.00%">
                  <c:v>-4.898472147199584E-2</c:v>
                </c:pt>
                <c:pt idx="86" formatCode="0.00%">
                  <c:v>-4.2061183825987447E-2</c:v>
                </c:pt>
                <c:pt idx="87" formatCode="0.00%">
                  <c:v>-3.5035567362846298E-2</c:v>
                </c:pt>
                <c:pt idx="88" formatCode="0.00%">
                  <c:v>-3.1596263203758745E-2</c:v>
                </c:pt>
                <c:pt idx="89" formatCode="0.00%">
                  <c:v>-3.0651118878308625E-2</c:v>
                </c:pt>
                <c:pt idx="90" formatCode="0.00%">
                  <c:v>-2.5109594043146499E-2</c:v>
                </c:pt>
                <c:pt idx="91" formatCode="0.00%">
                  <c:v>-1.4695190308587569E-2</c:v>
                </c:pt>
                <c:pt idx="92" formatCode="0.00%">
                  <c:v>-1.8601731453780301E-2</c:v>
                </c:pt>
                <c:pt idx="93" formatCode="0.00%">
                  <c:v>-2.9154311434746338E-2</c:v>
                </c:pt>
                <c:pt idx="94" formatCode="0.00%">
                  <c:v>-3.896861887923575E-2</c:v>
                </c:pt>
                <c:pt idx="95" formatCode="0.00%">
                  <c:v>-4.5068868995653211E-2</c:v>
                </c:pt>
                <c:pt idx="96" formatCode="0.00%">
                  <c:v>-4.4187592134791287E-2</c:v>
                </c:pt>
                <c:pt idx="97" formatCode="0.00%">
                  <c:v>-3.9471118655763915E-2</c:v>
                </c:pt>
                <c:pt idx="98" formatCode="0.00%">
                  <c:v>-1.1003192090035641E-2</c:v>
                </c:pt>
                <c:pt idx="99" formatCode="0.00%">
                  <c:v>1.7473149807023747E-2</c:v>
                </c:pt>
                <c:pt idx="100" formatCode="0.00%">
                  <c:v>4.4255990571034243E-2</c:v>
                </c:pt>
                <c:pt idx="101" formatCode="0.00%">
                  <c:v>6.475967362583912E-2</c:v>
                </c:pt>
                <c:pt idx="102" formatCode="0.00%">
                  <c:v>7.5499238134800306E-2</c:v>
                </c:pt>
                <c:pt idx="103" formatCode="0.00%">
                  <c:v>8.5957830067686869E-2</c:v>
                </c:pt>
                <c:pt idx="104" formatCode="0.00%">
                  <c:v>7.3889996796567381E-2</c:v>
                </c:pt>
                <c:pt idx="105" formatCode="0.00%">
                  <c:v>6.4922664669573305E-2</c:v>
                </c:pt>
                <c:pt idx="106" formatCode="0.00%">
                  <c:v>6.4186735997225686E-2</c:v>
                </c:pt>
                <c:pt idx="107" formatCode="0.00%">
                  <c:v>6.4381661733500906E-2</c:v>
                </c:pt>
                <c:pt idx="108" formatCode="0.00%">
                  <c:v>7.4084700924011093E-2</c:v>
                </c:pt>
                <c:pt idx="109" formatCode="0.00%">
                  <c:v>7.8851571798180808E-2</c:v>
                </c:pt>
                <c:pt idx="110" formatCode="0.00%">
                  <c:v>0.10115875701426935</c:v>
                </c:pt>
                <c:pt idx="111" formatCode="0.00%">
                  <c:v>0.11335071412558562</c:v>
                </c:pt>
                <c:pt idx="112" formatCode="0.00%">
                  <c:v>0.11765756660249327</c:v>
                </c:pt>
                <c:pt idx="113" formatCode="0.00%">
                  <c:v>0.12319467837390463</c:v>
                </c:pt>
                <c:pt idx="114" formatCode="0.00%">
                  <c:v>0.12319025415420515</c:v>
                </c:pt>
                <c:pt idx="115" formatCode="0.00%">
                  <c:v>0.12809665604399534</c:v>
                </c:pt>
                <c:pt idx="116" formatCode="0.00%">
                  <c:v>0.11323888063933962</c:v>
                </c:pt>
                <c:pt idx="117" formatCode="0.00%">
                  <c:v>0.10452654469867206</c:v>
                </c:pt>
                <c:pt idx="118" formatCode="0.00%">
                  <c:v>9.6758389506479858E-2</c:v>
                </c:pt>
                <c:pt idx="119" formatCode="0.00%">
                  <c:v>9.0047634399408105E-2</c:v>
                </c:pt>
                <c:pt idx="120" formatCode="0.00%">
                  <c:v>8.2868122956950563E-2</c:v>
                </c:pt>
                <c:pt idx="121" formatCode="0.00%">
                  <c:v>7.2100399684766892E-2</c:v>
                </c:pt>
                <c:pt idx="122" formatCode="0.00%">
                  <c:v>6.2349706469168042E-2</c:v>
                </c:pt>
                <c:pt idx="123" formatCode="0.00%">
                  <c:v>5.2789221991891955E-2</c:v>
                </c:pt>
                <c:pt idx="124" formatCode="0.00%">
                  <c:v>4.5255323846470796E-2</c:v>
                </c:pt>
                <c:pt idx="125" formatCode="0.00%">
                  <c:v>3.8540158095007104E-2</c:v>
                </c:pt>
                <c:pt idx="126" formatCode="0.00%">
                  <c:v>3.3137541758852418E-2</c:v>
                </c:pt>
                <c:pt idx="127" formatCode="0.00%">
                  <c:v>3.3377373338024707E-2</c:v>
                </c:pt>
                <c:pt idx="128" formatCode="0.00%">
                  <c:v>3.4883055033337218E-2</c:v>
                </c:pt>
                <c:pt idx="129" formatCode="0.00%">
                  <c:v>4.0165783007314104E-2</c:v>
                </c:pt>
                <c:pt idx="130" formatCode="0.00%">
                  <c:v>4.5428308905834269E-2</c:v>
                </c:pt>
                <c:pt idx="131" formatCode="0.00%">
                  <c:v>4.9105839382517669E-2</c:v>
                </c:pt>
                <c:pt idx="132" formatCode="0.00%">
                  <c:v>4.9708464450015644E-2</c:v>
                </c:pt>
                <c:pt idx="133" formatCode="0.00%">
                  <c:v>4.79059151994774E-2</c:v>
                </c:pt>
                <c:pt idx="134" formatCode="0.00%">
                  <c:v>4.7469909411028244E-2</c:v>
                </c:pt>
                <c:pt idx="135" formatCode="0.00%">
                  <c:v>4.4361170050998711E-2</c:v>
                </c:pt>
                <c:pt idx="136" formatCode="0.00%">
                  <c:v>4.2807730935364052E-2</c:v>
                </c:pt>
                <c:pt idx="137" formatCode="0.00%">
                  <c:v>4.1239015822412295E-2</c:v>
                </c:pt>
                <c:pt idx="138" formatCode="0.00%">
                  <c:v>4.2185198051874817E-2</c:v>
                </c:pt>
                <c:pt idx="139" formatCode="0.00%">
                  <c:v>4.5539563347045453E-2</c:v>
                </c:pt>
                <c:pt idx="140" formatCode="0.00%">
                  <c:v>4.8032905804435533E-2</c:v>
                </c:pt>
                <c:pt idx="141" formatCode="0.00%">
                  <c:v>5.3476043104536686E-2</c:v>
                </c:pt>
                <c:pt idx="142" formatCode="0.00%">
                  <c:v>5.7668550783998906E-2</c:v>
                </c:pt>
                <c:pt idx="143" formatCode="0.00%">
                  <c:v>5.9912126853358227E-2</c:v>
                </c:pt>
                <c:pt idx="144" formatCode="0.00%">
                  <c:v>6.0333454494960304E-2</c:v>
                </c:pt>
                <c:pt idx="145" formatCode="0.00%">
                  <c:v>5.5214732542683942E-2</c:v>
                </c:pt>
                <c:pt idx="146" formatCode="0.00%">
                  <c:v>5.0476700636406857E-2</c:v>
                </c:pt>
                <c:pt idx="147" formatCode="0.00%">
                  <c:v>4.5942616086815491E-2</c:v>
                </c:pt>
                <c:pt idx="148" formatCode="0.00%">
                  <c:v>4.2389954401375496E-2</c:v>
                </c:pt>
                <c:pt idx="149" formatCode="0.00%">
                  <c:v>4.0611016890001572E-2</c:v>
                </c:pt>
                <c:pt idx="150" formatCode="0.00%">
                  <c:v>4.0846112958421665E-2</c:v>
                </c:pt>
                <c:pt idx="151" formatCode="0.00%">
                  <c:v>4.7799554731464911E-2</c:v>
                </c:pt>
                <c:pt idx="152" formatCode="0.00%">
                  <c:v>5.2928766064063382E-2</c:v>
                </c:pt>
                <c:pt idx="153" formatCode="0.00%">
                  <c:v>5.6517224623241491E-2</c:v>
                </c:pt>
                <c:pt idx="154" formatCode="0.00%">
                  <c:v>6.0285024967558387E-2</c:v>
                </c:pt>
                <c:pt idx="155" formatCode="0.00%">
                  <c:v>6.3445783157668023E-2</c:v>
                </c:pt>
                <c:pt idx="156" formatCode="0.00%">
                  <c:v>6.6850044377726903E-2</c:v>
                </c:pt>
                <c:pt idx="157" formatCode="0.00%">
                  <c:v>6.1125683485236282E-2</c:v>
                </c:pt>
                <c:pt idx="158" formatCode="0.00%">
                  <c:v>5.7462506773104716E-2</c:v>
                </c:pt>
                <c:pt idx="159" formatCode="0.00%">
                  <c:v>5.4941935264020136E-2</c:v>
                </c:pt>
                <c:pt idx="160" formatCode="0.00%">
                  <c:v>5.3293107670817186E-2</c:v>
                </c:pt>
                <c:pt idx="161" formatCode="0.00%">
                  <c:v>5.2394413155745445E-2</c:v>
                </c:pt>
                <c:pt idx="162" formatCode="0.00%">
                  <c:v>5.0593996657928519E-2</c:v>
                </c:pt>
                <c:pt idx="163" formatCode="0.00%">
                  <c:v>5.7786294825583173E-2</c:v>
                </c:pt>
                <c:pt idx="164" formatCode="0.00%">
                  <c:v>6.2142243543460873E-2</c:v>
                </c:pt>
                <c:pt idx="165" formatCode="0.00%">
                  <c:v>6.5352044629581663E-2</c:v>
                </c:pt>
                <c:pt idx="166" formatCode="0.00%">
                  <c:v>6.7927836112417816E-2</c:v>
                </c:pt>
                <c:pt idx="167" formatCode="0.00%">
                  <c:v>7.0996948584273856E-2</c:v>
                </c:pt>
                <c:pt idx="168" formatCode="0.00%">
                  <c:v>7.2748904166326511E-2</c:v>
                </c:pt>
                <c:pt idx="169" formatCode="0.00%">
                  <c:v>6.9499558176799869E-2</c:v>
                </c:pt>
                <c:pt idx="170" formatCode="0.00%">
                  <c:v>6.5293077826930945E-2</c:v>
                </c:pt>
                <c:pt idx="171" formatCode="0.00%">
                  <c:v>6.1210522339021578E-2</c:v>
                </c:pt>
                <c:pt idx="172" formatCode="0.00%">
                  <c:v>5.6748869880262953E-2</c:v>
                </c:pt>
                <c:pt idx="173" formatCode="0.00%">
                  <c:v>5.2143336931074646E-2</c:v>
                </c:pt>
                <c:pt idx="174" formatCode="0.00%">
                  <c:v>4.6983580744849096E-2</c:v>
                </c:pt>
                <c:pt idx="175" formatCode="0.00%">
                  <c:v>4.4965864577051207E-2</c:v>
                </c:pt>
                <c:pt idx="176" formatCode="0.00%">
                  <c:v>4.3949739892632733E-2</c:v>
                </c:pt>
                <c:pt idx="177" formatCode="0.00%">
                  <c:v>4.4498851728018263E-2</c:v>
                </c:pt>
                <c:pt idx="178" formatCode="0.00%">
                  <c:v>4.2401422331337368E-2</c:v>
                </c:pt>
                <c:pt idx="179" formatCode="0.00%">
                  <c:v>3.8991090256905947E-2</c:v>
                </c:pt>
                <c:pt idx="180" formatCode="0.00%">
                  <c:v>3.6089956549223201E-2</c:v>
                </c:pt>
                <c:pt idx="181" formatCode="0.00%">
                  <c:v>3.1701886214393626E-2</c:v>
                </c:pt>
                <c:pt idx="182" formatCode="0.00%">
                  <c:v>2.7289012697467419E-2</c:v>
                </c:pt>
                <c:pt idx="183" formatCode="0.00%">
                  <c:v>2.4115141891536185E-2</c:v>
                </c:pt>
                <c:pt idx="184" formatCode="0.00%">
                  <c:v>2.4441248893331657E-2</c:v>
                </c:pt>
                <c:pt idx="185" formatCode="0.00%">
                  <c:v>2.4412141755193018E-2</c:v>
                </c:pt>
                <c:pt idx="186" formatCode="0.00%">
                  <c:v>2.6424374913336601E-2</c:v>
                </c:pt>
                <c:pt idx="187" formatCode="0.00%">
                  <c:v>3.0844018134625673E-2</c:v>
                </c:pt>
                <c:pt idx="188" formatCode="0.00%">
                  <c:v>3.6594451314260867E-2</c:v>
                </c:pt>
                <c:pt idx="189" formatCode="0.00%">
                  <c:v>4.0786341783650926E-2</c:v>
                </c:pt>
                <c:pt idx="190" formatCode="0.00%">
                  <c:v>4.485467653887798E-2</c:v>
                </c:pt>
                <c:pt idx="191" formatCode="0.00%">
                  <c:v>5.1371374878354636E-2</c:v>
                </c:pt>
                <c:pt idx="192" formatCode="0.00%">
                  <c:v>5.6057847723739895E-2</c:v>
                </c:pt>
                <c:pt idx="193" formatCode="0.00%">
                  <c:v>5.6717591307474668E-2</c:v>
                </c:pt>
                <c:pt idx="194" formatCode="0.00%">
                  <c:v>5.4060546178521962E-2</c:v>
                </c:pt>
                <c:pt idx="195" formatCode="0.00%">
                  <c:v>4.911388357929658E-2</c:v>
                </c:pt>
                <c:pt idx="196" formatCode="0.00%">
                  <c:v>4.0128676070781966E-2</c:v>
                </c:pt>
                <c:pt idx="197" formatCode="0.00%">
                  <c:v>3.4337698526792026E-2</c:v>
                </c:pt>
                <c:pt idx="198" formatCode="0.00%">
                  <c:v>3.9957575226563291E-2</c:v>
                </c:pt>
                <c:pt idx="199" formatCode="0.00%">
                  <c:v>5.9831063921138572E-2</c:v>
                </c:pt>
                <c:pt idx="200" formatCode="0.00%">
                  <c:v>8.7435948345483183E-2</c:v>
                </c:pt>
                <c:pt idx="201" formatCode="0.00%">
                  <c:v>0.12135542483406869</c:v>
                </c:pt>
                <c:pt idx="202" formatCode="0.00%">
                  <c:v>0.15508605680442811</c:v>
                </c:pt>
                <c:pt idx="203" formatCode="0.00%">
                  <c:v>0.18183767777150917</c:v>
                </c:pt>
                <c:pt idx="204" formatCode="0.00%">
                  <c:v>0.19471282057634776</c:v>
                </c:pt>
                <c:pt idx="205" formatCode="0.00%">
                  <c:v>0.18975783968376203</c:v>
                </c:pt>
                <c:pt idx="206" formatCode="0.00%">
                  <c:v>0.18338757954955698</c:v>
                </c:pt>
                <c:pt idx="207" formatCode="0.00%">
                  <c:v>0.17684951044671426</c:v>
                </c:pt>
                <c:pt idx="208" formatCode="0.00%">
                  <c:v>0.18048375946826289</c:v>
                </c:pt>
                <c:pt idx="209" formatCode="0.00%">
                  <c:v>0.19204904914309595</c:v>
                </c:pt>
                <c:pt idx="210" formatCode="0.00%">
                  <c:v>0.20049494658594202</c:v>
                </c:pt>
                <c:pt idx="211" formatCode="0.00%">
                  <c:v>0.20918344089394614</c:v>
                </c:pt>
                <c:pt idx="212" formatCode="0.00%">
                  <c:v>0.21058780359964202</c:v>
                </c:pt>
                <c:pt idx="213" formatCode="0.00%">
                  <c:v>0.20564673495264607</c:v>
                </c:pt>
                <c:pt idx="214" formatCode="0.00%">
                  <c:v>0.1973266092193493</c:v>
                </c:pt>
                <c:pt idx="215" formatCode="0.00%">
                  <c:v>0.18792847494989351</c:v>
                </c:pt>
                <c:pt idx="216" formatCode="0.00%">
                  <c:v>0.18756439284680848</c:v>
                </c:pt>
                <c:pt idx="217" formatCode="0.00%">
                  <c:v>0.19365505462466426</c:v>
                </c:pt>
                <c:pt idx="218" formatCode="0.00%">
                  <c:v>0.20467635987350374</c:v>
                </c:pt>
                <c:pt idx="219" formatCode="0.00%">
                  <c:v>0.20739318672078877</c:v>
                </c:pt>
                <c:pt idx="220" formatCode="0.00%">
                  <c:v>0.19916165180500678</c:v>
                </c:pt>
                <c:pt idx="221" formatCode="0.00%">
                  <c:v>0.17016636378616967</c:v>
                </c:pt>
                <c:pt idx="222" formatCode="0.00%">
                  <c:v>0.12473159146006396</c:v>
                </c:pt>
                <c:pt idx="223" formatCode="0.00%">
                  <c:v>6.8282561244297879E-2</c:v>
                </c:pt>
                <c:pt idx="224" formatCode="0.00%">
                  <c:v>1.6809900070107409E-2</c:v>
                </c:pt>
                <c:pt idx="225" formatCode="0.00%">
                  <c:v>-1.2992624476107939E-2</c:v>
                </c:pt>
                <c:pt idx="226" formatCode="0.00%">
                  <c:v>-3.4465292136739323E-2</c:v>
                </c:pt>
                <c:pt idx="227" formatCode="0.00%">
                  <c:v>-4.4610894364187303E-2</c:v>
                </c:pt>
                <c:pt idx="228" formatCode="0.00%">
                  <c:v>-3.9475749164292306E-2</c:v>
                </c:pt>
                <c:pt idx="229" formatCode="0.00%">
                  <c:v>-2.1586554833240235E-2</c:v>
                </c:pt>
                <c:pt idx="230" formatCode="0.00%">
                  <c:v>-1.2102549620981451E-3</c:v>
                </c:pt>
                <c:pt idx="231" formatCode="0.00%">
                  <c:v>1.0946899473915916E-2</c:v>
                </c:pt>
                <c:pt idx="232" formatCode="0.00%">
                  <c:v>2.6886200202437704E-2</c:v>
                </c:pt>
                <c:pt idx="233" formatCode="0.00%">
                  <c:v>4.5924057618749181E-2</c:v>
                </c:pt>
                <c:pt idx="234" formatCode="0.00%">
                  <c:v>6.1517616865826463E-2</c:v>
                </c:pt>
                <c:pt idx="235" formatCode="0.00%">
                  <c:v>7.5836931763801019E-2</c:v>
                </c:pt>
                <c:pt idx="236" formatCode="0.00%">
                  <c:v>8.2515051288411634E-2</c:v>
                </c:pt>
                <c:pt idx="237" formatCode="0.00%">
                  <c:v>8.5193189921485724E-2</c:v>
                </c:pt>
                <c:pt idx="238" formatCode="0.00%">
                  <c:v>7.6391750862525587E-2</c:v>
                </c:pt>
                <c:pt idx="239" formatCode="0.00%">
                  <c:v>6.7217444137497973E-2</c:v>
                </c:pt>
                <c:pt idx="240" formatCode="0.00%">
                  <c:v>6.1698543548604379E-2</c:v>
                </c:pt>
                <c:pt idx="241" formatCode="0.00%">
                  <c:v>5.5584865016466756E-2</c:v>
                </c:pt>
                <c:pt idx="242" formatCode="0.00%">
                  <c:v>4.8061132083360825E-2</c:v>
                </c:pt>
                <c:pt idx="243" formatCode="0.00%">
                  <c:v>4.234821593293181E-2</c:v>
                </c:pt>
                <c:pt idx="244" formatCode="0.00%">
                  <c:v>4.1784750357328759E-2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12M</c:v>
                </c:pt>
              </c:strCache>
            </c:strRef>
          </c:tx>
          <c:spPr>
            <a:ln w="44450"/>
          </c:spPr>
          <c:marker>
            <c:symbol val="none"/>
          </c:marker>
          <c:cat>
            <c:numRef>
              <c:f>Sheet1!$A$2:$A$246</c:f>
              <c:numCache>
                <c:formatCode>mmm\-yy</c:formatCode>
                <c:ptCount val="245"/>
                <c:pt idx="0">
                  <c:v>37987</c:v>
                </c:pt>
                <c:pt idx="1">
                  <c:v>38018</c:v>
                </c:pt>
                <c:pt idx="2">
                  <c:v>38047</c:v>
                </c:pt>
                <c:pt idx="3">
                  <c:v>38078</c:v>
                </c:pt>
                <c:pt idx="4">
                  <c:v>38108</c:v>
                </c:pt>
                <c:pt idx="5">
                  <c:v>38139</c:v>
                </c:pt>
                <c:pt idx="6">
                  <c:v>38169</c:v>
                </c:pt>
                <c:pt idx="7">
                  <c:v>38200</c:v>
                </c:pt>
                <c:pt idx="8">
                  <c:v>38231</c:v>
                </c:pt>
                <c:pt idx="9">
                  <c:v>38261</c:v>
                </c:pt>
                <c:pt idx="10">
                  <c:v>38292</c:v>
                </c:pt>
                <c:pt idx="11">
                  <c:v>38322</c:v>
                </c:pt>
                <c:pt idx="12">
                  <c:v>38353</c:v>
                </c:pt>
                <c:pt idx="13">
                  <c:v>38384</c:v>
                </c:pt>
                <c:pt idx="14">
                  <c:v>38412</c:v>
                </c:pt>
                <c:pt idx="15">
                  <c:v>38443</c:v>
                </c:pt>
                <c:pt idx="16">
                  <c:v>38473</c:v>
                </c:pt>
                <c:pt idx="17">
                  <c:v>38504</c:v>
                </c:pt>
                <c:pt idx="18">
                  <c:v>38534</c:v>
                </c:pt>
                <c:pt idx="19">
                  <c:v>38565</c:v>
                </c:pt>
                <c:pt idx="20">
                  <c:v>38596</c:v>
                </c:pt>
                <c:pt idx="21">
                  <c:v>38626</c:v>
                </c:pt>
                <c:pt idx="22">
                  <c:v>38657</c:v>
                </c:pt>
                <c:pt idx="23">
                  <c:v>38687</c:v>
                </c:pt>
                <c:pt idx="24">
                  <c:v>38718</c:v>
                </c:pt>
                <c:pt idx="25">
                  <c:v>38749</c:v>
                </c:pt>
                <c:pt idx="26">
                  <c:v>38777</c:v>
                </c:pt>
                <c:pt idx="27">
                  <c:v>38808</c:v>
                </c:pt>
                <c:pt idx="28">
                  <c:v>38838</c:v>
                </c:pt>
                <c:pt idx="29">
                  <c:v>38869</c:v>
                </c:pt>
                <c:pt idx="30">
                  <c:v>38899</c:v>
                </c:pt>
                <c:pt idx="31">
                  <c:v>38930</c:v>
                </c:pt>
                <c:pt idx="32">
                  <c:v>38961</c:v>
                </c:pt>
                <c:pt idx="33">
                  <c:v>38991</c:v>
                </c:pt>
                <c:pt idx="34">
                  <c:v>39022</c:v>
                </c:pt>
                <c:pt idx="35">
                  <c:v>39052</c:v>
                </c:pt>
                <c:pt idx="36">
                  <c:v>39083</c:v>
                </c:pt>
                <c:pt idx="37" formatCode="[$-409]mmm\-yy;@">
                  <c:v>39114</c:v>
                </c:pt>
                <c:pt idx="38" formatCode="[$-409]mmm\-yy;@">
                  <c:v>39142</c:v>
                </c:pt>
                <c:pt idx="39" formatCode="[$-409]mmm\-yy;@">
                  <c:v>39173</c:v>
                </c:pt>
                <c:pt idx="40" formatCode="[$-409]mmm\-yy;@">
                  <c:v>39203</c:v>
                </c:pt>
                <c:pt idx="41" formatCode="[$-409]mmm\-yy;@">
                  <c:v>39234</c:v>
                </c:pt>
                <c:pt idx="42" formatCode="[$-409]mmm\-yy;@">
                  <c:v>39264</c:v>
                </c:pt>
                <c:pt idx="43" formatCode="[$-409]mmm\-yy;@">
                  <c:v>39295</c:v>
                </c:pt>
                <c:pt idx="44" formatCode="[$-409]mmm\-yy;@">
                  <c:v>39326</c:v>
                </c:pt>
                <c:pt idx="45" formatCode="[$-409]mmm\-yy;@">
                  <c:v>39356</c:v>
                </c:pt>
                <c:pt idx="46" formatCode="[$-409]mmm\-yy;@">
                  <c:v>39387</c:v>
                </c:pt>
                <c:pt idx="47" formatCode="[$-409]mmm\-yy;@">
                  <c:v>39417</c:v>
                </c:pt>
                <c:pt idx="48" formatCode="[$-409]mmm\-yy;@">
                  <c:v>39448</c:v>
                </c:pt>
                <c:pt idx="49" formatCode="[$-409]mmm\-yy;@">
                  <c:v>39479</c:v>
                </c:pt>
                <c:pt idx="50" formatCode="[$-409]mmm\-yy;@">
                  <c:v>39508</c:v>
                </c:pt>
                <c:pt idx="51" formatCode="[$-409]mmm\-yy;@">
                  <c:v>39539</c:v>
                </c:pt>
                <c:pt idx="52" formatCode="[$-409]mmm\-yy;@">
                  <c:v>39569</c:v>
                </c:pt>
                <c:pt idx="53" formatCode="[$-409]mmm\-yy;@">
                  <c:v>39600</c:v>
                </c:pt>
                <c:pt idx="54" formatCode="[$-409]mmm\-yy;@">
                  <c:v>39630</c:v>
                </c:pt>
                <c:pt idx="55" formatCode="[$-409]mmm\-yy;@">
                  <c:v>39661</c:v>
                </c:pt>
                <c:pt idx="56" formatCode="[$-409]mmm\-yy;@">
                  <c:v>39692</c:v>
                </c:pt>
                <c:pt idx="57" formatCode="[$-409]mmm\-yy;@">
                  <c:v>39722</c:v>
                </c:pt>
                <c:pt idx="58" formatCode="[$-409]mmm\-yy;@">
                  <c:v>39753</c:v>
                </c:pt>
                <c:pt idx="59" formatCode="[$-409]mmm\-yy;@">
                  <c:v>39783</c:v>
                </c:pt>
                <c:pt idx="60" formatCode="[$-409]mmm\-yy;@">
                  <c:v>39814</c:v>
                </c:pt>
                <c:pt idx="61" formatCode="[$-409]mmm\-yy;@">
                  <c:v>39845</c:v>
                </c:pt>
                <c:pt idx="62" formatCode="[$-409]mmm\-yy;@">
                  <c:v>39873</c:v>
                </c:pt>
                <c:pt idx="63" formatCode="[$-409]mmm\-yy;@">
                  <c:v>39904</c:v>
                </c:pt>
                <c:pt idx="64" formatCode="[$-409]mmm\-yy;@">
                  <c:v>39934</c:v>
                </c:pt>
                <c:pt idx="65" formatCode="[$-409]mmm\-yy;@">
                  <c:v>39965</c:v>
                </c:pt>
                <c:pt idx="66" formatCode="[$-409]mmm\-yy;@">
                  <c:v>39995</c:v>
                </c:pt>
                <c:pt idx="67" formatCode="[$-409]mmm\-yy;@">
                  <c:v>40026</c:v>
                </c:pt>
                <c:pt idx="68" formatCode="[$-409]mmm\-yy;@">
                  <c:v>40057</c:v>
                </c:pt>
                <c:pt idx="69" formatCode="[$-409]mmm\-yy;@">
                  <c:v>40087</c:v>
                </c:pt>
                <c:pt idx="70" formatCode="[$-409]mmm\-yy;@">
                  <c:v>40118</c:v>
                </c:pt>
                <c:pt idx="71" formatCode="[$-409]mmm\-yy;@">
                  <c:v>40148</c:v>
                </c:pt>
                <c:pt idx="72" formatCode="[$-409]mmm\-yy;@">
                  <c:v>40179</c:v>
                </c:pt>
                <c:pt idx="73" formatCode="[$-409]mmm\-yy;@">
                  <c:v>40210</c:v>
                </c:pt>
                <c:pt idx="74" formatCode="[$-409]mmm\-yy;@">
                  <c:v>40238</c:v>
                </c:pt>
                <c:pt idx="75" formatCode="[$-409]mmm\-yy;@">
                  <c:v>40269</c:v>
                </c:pt>
                <c:pt idx="76" formatCode="[$-409]mmm\-yy;@">
                  <c:v>40299</c:v>
                </c:pt>
                <c:pt idx="77" formatCode="[$-409]mmm\-yy;@">
                  <c:v>40330</c:v>
                </c:pt>
                <c:pt idx="78" formatCode="[$-409]mmm\-yy;@">
                  <c:v>40360</c:v>
                </c:pt>
                <c:pt idx="79" formatCode="[$-409]mmm\-yy;@">
                  <c:v>40391</c:v>
                </c:pt>
                <c:pt idx="80" formatCode="[$-409]mmm\-yy;@">
                  <c:v>40422</c:v>
                </c:pt>
                <c:pt idx="81" formatCode="[$-409]mmm\-yy;@">
                  <c:v>40452</c:v>
                </c:pt>
                <c:pt idx="82" formatCode="[$-409]mmm\-yy;@">
                  <c:v>40483</c:v>
                </c:pt>
                <c:pt idx="83" formatCode="[$-409]mmm\-yy;@">
                  <c:v>40513</c:v>
                </c:pt>
                <c:pt idx="84" formatCode="[$-409]mmm\-yy;@">
                  <c:v>40544</c:v>
                </c:pt>
                <c:pt idx="85" formatCode="[$-409]mmm\-yy;@">
                  <c:v>40575</c:v>
                </c:pt>
                <c:pt idx="86" formatCode="[$-409]mmm\-yy;@">
                  <c:v>40603</c:v>
                </c:pt>
                <c:pt idx="87" formatCode="[$-409]mmm\-yy;@">
                  <c:v>40634</c:v>
                </c:pt>
                <c:pt idx="88" formatCode="[$-409]mmm\-yy;@">
                  <c:v>40664</c:v>
                </c:pt>
                <c:pt idx="89" formatCode="[$-409]mmm\-yy;@">
                  <c:v>40695</c:v>
                </c:pt>
                <c:pt idx="90" formatCode="[$-409]mmm\-yy;@">
                  <c:v>40725</c:v>
                </c:pt>
                <c:pt idx="91" formatCode="[$-409]mmm\-yy;@">
                  <c:v>40756</c:v>
                </c:pt>
                <c:pt idx="92" formatCode="[$-409]mmm\-yy;@">
                  <c:v>40787</c:v>
                </c:pt>
                <c:pt idx="93" formatCode="[$-409]mmm\-yy;@">
                  <c:v>40817</c:v>
                </c:pt>
                <c:pt idx="94" formatCode="[$-409]mmm\-yy;@">
                  <c:v>40848</c:v>
                </c:pt>
                <c:pt idx="95" formatCode="[$-409]mmm\-yy;@">
                  <c:v>40878</c:v>
                </c:pt>
                <c:pt idx="96" formatCode="[$-409]mmm\-yy;@">
                  <c:v>40909</c:v>
                </c:pt>
                <c:pt idx="97" formatCode="[$-409]mmm\-yy;@">
                  <c:v>40940</c:v>
                </c:pt>
                <c:pt idx="98" formatCode="[$-409]mmm\-yy;@">
                  <c:v>40969</c:v>
                </c:pt>
                <c:pt idx="99" formatCode="[$-409]mmm\-yy;@">
                  <c:v>41000</c:v>
                </c:pt>
                <c:pt idx="100" formatCode="[$-409]mmm\-yy;@">
                  <c:v>41030</c:v>
                </c:pt>
                <c:pt idx="101" formatCode="[$-409]mmm\-yy;@">
                  <c:v>41061</c:v>
                </c:pt>
                <c:pt idx="102" formatCode="[$-409]mmm\-yy;@">
                  <c:v>41091</c:v>
                </c:pt>
                <c:pt idx="103" formatCode="[$-409]mmm\-yy;@">
                  <c:v>41122</c:v>
                </c:pt>
                <c:pt idx="104" formatCode="[$-409]mmm\-yy;@">
                  <c:v>41153</c:v>
                </c:pt>
                <c:pt idx="105" formatCode="[$-409]mmm\-yy;@">
                  <c:v>41183</c:v>
                </c:pt>
                <c:pt idx="106" formatCode="[$-409]mmm\-yy;@">
                  <c:v>41214</c:v>
                </c:pt>
                <c:pt idx="107" formatCode="[$-409]mmm\-yy;@">
                  <c:v>41244</c:v>
                </c:pt>
                <c:pt idx="108" formatCode="[$-409]mmm\-yy;@">
                  <c:v>41275</c:v>
                </c:pt>
                <c:pt idx="109" formatCode="[$-409]mmm\-yy;@">
                  <c:v>41306</c:v>
                </c:pt>
                <c:pt idx="110" formatCode="[$-409]mmm\-yy;@">
                  <c:v>41334</c:v>
                </c:pt>
                <c:pt idx="111" formatCode="[$-409]mmm\-yy;@">
                  <c:v>41365</c:v>
                </c:pt>
                <c:pt idx="112" formatCode="[$-409]mmm\-yy;@">
                  <c:v>41395</c:v>
                </c:pt>
                <c:pt idx="113" formatCode="[$-409]mmm\-yy;@">
                  <c:v>41426</c:v>
                </c:pt>
                <c:pt idx="114" formatCode="[$-409]mmm\-yy;@">
                  <c:v>41456</c:v>
                </c:pt>
                <c:pt idx="115" formatCode="[$-409]mmm\-yy;@">
                  <c:v>41487</c:v>
                </c:pt>
                <c:pt idx="116" formatCode="[$-409]mmm\-yy;@">
                  <c:v>41518</c:v>
                </c:pt>
                <c:pt idx="117" formatCode="[$-409]mmm\-yy;@">
                  <c:v>41548</c:v>
                </c:pt>
                <c:pt idx="118" formatCode="[$-409]mmm\-yy;@">
                  <c:v>41579</c:v>
                </c:pt>
                <c:pt idx="119" formatCode="[$-409]mmm\-yy;@">
                  <c:v>41609</c:v>
                </c:pt>
                <c:pt idx="120" formatCode="[$-409]mmm\-yy;@">
                  <c:v>41640</c:v>
                </c:pt>
                <c:pt idx="121" formatCode="[$-409]mmm\-yy;@">
                  <c:v>41671</c:v>
                </c:pt>
                <c:pt idx="122" formatCode="[$-409]mmm\-yy;@">
                  <c:v>41699</c:v>
                </c:pt>
                <c:pt idx="123" formatCode="[$-409]mmm\-yy;@">
                  <c:v>41730</c:v>
                </c:pt>
                <c:pt idx="124" formatCode="[$-409]mmm\-yy;@">
                  <c:v>41760</c:v>
                </c:pt>
                <c:pt idx="125" formatCode="[$-409]mmm\-yy;@">
                  <c:v>41791</c:v>
                </c:pt>
                <c:pt idx="126" formatCode="[$-409]mmm\-yy;@">
                  <c:v>41821</c:v>
                </c:pt>
                <c:pt idx="127" formatCode="[$-409]mmm\-yy;@">
                  <c:v>41852</c:v>
                </c:pt>
                <c:pt idx="128" formatCode="[$-409]mmm\-yy;@">
                  <c:v>41883</c:v>
                </c:pt>
                <c:pt idx="129" formatCode="[$-409]mmm\-yy;@">
                  <c:v>41913</c:v>
                </c:pt>
                <c:pt idx="130" formatCode="[$-409]mmm\-yy;@">
                  <c:v>41944</c:v>
                </c:pt>
                <c:pt idx="131" formatCode="[$-409]mmm\-yy;@">
                  <c:v>41974</c:v>
                </c:pt>
                <c:pt idx="132" formatCode="[$-409]mmm\-yy;@">
                  <c:v>42005</c:v>
                </c:pt>
                <c:pt idx="133" formatCode="[$-409]mmm\-yy;@">
                  <c:v>42036</c:v>
                </c:pt>
                <c:pt idx="134" formatCode="[$-409]mmm\-yy;@">
                  <c:v>42064</c:v>
                </c:pt>
                <c:pt idx="135" formatCode="[$-409]mmm\-yy;@">
                  <c:v>42095</c:v>
                </c:pt>
                <c:pt idx="136" formatCode="[$-409]mmm\-yy;@">
                  <c:v>42125</c:v>
                </c:pt>
                <c:pt idx="137" formatCode="[$-409]mmm\-yy;@">
                  <c:v>42156</c:v>
                </c:pt>
                <c:pt idx="138" formatCode="[$-409]mmm\-yy;@">
                  <c:v>42186</c:v>
                </c:pt>
                <c:pt idx="139" formatCode="[$-409]mmm\-yy;@">
                  <c:v>42217</c:v>
                </c:pt>
                <c:pt idx="140" formatCode="[$-409]mmm\-yy;@">
                  <c:v>42248</c:v>
                </c:pt>
                <c:pt idx="141" formatCode="[$-409]mmm\-yy;@">
                  <c:v>42278</c:v>
                </c:pt>
                <c:pt idx="142" formatCode="[$-409]mmm\-yy;@">
                  <c:v>42309</c:v>
                </c:pt>
                <c:pt idx="143" formatCode="[$-409]mmm\-yy;@">
                  <c:v>42339</c:v>
                </c:pt>
                <c:pt idx="144" formatCode="[$-409]mmm\-yy;@">
                  <c:v>42370</c:v>
                </c:pt>
                <c:pt idx="145" formatCode="[$-409]mmm\-yy;@">
                  <c:v>42401</c:v>
                </c:pt>
                <c:pt idx="146" formatCode="[$-409]mmm\-yy;@">
                  <c:v>42430</c:v>
                </c:pt>
                <c:pt idx="147" formatCode="[$-409]mmm\-yy;@">
                  <c:v>42461</c:v>
                </c:pt>
                <c:pt idx="148" formatCode="[$-409]mmm\-yy;@">
                  <c:v>42491</c:v>
                </c:pt>
                <c:pt idx="149" formatCode="[$-409]mmm\-yy;@">
                  <c:v>42522</c:v>
                </c:pt>
                <c:pt idx="150" formatCode="[$-409]mmm\-yy;@">
                  <c:v>42552</c:v>
                </c:pt>
                <c:pt idx="151" formatCode="[$-409]mmm\-yy;@">
                  <c:v>42583</c:v>
                </c:pt>
                <c:pt idx="152" formatCode="[$-409]mmm\-yy;@">
                  <c:v>42614</c:v>
                </c:pt>
                <c:pt idx="153" formatCode="[$-409]mmm\-yy;@">
                  <c:v>42644</c:v>
                </c:pt>
                <c:pt idx="154" formatCode="[$-409]mmm\-yy;@">
                  <c:v>42675</c:v>
                </c:pt>
                <c:pt idx="155" formatCode="[$-409]mmm\-yy;@">
                  <c:v>42705</c:v>
                </c:pt>
                <c:pt idx="156" formatCode="[$-409]mmm\-yy;@">
                  <c:v>42736</c:v>
                </c:pt>
                <c:pt idx="157" formatCode="[$-409]mmm\-yy;@">
                  <c:v>42767</c:v>
                </c:pt>
                <c:pt idx="158" formatCode="[$-409]mmm\-yy;@">
                  <c:v>42795</c:v>
                </c:pt>
                <c:pt idx="159" formatCode="[$-409]mmm\-yy;@">
                  <c:v>42826</c:v>
                </c:pt>
                <c:pt idx="160" formatCode="[$-409]mmm\-yy;@">
                  <c:v>42856</c:v>
                </c:pt>
                <c:pt idx="161" formatCode="[$-409]mmm\-yy;@">
                  <c:v>42887</c:v>
                </c:pt>
                <c:pt idx="162" formatCode="[$-409]mmm\-yy;@">
                  <c:v>42917</c:v>
                </c:pt>
                <c:pt idx="163" formatCode="[$-409]mmm\-yy;@">
                  <c:v>42948</c:v>
                </c:pt>
                <c:pt idx="164" formatCode="[$-409]mmm\-yy;@">
                  <c:v>42979</c:v>
                </c:pt>
                <c:pt idx="165" formatCode="[$-409]mmm\-yy;@">
                  <c:v>43009</c:v>
                </c:pt>
                <c:pt idx="166" formatCode="[$-409]mmm\-yy;@">
                  <c:v>43040</c:v>
                </c:pt>
                <c:pt idx="167" formatCode="[$-409]mmm\-yy;@">
                  <c:v>43070</c:v>
                </c:pt>
                <c:pt idx="168" formatCode="[$-409]mmm\-yy;@">
                  <c:v>43101</c:v>
                </c:pt>
                <c:pt idx="169" formatCode="[$-409]mmm\-yy;@">
                  <c:v>43132</c:v>
                </c:pt>
                <c:pt idx="170" formatCode="[$-409]mmm\-yy;@">
                  <c:v>43160</c:v>
                </c:pt>
                <c:pt idx="171" formatCode="[$-409]mmm\-yy;@">
                  <c:v>43191</c:v>
                </c:pt>
                <c:pt idx="172" formatCode="[$-409]mmm\-yy;@">
                  <c:v>43221</c:v>
                </c:pt>
                <c:pt idx="173" formatCode="[$-409]mmm\-yy;@">
                  <c:v>43252</c:v>
                </c:pt>
                <c:pt idx="174" formatCode="[$-409]mmm\-yy;@">
                  <c:v>43282</c:v>
                </c:pt>
                <c:pt idx="175" formatCode="[$-409]mmm\-yy;@">
                  <c:v>43313</c:v>
                </c:pt>
                <c:pt idx="176" formatCode="[$-409]mmm\-yy;@">
                  <c:v>43344</c:v>
                </c:pt>
                <c:pt idx="177" formatCode="[$-409]mmm\-yy;@">
                  <c:v>43374</c:v>
                </c:pt>
                <c:pt idx="178" formatCode="[$-409]mmm\-yy;@">
                  <c:v>43405</c:v>
                </c:pt>
                <c:pt idx="179" formatCode="[$-409]mmm\-yy;@">
                  <c:v>43435</c:v>
                </c:pt>
                <c:pt idx="180" formatCode="[$-409]mmm\-yy;@">
                  <c:v>43466</c:v>
                </c:pt>
                <c:pt idx="181" formatCode="[$-409]mmm\-yy;@">
                  <c:v>43497</c:v>
                </c:pt>
                <c:pt idx="182" formatCode="[$-409]mmm\-yy;@">
                  <c:v>43525</c:v>
                </c:pt>
                <c:pt idx="183" formatCode="[$-409]mmm\-yy;@">
                  <c:v>43556</c:v>
                </c:pt>
                <c:pt idx="184" formatCode="[$-409]mmm\-yy;@">
                  <c:v>43586</c:v>
                </c:pt>
                <c:pt idx="185" formatCode="[$-409]mmm\-yy;@">
                  <c:v>43617</c:v>
                </c:pt>
                <c:pt idx="186" formatCode="[$-409]mmm\-yy;@">
                  <c:v>43647</c:v>
                </c:pt>
                <c:pt idx="187" formatCode="[$-409]mmm\-yy;@">
                  <c:v>43678</c:v>
                </c:pt>
                <c:pt idx="188" formatCode="[$-409]mmm\-yy;@">
                  <c:v>43709</c:v>
                </c:pt>
                <c:pt idx="189" formatCode="[$-409]mmm\-yy;@">
                  <c:v>43739</c:v>
                </c:pt>
                <c:pt idx="190" formatCode="[$-409]mmm\-yy;@">
                  <c:v>43770</c:v>
                </c:pt>
                <c:pt idx="191" formatCode="[$-409]mmm\-yy;@">
                  <c:v>43800</c:v>
                </c:pt>
                <c:pt idx="192" formatCode="[$-409]mmm\-yy;@">
                  <c:v>43831</c:v>
                </c:pt>
                <c:pt idx="193" formatCode="[$-409]mmm\-yy;@">
                  <c:v>43862</c:v>
                </c:pt>
                <c:pt idx="194" formatCode="[$-409]mmm\-yy;@">
                  <c:v>43891</c:v>
                </c:pt>
                <c:pt idx="195" formatCode="[$-409]mmm\-yy;@">
                  <c:v>43922</c:v>
                </c:pt>
                <c:pt idx="196" formatCode="[$-409]mmm\-yy;@">
                  <c:v>43952</c:v>
                </c:pt>
                <c:pt idx="197" formatCode="[$-409]mmm\-yy;@">
                  <c:v>43983</c:v>
                </c:pt>
                <c:pt idx="198" formatCode="[$-409]mmm\-yy;@">
                  <c:v>44013</c:v>
                </c:pt>
                <c:pt idx="199" formatCode="[$-409]mmm\-yy;@">
                  <c:v>44044</c:v>
                </c:pt>
                <c:pt idx="200" formatCode="[$-409]mmm\-yy;@">
                  <c:v>44075</c:v>
                </c:pt>
                <c:pt idx="201" formatCode="[$-409]mmm\-yy;@">
                  <c:v>44105</c:v>
                </c:pt>
                <c:pt idx="202" formatCode="[$-409]mmm\-yy;@">
                  <c:v>44136</c:v>
                </c:pt>
                <c:pt idx="203" formatCode="[$-409]mmm\-yy;@">
                  <c:v>44166</c:v>
                </c:pt>
                <c:pt idx="204" formatCode="[$-409]mmm\-yy;@">
                  <c:v>44197</c:v>
                </c:pt>
                <c:pt idx="205" formatCode="[$-409]mmm\-yy;@">
                  <c:v>44228</c:v>
                </c:pt>
                <c:pt idx="206" formatCode="[$-409]mmm\-yy;@">
                  <c:v>44256</c:v>
                </c:pt>
                <c:pt idx="207" formatCode="[$-409]mmm\-yy;@">
                  <c:v>44287</c:v>
                </c:pt>
                <c:pt idx="208" formatCode="[$-409]mmm\-yy;@">
                  <c:v>44317</c:v>
                </c:pt>
                <c:pt idx="209" formatCode="[$-409]mmm\-yy;@">
                  <c:v>44348</c:v>
                </c:pt>
                <c:pt idx="210" formatCode="[$-409]mmm\-yy;@">
                  <c:v>44378</c:v>
                </c:pt>
                <c:pt idx="211" formatCode="[$-409]mmm\-yy;@">
                  <c:v>44409</c:v>
                </c:pt>
                <c:pt idx="212" formatCode="[$-409]mmm\-yy;@">
                  <c:v>44440</c:v>
                </c:pt>
                <c:pt idx="213" formatCode="[$-409]mmm\-yy;@">
                  <c:v>44470</c:v>
                </c:pt>
                <c:pt idx="214" formatCode="[$-409]mmm\-yy;@">
                  <c:v>44501</c:v>
                </c:pt>
                <c:pt idx="215" formatCode="[$-409]mmm\-yy;@">
                  <c:v>44531</c:v>
                </c:pt>
                <c:pt idx="216" formatCode="[$-409]mmm\-yy;@">
                  <c:v>44562</c:v>
                </c:pt>
                <c:pt idx="217" formatCode="[$-409]mmm\-yy;@">
                  <c:v>44593</c:v>
                </c:pt>
                <c:pt idx="218" formatCode="[$-409]mmm\-yy;@">
                  <c:v>44621</c:v>
                </c:pt>
                <c:pt idx="219" formatCode="[$-409]mmm\-yy;@">
                  <c:v>44652</c:v>
                </c:pt>
                <c:pt idx="220" formatCode="[$-409]mmm\-yy;@">
                  <c:v>44682</c:v>
                </c:pt>
                <c:pt idx="221" formatCode="[$-409]mmm\-yy;@">
                  <c:v>44713</c:v>
                </c:pt>
                <c:pt idx="222" formatCode="[$-409]mmm\-yy;@">
                  <c:v>44743</c:v>
                </c:pt>
                <c:pt idx="223" formatCode="[$-409]mmm\-yy;@">
                  <c:v>44774</c:v>
                </c:pt>
                <c:pt idx="224" formatCode="[$-409]mmm\-yy;@">
                  <c:v>44805</c:v>
                </c:pt>
                <c:pt idx="225" formatCode="[$-409]mmm\-yy;@">
                  <c:v>44835</c:v>
                </c:pt>
                <c:pt idx="226" formatCode="[$-409]mmm\-yy;@">
                  <c:v>44866</c:v>
                </c:pt>
                <c:pt idx="227" formatCode="[$-409]mmm\-yy;@">
                  <c:v>44896</c:v>
                </c:pt>
                <c:pt idx="228" formatCode="[$-409]mmm\-yy;@">
                  <c:v>44927</c:v>
                </c:pt>
                <c:pt idx="229" formatCode="[$-409]mmm\-yy;@">
                  <c:v>44958</c:v>
                </c:pt>
                <c:pt idx="230" formatCode="[$-409]mmm\-yy;@">
                  <c:v>44986</c:v>
                </c:pt>
                <c:pt idx="231" formatCode="[$-409]mmm\-yy;@">
                  <c:v>45017</c:v>
                </c:pt>
                <c:pt idx="232" formatCode="[$-409]mmm\-yy;@">
                  <c:v>45047</c:v>
                </c:pt>
                <c:pt idx="233" formatCode="[$-409]mmm\-yy;@">
                  <c:v>45078</c:v>
                </c:pt>
                <c:pt idx="234" formatCode="[$-409]mmm\-yy;@">
                  <c:v>45108</c:v>
                </c:pt>
                <c:pt idx="235" formatCode="[$-409]mmm\-yy;@">
                  <c:v>45139</c:v>
                </c:pt>
                <c:pt idx="236" formatCode="[$-409]mmm\-yy;@">
                  <c:v>45170</c:v>
                </c:pt>
                <c:pt idx="237" formatCode="[$-409]mmm\-yy;@">
                  <c:v>45200</c:v>
                </c:pt>
                <c:pt idx="238" formatCode="[$-409]mmm\-yy;@">
                  <c:v>45231</c:v>
                </c:pt>
                <c:pt idx="239" formatCode="[$-409]mmm\-yy;@">
                  <c:v>45261</c:v>
                </c:pt>
                <c:pt idx="240" formatCode="[$-409]mmm\-yy;@">
                  <c:v>45292</c:v>
                </c:pt>
                <c:pt idx="241" formatCode="[$-409]mmm\-yy;@">
                  <c:v>45323</c:v>
                </c:pt>
                <c:pt idx="242" formatCode="[$-409]mmm\-yy;@">
                  <c:v>45352</c:v>
                </c:pt>
                <c:pt idx="243" formatCode="[$-409]mmm\-yy;@">
                  <c:v>45383</c:v>
                </c:pt>
                <c:pt idx="244" formatCode="[$-409]mmm\-yy;@">
                  <c:v>45413</c:v>
                </c:pt>
              </c:numCache>
            </c:numRef>
          </c:cat>
          <c:val>
            <c:numRef>
              <c:f>Sheet1!$C$2:$C$246</c:f>
              <c:numCache>
                <c:formatCode>General</c:formatCode>
                <c:ptCount val="245"/>
                <c:pt idx="0">
                  <c:v>0.10264593923447562</c:v>
                </c:pt>
                <c:pt idx="1">
                  <c:v>0.10696063576486603</c:v>
                </c:pt>
                <c:pt idx="2">
                  <c:v>0.11456188339428963</c:v>
                </c:pt>
                <c:pt idx="3">
                  <c:v>0.12000611223593238</c:v>
                </c:pt>
                <c:pt idx="4">
                  <c:v>0.12487949292139522</c:v>
                </c:pt>
                <c:pt idx="5">
                  <c:v>0.1296805856056209</c:v>
                </c:pt>
                <c:pt idx="6">
                  <c:v>0.13127069675654268</c:v>
                </c:pt>
                <c:pt idx="7">
                  <c:v>0.13089028510461742</c:v>
                </c:pt>
                <c:pt idx="8">
                  <c:v>0.13123101530515768</c:v>
                </c:pt>
                <c:pt idx="9">
                  <c:v>0.13247825960503734</c:v>
                </c:pt>
                <c:pt idx="10">
                  <c:v>0.13496883893512024</c:v>
                </c:pt>
                <c:pt idx="11">
                  <c:v>0.13661720644885134</c:v>
                </c:pt>
                <c:pt idx="12">
                  <c:v>0.1386686622378166</c:v>
                </c:pt>
                <c:pt idx="13">
                  <c:v>0.14073411922453749</c:v>
                </c:pt>
                <c:pt idx="14">
                  <c:v>0.14308069875498064</c:v>
                </c:pt>
                <c:pt idx="15">
                  <c:v>0.14264079895219384</c:v>
                </c:pt>
                <c:pt idx="16">
                  <c:v>0.14282725763567394</c:v>
                </c:pt>
                <c:pt idx="17">
                  <c:v>0.14240812540456194</c:v>
                </c:pt>
                <c:pt idx="18">
                  <c:v>0.14221147365499753</c:v>
                </c:pt>
                <c:pt idx="19">
                  <c:v>0.14287773366353518</c:v>
                </c:pt>
                <c:pt idx="20">
                  <c:v>0.14435724477882994</c:v>
                </c:pt>
                <c:pt idx="21">
                  <c:v>0.14301582002157254</c:v>
                </c:pt>
                <c:pt idx="22">
                  <c:v>0.14062261947082444</c:v>
                </c:pt>
                <c:pt idx="23">
                  <c:v>0.13543503775159893</c:v>
                </c:pt>
                <c:pt idx="24">
                  <c:v>0.13039326922480776</c:v>
                </c:pt>
                <c:pt idx="25">
                  <c:v>0.12209202664315799</c:v>
                </c:pt>
                <c:pt idx="26">
                  <c:v>0.11188507535597347</c:v>
                </c:pt>
                <c:pt idx="27">
                  <c:v>0.10045253191006664</c:v>
                </c:pt>
                <c:pt idx="28">
                  <c:v>8.7416076669166509E-2</c:v>
                </c:pt>
                <c:pt idx="29">
                  <c:v>7.1943034388496363E-2</c:v>
                </c:pt>
                <c:pt idx="30">
                  <c:v>5.9041999305790682E-2</c:v>
                </c:pt>
                <c:pt idx="31">
                  <c:v>4.6726132468098092E-2</c:v>
                </c:pt>
                <c:pt idx="32">
                  <c:v>3.6052528664622496E-2</c:v>
                </c:pt>
                <c:pt idx="33">
                  <c:v>2.9040538794677273E-2</c:v>
                </c:pt>
                <c:pt idx="34">
                  <c:v>2.1861086375779104E-2</c:v>
                </c:pt>
                <c:pt idx="35">
                  <c:v>1.784312641645025E-2</c:v>
                </c:pt>
                <c:pt idx="36">
                  <c:v>1.2044756472136875E-2</c:v>
                </c:pt>
                <c:pt idx="37" formatCode="0.00%">
                  <c:v>7.1527167775073952E-3</c:v>
                </c:pt>
                <c:pt idx="38" formatCode="0.00%">
                  <c:v>-1.1661649445393607E-3</c:v>
                </c:pt>
                <c:pt idx="39" formatCode="0.00%">
                  <c:v>-7.1502972961243749E-3</c:v>
                </c:pt>
                <c:pt idx="40" formatCode="0.00%">
                  <c:v>-1.3874182074882557E-2</c:v>
                </c:pt>
                <c:pt idx="41" formatCode="0.00%">
                  <c:v>-1.7732293590980275E-2</c:v>
                </c:pt>
                <c:pt idx="42" formatCode="0.00%">
                  <c:v>-2.1609692679137704E-2</c:v>
                </c:pt>
                <c:pt idx="43" formatCode="0.00%">
                  <c:v>-2.4519012229389903E-2</c:v>
                </c:pt>
                <c:pt idx="44" formatCode="0.00%">
                  <c:v>-2.8670992023982822E-2</c:v>
                </c:pt>
                <c:pt idx="45" formatCode="0.00%">
                  <c:v>-3.5884867110269392E-2</c:v>
                </c:pt>
                <c:pt idx="46" formatCode="0.00%">
                  <c:v>-4.608731645679931E-2</c:v>
                </c:pt>
                <c:pt idx="47" formatCode="0.00%">
                  <c:v>-5.3204661721105828E-2</c:v>
                </c:pt>
                <c:pt idx="48" formatCode="0.00%">
                  <c:v>-6.1701966225156557E-2</c:v>
                </c:pt>
                <c:pt idx="49" formatCode="0.00%">
                  <c:v>-7.0742911624172899E-2</c:v>
                </c:pt>
                <c:pt idx="50" formatCode="0.00%">
                  <c:v>-7.6557154493619439E-2</c:v>
                </c:pt>
                <c:pt idx="51" formatCode="0.00%">
                  <c:v>-8.0175946669580944E-2</c:v>
                </c:pt>
                <c:pt idx="52" formatCode="0.00%">
                  <c:v>-8.2279735682819433E-2</c:v>
                </c:pt>
                <c:pt idx="53" formatCode="0.00%">
                  <c:v>-8.4531186720886775E-2</c:v>
                </c:pt>
                <c:pt idx="54" formatCode="0.00%">
                  <c:v>-8.6795823795433047E-2</c:v>
                </c:pt>
                <c:pt idx="55" formatCode="0.00%">
                  <c:v>-9.0558961575597285E-2</c:v>
                </c:pt>
                <c:pt idx="56" formatCode="0.00%">
                  <c:v>-9.7151900516453837E-2</c:v>
                </c:pt>
                <c:pt idx="57" formatCode="0.00%">
                  <c:v>-0.10359352972149716</c:v>
                </c:pt>
                <c:pt idx="58" formatCode="0.00%">
                  <c:v>-0.10850947209756434</c:v>
                </c:pt>
                <c:pt idx="59" formatCode="0.00%">
                  <c:v>-0.118864753557678</c:v>
                </c:pt>
                <c:pt idx="60" formatCode="0.00%">
                  <c:v>-0.12490541844036673</c:v>
                </c:pt>
                <c:pt idx="61" formatCode="0.00%">
                  <c:v>-0.12548166889162216</c:v>
                </c:pt>
                <c:pt idx="62" formatCode="0.00%">
                  <c:v>-0.12580269564603774</c:v>
                </c:pt>
                <c:pt idx="63" formatCode="0.00%">
                  <c:v>-0.12112607448154589</c:v>
                </c:pt>
                <c:pt idx="64" formatCode="0.00%">
                  <c:v>-0.11379591738771011</c:v>
                </c:pt>
                <c:pt idx="65" formatCode="0.00%">
                  <c:v>-0.10258399185533518</c:v>
                </c:pt>
                <c:pt idx="66" formatCode="0.00%">
                  <c:v>-9.2660976743048629E-2</c:v>
                </c:pt>
                <c:pt idx="67" formatCode="0.00%">
                  <c:v>-8.4630770560418789E-2</c:v>
                </c:pt>
                <c:pt idx="68" formatCode="0.00%">
                  <c:v>-7.6621732051625813E-2</c:v>
                </c:pt>
                <c:pt idx="69" formatCode="0.00%">
                  <c:v>-6.6167275115900148E-2</c:v>
                </c:pt>
                <c:pt idx="70" formatCode="0.00%">
                  <c:v>-5.1267764392440185E-2</c:v>
                </c:pt>
                <c:pt idx="71" formatCode="0.00%">
                  <c:v>-3.7026910908877775E-2</c:v>
                </c:pt>
                <c:pt idx="72" formatCode="0.00%">
                  <c:v>-2.7127638509366059E-2</c:v>
                </c:pt>
                <c:pt idx="73" formatCode="0.00%">
                  <c:v>-2.9217273054514936E-2</c:v>
                </c:pt>
                <c:pt idx="74" formatCode="0.00%">
                  <c:v>-1.8841778836128253E-2</c:v>
                </c:pt>
                <c:pt idx="75" formatCode="0.00%">
                  <c:v>-1.0449688063968843E-2</c:v>
                </c:pt>
                <c:pt idx="76" formatCode="0.00%">
                  <c:v>-8.8088128753495143E-3</c:v>
                </c:pt>
                <c:pt idx="77" formatCode="0.00%">
                  <c:v>-1.5997244881421846E-2</c:v>
                </c:pt>
                <c:pt idx="78" formatCode="0.00%">
                  <c:v>-2.3051317988248554E-2</c:v>
                </c:pt>
                <c:pt idx="79" formatCode="0.00%">
                  <c:v>-2.9438146172366508E-2</c:v>
                </c:pt>
                <c:pt idx="80" formatCode="0.00%">
                  <c:v>-3.3839107171810046E-2</c:v>
                </c:pt>
                <c:pt idx="81" formatCode="0.00%">
                  <c:v>-3.6009469056476062E-2</c:v>
                </c:pt>
                <c:pt idx="82" formatCode="0.00%">
                  <c:v>-4.0294054112437139E-2</c:v>
                </c:pt>
                <c:pt idx="83" formatCode="0.00%">
                  <c:v>-3.97214898938687E-2</c:v>
                </c:pt>
                <c:pt idx="84" formatCode="0.00%">
                  <c:v>-3.9892534397134249E-2</c:v>
                </c:pt>
                <c:pt idx="85" formatCode="0.00%">
                  <c:v>-3.6310950278443554E-2</c:v>
                </c:pt>
                <c:pt idx="86" formatCode="0.00%">
                  <c:v>-4.0333749262981833E-2</c:v>
                </c:pt>
                <c:pt idx="87" formatCode="0.00%">
                  <c:v>-4.3674565064446336E-2</c:v>
                </c:pt>
                <c:pt idx="88" formatCode="0.00%">
                  <c:v>-4.4326192688125099E-2</c:v>
                </c:pt>
                <c:pt idx="89" formatCode="0.00%">
                  <c:v>-4.0207522697794928E-2</c:v>
                </c:pt>
                <c:pt idx="90" formatCode="0.00%">
                  <c:v>-3.6272217509162763E-2</c:v>
                </c:pt>
                <c:pt idx="91" formatCode="0.00%">
                  <c:v>-3.1991772750013969E-2</c:v>
                </c:pt>
                <c:pt idx="92" formatCode="0.00%">
                  <c:v>-3.0402405342096928E-2</c:v>
                </c:pt>
                <c:pt idx="93" formatCode="0.00%">
                  <c:v>-3.2099406424091148E-2</c:v>
                </c:pt>
                <c:pt idx="94" formatCode="0.00%">
                  <c:v>-3.528948349476313E-2</c:v>
                </c:pt>
                <c:pt idx="95" formatCode="0.00%">
                  <c:v>-3.7887000718036856E-2</c:v>
                </c:pt>
                <c:pt idx="96" formatCode="0.00%">
                  <c:v>-3.4695723451765192E-2</c:v>
                </c:pt>
                <c:pt idx="97" formatCode="0.00%">
                  <c:v>-2.7162024468623147E-2</c:v>
                </c:pt>
                <c:pt idx="98" formatCode="0.00%">
                  <c:v>-1.4809787462046864E-2</c:v>
                </c:pt>
                <c:pt idx="99" formatCode="0.00%">
                  <c:v>-6.1139800152849588E-3</c:v>
                </c:pt>
                <c:pt idx="100" formatCode="0.00%">
                  <c:v>1.7798045788868233E-3</c:v>
                </c:pt>
                <c:pt idx="101" formatCode="0.00%">
                  <c:v>8.3512083512082835E-3</c:v>
                </c:pt>
                <c:pt idx="102" formatCode="0.00%">
                  <c:v>1.3891274476125037E-2</c:v>
                </c:pt>
                <c:pt idx="103" formatCode="0.00%">
                  <c:v>2.1319665776552643E-2</c:v>
                </c:pt>
                <c:pt idx="104" formatCode="0.00%">
                  <c:v>3.0569638053754788E-2</c:v>
                </c:pt>
                <c:pt idx="105" formatCode="0.00%">
                  <c:v>4.0927575733412658E-2</c:v>
                </c:pt>
                <c:pt idx="106" formatCode="0.00%">
                  <c:v>5.4174261757200304E-2</c:v>
                </c:pt>
                <c:pt idx="107" formatCode="0.00%">
                  <c:v>6.4570650901428328E-2</c:v>
                </c:pt>
                <c:pt idx="108" formatCode="0.00%">
                  <c:v>7.4791736819751931E-2</c:v>
                </c:pt>
                <c:pt idx="109" formatCode="0.00%">
                  <c:v>8.2398869121298457E-2</c:v>
                </c:pt>
                <c:pt idx="110" formatCode="0.00%">
                  <c:v>8.7438905889689833E-2</c:v>
                </c:pt>
                <c:pt idx="111" formatCode="0.00%">
                  <c:v>8.8867489274241596E-2</c:v>
                </c:pt>
                <c:pt idx="112" formatCode="0.00%">
                  <c:v>9.0594497402819885E-2</c:v>
                </c:pt>
                <c:pt idx="113" formatCode="0.00%">
                  <c:v>9.3392801429496242E-2</c:v>
                </c:pt>
                <c:pt idx="114" formatCode="0.00%">
                  <c:v>9.8363085784470172E-2</c:v>
                </c:pt>
                <c:pt idx="115" formatCode="0.00%">
                  <c:v>0.10319937024698134</c:v>
                </c:pt>
                <c:pt idx="116" formatCode="0.00%">
                  <c:v>0.10718234363846846</c:v>
                </c:pt>
                <c:pt idx="117" formatCode="0.00%">
                  <c:v>0.10892985229496444</c:v>
                </c:pt>
                <c:pt idx="118" formatCode="0.00%">
                  <c:v>0.1071586664822175</c:v>
                </c:pt>
                <c:pt idx="119" formatCode="0.00%">
                  <c:v>0.10649704117610659</c:v>
                </c:pt>
                <c:pt idx="120" formatCode="0.00%">
                  <c:v>0.10284492211711438</c:v>
                </c:pt>
                <c:pt idx="121" formatCode="0.00%">
                  <c:v>9.9742186072634409E-2</c:v>
                </c:pt>
                <c:pt idx="122" formatCode="0.00%">
                  <c:v>8.749666577754045E-2</c:v>
                </c:pt>
                <c:pt idx="123" formatCode="0.00%">
                  <c:v>7.8347644158741403E-2</c:v>
                </c:pt>
                <c:pt idx="124" formatCode="0.00%">
                  <c:v>7.0697224057730157E-2</c:v>
                </c:pt>
                <c:pt idx="125" formatCode="0.00%">
                  <c:v>6.3982256694278705E-2</c:v>
                </c:pt>
                <c:pt idx="126" formatCode="0.00%">
                  <c:v>5.77105986992692E-2</c:v>
                </c:pt>
                <c:pt idx="127" formatCode="0.00%">
                  <c:v>5.2560827211848737E-2</c:v>
                </c:pt>
                <c:pt idx="128" formatCode="0.00%">
                  <c:v>4.8526446850331695E-2</c:v>
                </c:pt>
                <c:pt idx="129" formatCode="0.00%">
                  <c:v>4.6458468088847571E-2</c:v>
                </c:pt>
                <c:pt idx="130" formatCode="0.00%">
                  <c:v>4.5341812797917269E-2</c:v>
                </c:pt>
                <c:pt idx="131" formatCode="0.00%">
                  <c:v>4.3809630292188428E-2</c:v>
                </c:pt>
                <c:pt idx="132" formatCode="0.00%">
                  <c:v>4.1390043415697519E-2</c:v>
                </c:pt>
                <c:pt idx="133" formatCode="0.00%">
                  <c:v>4.0616289587191989E-2</c:v>
                </c:pt>
                <c:pt idx="134" formatCode="0.00%">
                  <c:v>4.1157461629497183E-2</c:v>
                </c:pt>
                <c:pt idx="135" formatCode="0.00%">
                  <c:v>4.226136558376381E-2</c:v>
                </c:pt>
                <c:pt idx="136" formatCode="0.00%">
                  <c:v>4.4117197763588134E-2</c:v>
                </c:pt>
                <c:pt idx="137" formatCode="0.00%">
                  <c:v>4.5165026056745772E-2</c:v>
                </c:pt>
                <c:pt idx="138" formatCode="0.00%">
                  <c:v>4.5940067078209301E-2</c:v>
                </c:pt>
                <c:pt idx="139" formatCode="0.00%">
                  <c:v>4.672207056431521E-2</c:v>
                </c:pt>
                <c:pt idx="140" formatCode="0.00%">
                  <c:v>4.775136979282868E-2</c:v>
                </c:pt>
                <c:pt idx="141" formatCode="0.00%">
                  <c:v>4.890870574962336E-2</c:v>
                </c:pt>
                <c:pt idx="142" formatCode="0.00%">
                  <c:v>5.0211855543802475E-2</c:v>
                </c:pt>
                <c:pt idx="143" formatCode="0.00%">
                  <c:v>5.0534083132494301E-2</c:v>
                </c:pt>
                <c:pt idx="144" formatCode="0.00%">
                  <c:v>5.1220163083765646E-2</c:v>
                </c:pt>
                <c:pt idx="145" formatCode="0.00%">
                  <c:v>5.036600797057722E-2</c:v>
                </c:pt>
                <c:pt idx="146" formatCode="0.00%">
                  <c:v>4.9254091747003681E-2</c:v>
                </c:pt>
                <c:pt idx="147" formatCode="0.00%">
                  <c:v>4.9702571450382482E-2</c:v>
                </c:pt>
                <c:pt idx="148" formatCode="0.00%">
                  <c:v>5.000146305779074E-2</c:v>
                </c:pt>
                <c:pt idx="149" formatCode="0.00%">
                  <c:v>5.0217232832768577E-2</c:v>
                </c:pt>
                <c:pt idx="150" formatCode="0.00%">
                  <c:v>5.0544599029881843E-2</c:v>
                </c:pt>
                <c:pt idx="151" formatCode="0.00%">
                  <c:v>5.1500607182090929E-2</c:v>
                </c:pt>
                <c:pt idx="152" formatCode="0.00%">
                  <c:v>5.1702018720198417E-2</c:v>
                </c:pt>
                <c:pt idx="153" formatCode="0.00%">
                  <c:v>5.1216623661942906E-2</c:v>
                </c:pt>
                <c:pt idx="154" formatCode="0.00%">
                  <c:v>5.1299414452607106E-2</c:v>
                </c:pt>
                <c:pt idx="155" formatCode="0.00%">
                  <c:v>5.1966443295167419E-2</c:v>
                </c:pt>
                <c:pt idx="156" formatCode="0.00%">
                  <c:v>5.3767869030023396E-2</c:v>
                </c:pt>
                <c:pt idx="157" formatCode="0.00%">
                  <c:v>5.4441567214585929E-2</c:v>
                </c:pt>
                <c:pt idx="158" formatCode="0.00%">
                  <c:v>5.5193201463891395E-2</c:v>
                </c:pt>
                <c:pt idx="159" formatCode="0.00%">
                  <c:v>5.5729286125858035E-2</c:v>
                </c:pt>
                <c:pt idx="160" formatCode="0.00%">
                  <c:v>5.6783283821668862E-2</c:v>
                </c:pt>
                <c:pt idx="161" formatCode="0.00%">
                  <c:v>5.7905667292299734E-2</c:v>
                </c:pt>
                <c:pt idx="162" formatCode="0.00%">
                  <c:v>5.8690819813548956E-2</c:v>
                </c:pt>
                <c:pt idx="163" formatCode="0.00%">
                  <c:v>5.9454673442008499E-2</c:v>
                </c:pt>
                <c:pt idx="164" formatCode="0.00%">
                  <c:v>5.9799792133909513E-2</c:v>
                </c:pt>
                <c:pt idx="165" formatCode="0.00%">
                  <c:v>6.0134212116093932E-2</c:v>
                </c:pt>
                <c:pt idx="166" formatCode="0.00%">
                  <c:v>6.0585229610058189E-2</c:v>
                </c:pt>
                <c:pt idx="167" formatCode="0.00%">
                  <c:v>6.1654936971962337E-2</c:v>
                </c:pt>
                <c:pt idx="168" formatCode="0.00%">
                  <c:v>6.1613657899385776E-2</c:v>
                </c:pt>
                <c:pt idx="169" formatCode="0.00%">
                  <c:v>6.3626802483575773E-2</c:v>
                </c:pt>
                <c:pt idx="170" formatCode="0.00%">
                  <c:v>6.3716494050183758E-2</c:v>
                </c:pt>
                <c:pt idx="171" formatCode="0.00%">
                  <c:v>6.3279267058425459E-2</c:v>
                </c:pt>
                <c:pt idx="172" formatCode="0.00%">
                  <c:v>6.2323648388509012E-2</c:v>
                </c:pt>
                <c:pt idx="173" formatCode="0.00%">
                  <c:v>6.1528286635102791E-2</c:v>
                </c:pt>
                <c:pt idx="174" formatCode="0.00%">
                  <c:v>5.9787945262718134E-2</c:v>
                </c:pt>
                <c:pt idx="175" formatCode="0.00%">
                  <c:v>5.7161544171463907E-2</c:v>
                </c:pt>
                <c:pt idx="176" formatCode="0.00%">
                  <c:v>5.4567414396465397E-2</c:v>
                </c:pt>
                <c:pt idx="177" formatCode="0.00%">
                  <c:v>5.2821529046969351E-2</c:v>
                </c:pt>
                <c:pt idx="178" formatCode="0.00%">
                  <c:v>4.9550630036597987E-2</c:v>
                </c:pt>
                <c:pt idx="179" formatCode="0.00%">
                  <c:v>4.5546533036457726E-2</c:v>
                </c:pt>
                <c:pt idx="180" formatCode="0.00%">
                  <c:v>4.1522526247839142E-2</c:v>
                </c:pt>
                <c:pt idx="181" formatCode="0.00%">
                  <c:v>3.8312695440924749E-2</c:v>
                </c:pt>
                <c:pt idx="182" formatCode="0.00%">
                  <c:v>3.558587166882532E-2</c:v>
                </c:pt>
                <c:pt idx="183" formatCode="0.00%">
                  <c:v>3.4256781337684172E-2</c:v>
                </c:pt>
                <c:pt idx="184" formatCode="0.00%">
                  <c:v>3.3382317896576419E-2</c:v>
                </c:pt>
                <c:pt idx="185" formatCode="0.00%">
                  <c:v>3.1675863842243857E-2</c:v>
                </c:pt>
                <c:pt idx="186" formatCode="0.00%">
                  <c:v>3.124584169102107E-2</c:v>
                </c:pt>
                <c:pt idx="187" formatCode="0.00%">
                  <c:v>3.127286297192855E-2</c:v>
                </c:pt>
                <c:pt idx="188" formatCode="0.00%">
                  <c:v>3.1931243086621652E-2</c:v>
                </c:pt>
                <c:pt idx="189" formatCode="0.00%">
                  <c:v>3.2417092116619584E-2</c:v>
                </c:pt>
                <c:pt idx="190" formatCode="0.00%">
                  <c:v>3.4597617310965223E-2</c:v>
                </c:pt>
                <c:pt idx="191" formatCode="0.00%">
                  <c:v>3.7804221382451875E-2</c:v>
                </c:pt>
                <c:pt idx="192" formatCode="0.00%">
                  <c:v>4.1135685788439069E-2</c:v>
                </c:pt>
                <c:pt idx="193" formatCode="0.00%">
                  <c:v>4.3700631338766893E-2</c:v>
                </c:pt>
                <c:pt idx="194" formatCode="0.00%">
                  <c:v>4.5291018577092279E-2</c:v>
                </c:pt>
                <c:pt idx="195" formatCode="0.00%">
                  <c:v>4.4941817042908339E-2</c:v>
                </c:pt>
                <c:pt idx="196" formatCode="0.00%">
                  <c:v>4.2488998212810047E-2</c:v>
                </c:pt>
                <c:pt idx="197" formatCode="0.00%">
                  <c:v>4.2819758246182449E-2</c:v>
                </c:pt>
                <c:pt idx="198" formatCode="0.00%">
                  <c:v>4.7976792976716531E-2</c:v>
                </c:pt>
                <c:pt idx="199" formatCode="0.00%">
                  <c:v>5.8273182623269193E-2</c:v>
                </c:pt>
                <c:pt idx="200" formatCode="0.00%">
                  <c:v>7.0618199755262401E-2</c:v>
                </c:pt>
                <c:pt idx="201" formatCode="0.00%">
                  <c:v>8.4633368756641847E-2</c:v>
                </c:pt>
                <c:pt idx="202" formatCode="0.00%">
                  <c:v>9.6101332455996058E-2</c:v>
                </c:pt>
                <c:pt idx="203" formatCode="0.00%">
                  <c:v>0.10563070853627754</c:v>
                </c:pt>
                <c:pt idx="204" formatCode="0.00%">
                  <c:v>0.11465270285352402</c:v>
                </c:pt>
                <c:pt idx="205" formatCode="0.00%">
                  <c:v>0.12291687895434045</c:v>
                </c:pt>
                <c:pt idx="206" formatCode="0.00%">
                  <c:v>0.13439772338793876</c:v>
                </c:pt>
                <c:pt idx="207" formatCode="0.00%">
                  <c:v>0.14876741891156597</c:v>
                </c:pt>
                <c:pt idx="208" formatCode="0.00%">
                  <c:v>0.16771586049255283</c:v>
                </c:pt>
                <c:pt idx="209" formatCode="0.00%">
                  <c:v>0.18693238224804198</c:v>
                </c:pt>
                <c:pt idx="210" formatCode="0.00%">
                  <c:v>0.19760039400600671</c:v>
                </c:pt>
                <c:pt idx="211" formatCode="0.00%">
                  <c:v>0.1994313145901101</c:v>
                </c:pt>
                <c:pt idx="212" formatCode="0.00%">
                  <c:v>0.19691042719745533</c:v>
                </c:pt>
                <c:pt idx="213" formatCode="0.00%">
                  <c:v>0.19116110153106547</c:v>
                </c:pt>
                <c:pt idx="214" formatCode="0.00%">
                  <c:v>0.18887535804332534</c:v>
                </c:pt>
                <c:pt idx="215" formatCode="0.00%">
                  <c:v>0.18998697850607948</c:v>
                </c:pt>
                <c:pt idx="216" formatCode="0.00%">
                  <c:v>0.1940121659170797</c:v>
                </c:pt>
                <c:pt idx="217" formatCode="0.00%">
                  <c:v>0.20139415937963623</c:v>
                </c:pt>
                <c:pt idx="218" formatCode="0.00%">
                  <c:v>0.20762846461470796</c:v>
                </c:pt>
                <c:pt idx="219" formatCode="0.00%">
                  <c:v>0.20651964483550356</c:v>
                </c:pt>
                <c:pt idx="220" formatCode="0.00%">
                  <c:v>0.19824377922923619</c:v>
                </c:pt>
                <c:pt idx="221" formatCode="0.00%">
                  <c:v>0.17901397106657169</c:v>
                </c:pt>
                <c:pt idx="222" formatCode="0.00%">
                  <c:v>0.15572106908539807</c:v>
                </c:pt>
                <c:pt idx="223" formatCode="0.00%">
                  <c:v>0.12923021523365108</c:v>
                </c:pt>
                <c:pt idx="224" formatCode="0.00%">
                  <c:v>0.10676413435736087</c:v>
                </c:pt>
                <c:pt idx="225" formatCode="0.00%">
                  <c:v>9.1652866276965561E-2</c:v>
                </c:pt>
                <c:pt idx="226" formatCode="0.00%">
                  <c:v>7.6026112674024482E-2</c:v>
                </c:pt>
                <c:pt idx="227" formatCode="0.00%">
                  <c:v>5.7338259850072681E-2</c:v>
                </c:pt>
                <c:pt idx="228" formatCode="0.00%">
                  <c:v>3.9390191063217284E-2</c:v>
                </c:pt>
                <c:pt idx="229" formatCode="0.00%">
                  <c:v>2.2361003344025798E-2</c:v>
                </c:pt>
                <c:pt idx="230" formatCode="0.00%">
                  <c:v>7.7595451510430458E-3</c:v>
                </c:pt>
                <c:pt idx="231" formatCode="0.00%">
                  <c:v>-1.0945760264560178E-3</c:v>
                </c:pt>
                <c:pt idx="232" formatCode="0.00%">
                  <c:v>-4.2619484416223097E-3</c:v>
                </c:pt>
                <c:pt idx="233" formatCode="0.00%">
                  <c:v>-3.6784266843592484E-4</c:v>
                </c:pt>
                <c:pt idx="234" formatCode="0.00%">
                  <c:v>9.7590869553756399E-3</c:v>
                </c:pt>
                <c:pt idx="235" formatCode="0.00%">
                  <c:v>2.5969453173269041E-2</c:v>
                </c:pt>
                <c:pt idx="236" formatCode="0.00%">
                  <c:v>3.9810046150759115E-2</c:v>
                </c:pt>
                <c:pt idx="237" formatCode="0.00%">
                  <c:v>4.7412378522105447E-2</c:v>
                </c:pt>
                <c:pt idx="238" formatCode="0.00%">
                  <c:v>5.1347628033880932E-2</c:v>
                </c:pt>
                <c:pt idx="239" formatCode="0.00%">
                  <c:v>5.6517108017566597E-2</c:v>
                </c:pt>
                <c:pt idx="240" formatCode="0.00%">
                  <c:v>6.1608076352866359E-2</c:v>
                </c:pt>
                <c:pt idx="241" formatCode="0.00%">
                  <c:v>6.5662790190040177E-2</c:v>
                </c:pt>
                <c:pt idx="242" formatCode="0.00%">
                  <c:v>6.5148792493616936E-2</c:v>
                </c:pt>
                <c:pt idx="243" formatCode="0.00%">
                  <c:v>6.3554975286763238E-2</c:v>
                </c:pt>
                <c:pt idx="244" formatCode="0.00%">
                  <c:v>5.8946887931120129E-2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34432"/>
        <c:axId val="111244416"/>
      </c:lineChart>
      <c:dateAx>
        <c:axId val="111234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1234432"/>
        <c:crosses val="autoZero"/>
        <c:crossBetween val="between"/>
        <c:majorUnit val="5.000000000000001E-2"/>
        <c:minorUnit val="0.05"/>
      </c:valAx>
    </c:plotArea>
    <c:legend>
      <c:legendPos val="r"/>
      <c:layout>
        <c:manualLayout>
          <c:xMode val="edge"/>
          <c:yMode val="edge"/>
          <c:x val="0.29446703870754021"/>
          <c:y val="0.14529841378523334"/>
          <c:w val="0.10992763040542262"/>
          <c:h val="0.1484320438206093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252109748011"/>
          <c:y val="4.2709321020737198E-2"/>
          <c:w val="0.87708680785324011"/>
          <c:h val="0.74304058146577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Bust</c:v>
                </c:pt>
              </c:strCache>
            </c:strRef>
          </c:tx>
          <c:spPr>
            <a:solidFill>
              <a:srgbClr val="FF0000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-0.13272675575774806</c:v>
                </c:pt>
                <c:pt idx="1">
                  <c:v>-0.15940661529590605</c:v>
                </c:pt>
                <c:pt idx="2">
                  <c:v>-0.12937260212141732</c:v>
                </c:pt>
                <c:pt idx="3">
                  <c:v>-0.27618568027833723</c:v>
                </c:pt>
                <c:pt idx="4">
                  <c:v>-9.0991976659372753E-2</c:v>
                </c:pt>
                <c:pt idx="5">
                  <c:v>-0.12056289488799532</c:v>
                </c:pt>
                <c:pt idx="6">
                  <c:v>-5.658235034378345E-2</c:v>
                </c:pt>
                <c:pt idx="7">
                  <c:v>-7.6315932720047996E-2</c:v>
                </c:pt>
                <c:pt idx="8">
                  <c:v>-7.3460848774656418E-2</c:v>
                </c:pt>
                <c:pt idx="9">
                  <c:v>-0.18805113488129399</c:v>
                </c:pt>
                <c:pt idx="10">
                  <c:v>-0.13595627025996326</c:v>
                </c:pt>
                <c:pt idx="11">
                  <c:v>-7.8479188604999139E-2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1-4423-BBF5-BBCD1C66CF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Recovery</c:v>
                </c:pt>
              </c:strCache>
            </c:strRef>
          </c:tx>
          <c:spPr>
            <a:solidFill>
              <a:srgbClr val="007C01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0.70093764343321774</c:v>
                </c:pt>
                <c:pt idx="1">
                  <c:v>0.98914941381890742</c:v>
                </c:pt>
                <c:pt idx="2">
                  <c:v>0.92430821074460501</c:v>
                </c:pt>
                <c:pt idx="3">
                  <c:v>1.3970653342609571</c:v>
                </c:pt>
                <c:pt idx="4">
                  <c:v>1.0441992644600466</c:v>
                </c:pt>
                <c:pt idx="5">
                  <c:v>0.70759584612370174</c:v>
                </c:pt>
                <c:pt idx="6">
                  <c:v>0.94162877774806075</c:v>
                </c:pt>
                <c:pt idx="7">
                  <c:v>0.76510106665095168</c:v>
                </c:pt>
                <c:pt idx="8">
                  <c:v>1.0009676795045483</c:v>
                </c:pt>
                <c:pt idx="9">
                  <c:v>0.86504723346828616</c:v>
                </c:pt>
                <c:pt idx="10">
                  <c:v>0.50838605267029591</c:v>
                </c:pt>
                <c:pt idx="11">
                  <c:v>0.67017501653936362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1-4423-BBF5-BBCD1C66CF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23407A"/>
            </a:solidFill>
            <a:ln>
              <a:noFill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0.47517770827409733</c:v>
                </c:pt>
                <c:pt idx="1">
                  <c:v>0.67206583844419976</c:v>
                </c:pt>
                <c:pt idx="2">
                  <c:v>0.67535545023696675</c:v>
                </c:pt>
                <c:pt idx="3">
                  <c:v>0.73503021424647508</c:v>
                </c:pt>
                <c:pt idx="4">
                  <c:v>0.85819353270119114</c:v>
                </c:pt>
                <c:pt idx="5">
                  <c:v>0.50172314761631243</c:v>
                </c:pt>
                <c:pt idx="6">
                  <c:v>0.83176685800794803</c:v>
                </c:pt>
                <c:pt idx="7">
                  <c:v>0.63039573240433278</c:v>
                </c:pt>
                <c:pt idx="8">
                  <c:v>0.8539748953974895</c:v>
                </c:pt>
                <c:pt idx="9">
                  <c:v>0.51432298460735737</c:v>
                </c:pt>
                <c:pt idx="10">
                  <c:v>0.30331151083709407</c:v>
                </c:pt>
                <c:pt idx="11">
                  <c:v>0.53910103641301332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1-4423-BBF5-BBCD1C66C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23648"/>
        <c:axId val="106125184"/>
      </c:barChart>
      <c:catAx>
        <c:axId val="106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25184"/>
        <c:scaling>
          <c:orientation val="minMax"/>
          <c:max val="1.4"/>
          <c:min val="-0.4"/>
        </c:scaling>
        <c:delete val="0"/>
        <c:axPos val="l"/>
        <c:majorGridlines>
          <c:spPr>
            <a:ln w="316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3648"/>
        <c:crosses val="autoZero"/>
        <c:crossBetween val="between"/>
        <c:majorUnit val="0.2"/>
      </c:valAx>
      <c:spPr>
        <a:noFill/>
        <a:ln w="1265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21167783131567"/>
          <c:y val="6.1410862103775492E-2"/>
          <c:w val="0.12851519959258825"/>
          <c:h val="0.17915485564304462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3601147078837E-2"/>
          <c:y val="2.7480106653335001E-2"/>
          <c:w val="0.88255058458599756"/>
          <c:h val="0.781579594217389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Sheet1!$A$2:$A$66</c:f>
              <c:numCache>
                <c:formatCode>[$-409]mmm\-yy;@</c:formatCode>
                <c:ptCount val="6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</c:numCache>
            </c:numRef>
          </c:cat>
          <c:val>
            <c:numRef>
              <c:f>Sheet1!$B$2:$B$66</c:f>
              <c:numCache>
                <c:formatCode>0.0</c:formatCode>
                <c:ptCount val="65"/>
                <c:pt idx="0">
                  <c:v>108.625</c:v>
                </c:pt>
                <c:pt idx="1">
                  <c:v>112.74166666666667</c:v>
                </c:pt>
                <c:pt idx="2">
                  <c:v>106.08333333333333</c:v>
                </c:pt>
                <c:pt idx="3">
                  <c:v>102.425</c:v>
                </c:pt>
                <c:pt idx="4">
                  <c:v>97.091666666666654</c:v>
                </c:pt>
                <c:pt idx="5">
                  <c:v>95.149999999999991</c:v>
                </c:pt>
                <c:pt idx="6">
                  <c:v>91.633333333333326</c:v>
                </c:pt>
                <c:pt idx="7">
                  <c:v>95.291666666666671</c:v>
                </c:pt>
                <c:pt idx="8">
                  <c:v>97.316666666666663</c:v>
                </c:pt>
                <c:pt idx="9">
                  <c:v>99.583333333333329</c:v>
                </c:pt>
                <c:pt idx="10">
                  <c:v>97.333333333333329</c:v>
                </c:pt>
                <c:pt idx="11">
                  <c:v>87.616666666666674</c:v>
                </c:pt>
                <c:pt idx="12">
                  <c:v>99.283333333333346</c:v>
                </c:pt>
                <c:pt idx="13">
                  <c:v>106.75833333333333</c:v>
                </c:pt>
                <c:pt idx="14">
                  <c:v>170.04999999999998</c:v>
                </c:pt>
                <c:pt idx="15">
                  <c:v>498.0333333333333</c:v>
                </c:pt>
                <c:pt idx="16">
                  <c:v>336.34999999999997</c:v>
                </c:pt>
                <c:pt idx="17">
                  <c:v>271.53333333333336</c:v>
                </c:pt>
                <c:pt idx="18">
                  <c:v>268.44166666666666</c:v>
                </c:pt>
                <c:pt idx="19">
                  <c:v>202.77500000000001</c:v>
                </c:pt>
                <c:pt idx="20">
                  <c:v>192.38333333333333</c:v>
                </c:pt>
                <c:pt idx="21">
                  <c:v>186.02500000000001</c:v>
                </c:pt>
                <c:pt idx="22">
                  <c:v>173.19166666666669</c:v>
                </c:pt>
                <c:pt idx="23">
                  <c:v>173.75</c:v>
                </c:pt>
                <c:pt idx="24">
                  <c:v>308.31666666666666</c:v>
                </c:pt>
                <c:pt idx="25">
                  <c:v>188.03333333333333</c:v>
                </c:pt>
                <c:pt idx="26">
                  <c:v>476.07499999999999</c:v>
                </c:pt>
                <c:pt idx="27">
                  <c:v>190.44166666666669</c:v>
                </c:pt>
                <c:pt idx="28">
                  <c:v>150.02500000000001</c:v>
                </c:pt>
                <c:pt idx="29">
                  <c:v>131.69166666666666</c:v>
                </c:pt>
                <c:pt idx="30">
                  <c:v>144.23333333333332</c:v>
                </c:pt>
                <c:pt idx="31">
                  <c:v>133.73333333333332</c:v>
                </c:pt>
                <c:pt idx="32">
                  <c:v>110.06666666666666</c:v>
                </c:pt>
                <c:pt idx="33">
                  <c:v>100.2</c:v>
                </c:pt>
                <c:pt idx="34">
                  <c:v>94.783333333333346</c:v>
                </c:pt>
                <c:pt idx="35">
                  <c:v>92.933333333333337</c:v>
                </c:pt>
                <c:pt idx="36">
                  <c:v>61.75</c:v>
                </c:pt>
                <c:pt idx="37">
                  <c:v>62.425000000000004</c:v>
                </c:pt>
                <c:pt idx="38">
                  <c:v>51.758333333333333</c:v>
                </c:pt>
                <c:pt idx="39">
                  <c:v>48.074999999999996</c:v>
                </c:pt>
                <c:pt idx="40">
                  <c:v>48.158333333333331</c:v>
                </c:pt>
                <c:pt idx="41">
                  <c:v>41.866666666666667</c:v>
                </c:pt>
                <c:pt idx="42">
                  <c:v>54.033333333333331</c:v>
                </c:pt>
                <c:pt idx="43">
                  <c:v>51.1</c:v>
                </c:pt>
                <c:pt idx="44">
                  <c:v>48.016666666666673</c:v>
                </c:pt>
                <c:pt idx="45">
                  <c:v>48.283333333333331</c:v>
                </c:pt>
                <c:pt idx="46">
                  <c:v>53</c:v>
                </c:pt>
                <c:pt idx="47">
                  <c:v>54.324999999999996</c:v>
                </c:pt>
                <c:pt idx="48">
                  <c:v>72.591666666666669</c:v>
                </c:pt>
                <c:pt idx="49">
                  <c:v>77.166666666666671</c:v>
                </c:pt>
                <c:pt idx="50">
                  <c:v>87.291666666666671</c:v>
                </c:pt>
                <c:pt idx="51">
                  <c:v>86.875</c:v>
                </c:pt>
                <c:pt idx="52">
                  <c:v>88.333333333333329</c:v>
                </c:pt>
                <c:pt idx="53">
                  <c:v>81.674999999999997</c:v>
                </c:pt>
                <c:pt idx="54">
                  <c:v>74.225000000000009</c:v>
                </c:pt>
                <c:pt idx="55">
                  <c:v>75.783333333333331</c:v>
                </c:pt>
                <c:pt idx="56">
                  <c:v>65.966666666666669</c:v>
                </c:pt>
                <c:pt idx="57">
                  <c:v>65.083333333333329</c:v>
                </c:pt>
                <c:pt idx="58">
                  <c:v>63.833333333333336</c:v>
                </c:pt>
                <c:pt idx="59">
                  <c:v>61.024999999999999</c:v>
                </c:pt>
                <c:pt idx="60">
                  <c:v>69.174999999999997</c:v>
                </c:pt>
                <c:pt idx="61">
                  <c:v>63.774999999999999</c:v>
                </c:pt>
                <c:pt idx="62">
                  <c:v>61.391666666666673</c:v>
                </c:pt>
                <c:pt idx="63">
                  <c:v>64.041666666666671</c:v>
                </c:pt>
                <c:pt idx="64">
                  <c:v>67.174999999999997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But For</c:v>
                </c:pt>
              </c:strCache>
            </c:strRef>
          </c:tx>
          <c:spPr>
            <a:ln w="38100">
              <a:solidFill>
                <a:srgbClr val="E21633"/>
              </a:solidFill>
              <a:prstDash val="sysDot"/>
            </a:ln>
          </c:spPr>
          <c:marker>
            <c:symbol val="none"/>
          </c:marker>
          <c:cat>
            <c:numRef>
              <c:f>Sheet1!$A$2:$A$66</c:f>
              <c:numCache>
                <c:formatCode>[$-409]mmm\-yy;@</c:formatCode>
                <c:ptCount val="65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</c:numCache>
            </c:numRef>
          </c:cat>
          <c:val>
            <c:numRef>
              <c:f>Sheet1!$C$2:$C$66</c:f>
              <c:numCache>
                <c:formatCode>0.0</c:formatCode>
                <c:ptCount val="65"/>
                <c:pt idx="0">
                  <c:v>108.625</c:v>
                </c:pt>
                <c:pt idx="1">
                  <c:v>112.74166666666667</c:v>
                </c:pt>
                <c:pt idx="2">
                  <c:v>106.08333333333333</c:v>
                </c:pt>
                <c:pt idx="3">
                  <c:v>102.425</c:v>
                </c:pt>
                <c:pt idx="4">
                  <c:v>97.091666666666654</c:v>
                </c:pt>
                <c:pt idx="5">
                  <c:v>95.149999999999991</c:v>
                </c:pt>
                <c:pt idx="6">
                  <c:v>91.633333333333326</c:v>
                </c:pt>
                <c:pt idx="7">
                  <c:v>95.291666666666671</c:v>
                </c:pt>
                <c:pt idx="8">
                  <c:v>97.316666666666663</c:v>
                </c:pt>
                <c:pt idx="9">
                  <c:v>99.583333333333329</c:v>
                </c:pt>
                <c:pt idx="10">
                  <c:v>97.333333333333329</c:v>
                </c:pt>
                <c:pt idx="11">
                  <c:v>87.616666666666674</c:v>
                </c:pt>
                <c:pt idx="12">
                  <c:v>99.283333333333346</c:v>
                </c:pt>
                <c:pt idx="13">
                  <c:v>106.75833333333333</c:v>
                </c:pt>
                <c:pt idx="14">
                  <c:v>107.4476329215565</c:v>
                </c:pt>
                <c:pt idx="15">
                  <c:v>108.14138306560507</c:v>
                </c:pt>
                <c:pt idx="16">
                  <c:v>108.83961250109338</c:v>
                </c:pt>
                <c:pt idx="17">
                  <c:v>109.5423501491712</c:v>
                </c:pt>
                <c:pt idx="18">
                  <c:v>110.24962511772156</c:v>
                </c:pt>
                <c:pt idx="19">
                  <c:v>110.96146670256651</c:v>
                </c:pt>
                <c:pt idx="20">
                  <c:v>111.6779043886805</c:v>
                </c:pt>
                <c:pt idx="21">
                  <c:v>112.39896785141171</c:v>
                </c:pt>
                <c:pt idx="22">
                  <c:v>113.12468695771119</c:v>
                </c:pt>
                <c:pt idx="23">
                  <c:v>113.85509176737001</c:v>
                </c:pt>
                <c:pt idx="24">
                  <c:v>114.59021253426434</c:v>
                </c:pt>
                <c:pt idx="25">
                  <c:v>115.33007970760858</c:v>
                </c:pt>
                <c:pt idx="26">
                  <c:v>116.07472393321657</c:v>
                </c:pt>
                <c:pt idx="27">
                  <c:v>116.82417605477104</c:v>
                </c:pt>
                <c:pt idx="28">
                  <c:v>117.57846711510106</c:v>
                </c:pt>
                <c:pt idx="29">
                  <c:v>118.33762835746795</c:v>
                </c:pt>
                <c:pt idx="30">
                  <c:v>119.10169122685934</c:v>
                </c:pt>
                <c:pt idx="31">
                  <c:v>119.87068737129171</c:v>
                </c:pt>
                <c:pt idx="32">
                  <c:v>120.64464864312117</c:v>
                </c:pt>
                <c:pt idx="33">
                  <c:v>121.42360710036291</c:v>
                </c:pt>
                <c:pt idx="34">
                  <c:v>122.20759500801903</c:v>
                </c:pt>
                <c:pt idx="35">
                  <c:v>122.99664483941491</c:v>
                </c:pt>
                <c:pt idx="36">
                  <c:v>123.79078927754441</c:v>
                </c:pt>
                <c:pt idx="37">
                  <c:v>124.59006121642349</c:v>
                </c:pt>
                <c:pt idx="38">
                  <c:v>125.39449376245283</c:v>
                </c:pt>
                <c:pt idx="39">
                  <c:v>126.20412023578899</c:v>
                </c:pt>
                <c:pt idx="40">
                  <c:v>127.01897417172465</c:v>
                </c:pt>
                <c:pt idx="41">
                  <c:v>127.83908932207764</c:v>
                </c:pt>
                <c:pt idx="42">
                  <c:v>128.66449965658893</c:v>
                </c:pt>
                <c:pt idx="43">
                  <c:v>129.49523936432973</c:v>
                </c:pt>
                <c:pt idx="44">
                  <c:v>130.33134285511761</c:v>
                </c:pt>
                <c:pt idx="45">
                  <c:v>131.17284476094173</c:v>
                </c:pt>
                <c:pt idx="46">
                  <c:v>132.0197799373974</c:v>
                </c:pt>
                <c:pt idx="47">
                  <c:v>132.87218346512978</c:v>
                </c:pt>
                <c:pt idx="48">
                  <c:v>133.73009065128696</c:v>
                </c:pt>
                <c:pt idx="49">
                  <c:v>134.59353703098236</c:v>
                </c:pt>
                <c:pt idx="50">
                  <c:v>135.46255836876668</c:v>
                </c:pt>
                <c:pt idx="51">
                  <c:v>136.33719066010926</c:v>
                </c:pt>
                <c:pt idx="52">
                  <c:v>137.21747013288908</c:v>
                </c:pt>
                <c:pt idx="53">
                  <c:v>138.10343324889527</c:v>
                </c:pt>
                <c:pt idx="54">
                  <c:v>138.99511670533744</c:v>
                </c:pt>
                <c:pt idx="55">
                  <c:v>139.89255743636568</c:v>
                </c:pt>
                <c:pt idx="56">
                  <c:v>140.7957926146004</c:v>
                </c:pt>
                <c:pt idx="57">
                  <c:v>141.70485965267207</c:v>
                </c:pt>
                <c:pt idx="58">
                  <c:v>142.61979620477084</c:v>
                </c:pt>
                <c:pt idx="59">
                  <c:v>143.54064016820621</c:v>
                </c:pt>
                <c:pt idx="60">
                  <c:v>144.46742968497682</c:v>
                </c:pt>
                <c:pt idx="61">
                  <c:v>145.40020314335024</c:v>
                </c:pt>
                <c:pt idx="62">
                  <c:v>146.33899917945308</c:v>
                </c:pt>
                <c:pt idx="63">
                  <c:v>147.2838566788713</c:v>
                </c:pt>
                <c:pt idx="64">
                  <c:v>148.2348147782609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D0-4C94-B087-7371A118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9636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64068506588197"/>
          <c:y val="6.3984085322668013E-2"/>
          <c:w val="0.21964818791590446"/>
          <c:h val="0.1437570303712035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5252109748011"/>
          <c:y val="4.2709321020737198E-2"/>
          <c:w val="0.87708680785324011"/>
          <c:h val="0.74304058146577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Surge</c:v>
                </c:pt>
              </c:strCache>
            </c:strRef>
          </c:tx>
          <c:spPr>
            <a:solidFill>
              <a:srgbClr val="FF0000"/>
            </a:solidFill>
            <a:ln w="12656">
              <a:noFill/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Anniston</c:v>
                </c:pt>
                <c:pt idx="1">
                  <c:v>Auburn</c:v>
                </c:pt>
                <c:pt idx="2">
                  <c:v>Birmingham</c:v>
                </c:pt>
                <c:pt idx="3">
                  <c:v>Daphne</c:v>
                </c:pt>
                <c:pt idx="4">
                  <c:v>Decatur</c:v>
                </c:pt>
                <c:pt idx="5">
                  <c:v>Dothan</c:v>
                </c:pt>
                <c:pt idx="6">
                  <c:v>Florence</c:v>
                </c:pt>
                <c:pt idx="7">
                  <c:v>Gadsden</c:v>
                </c:pt>
                <c:pt idx="8">
                  <c:v>Huntsville</c:v>
                </c:pt>
                <c:pt idx="9">
                  <c:v>Mobile</c:v>
                </c:pt>
                <c:pt idx="10">
                  <c:v>Montgomery</c:v>
                </c:pt>
                <c:pt idx="11">
                  <c:v>Tuscaloosa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0.43996669442131564</c:v>
                </c:pt>
                <c:pt idx="1">
                  <c:v>0.5011529954350793</c:v>
                </c:pt>
                <c:pt idx="2">
                  <c:v>0.44496350364963511</c:v>
                </c:pt>
                <c:pt idx="3">
                  <c:v>0.59310634720470778</c:v>
                </c:pt>
                <c:pt idx="4">
                  <c:v>0.64634606063869882</c:v>
                </c:pt>
                <c:pt idx="5">
                  <c:v>0.49716543549218351</c:v>
                </c:pt>
                <c:pt idx="6">
                  <c:v>0.57812075430683119</c:v>
                </c:pt>
                <c:pt idx="7">
                  <c:v>0.50278460689378335</c:v>
                </c:pt>
                <c:pt idx="8">
                  <c:v>0.57895540623091035</c:v>
                </c:pt>
                <c:pt idx="9">
                  <c:v>0.47943110567365066</c:v>
                </c:pt>
                <c:pt idx="10">
                  <c:v>0.34151128557409227</c:v>
                </c:pt>
                <c:pt idx="11">
                  <c:v>0.34897503157485654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1-4423-BBF5-BBCD1C66C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23648"/>
        <c:axId val="106125184"/>
      </c:barChart>
      <c:catAx>
        <c:axId val="106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125184"/>
        <c:scaling>
          <c:orientation val="minMax"/>
        </c:scaling>
        <c:delete val="0"/>
        <c:axPos val="l"/>
        <c:majorGridlines>
          <c:spPr>
            <a:ln w="3164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6123648"/>
        <c:crosses val="autoZero"/>
        <c:crossBetween val="between"/>
        <c:majorUnit val="0.1"/>
      </c:valAx>
      <c:spPr>
        <a:noFill/>
        <a:ln w="1265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61077087586281E-2"/>
          <c:y val="4.3159238807809051E-2"/>
          <c:w val="0.87481858885286401"/>
          <c:h val="0.7676406481798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CS-NAT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Sheet1!$A$2:$A$54</c:f>
              <c:numCache>
                <c:formatCode>[$-409]mmm\-yy;@</c:formatCode>
                <c:ptCount val="5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 formatCode="m/d/yy;@">
                  <c:v>44713</c:v>
                </c:pt>
                <c:pt idx="30" formatCode="m/d/yy;@">
                  <c:v>44743</c:v>
                </c:pt>
                <c:pt idx="31" formatCode="m/d/yy;@">
                  <c:v>44774</c:v>
                </c:pt>
                <c:pt idx="32" formatCode="m/d/yy;@">
                  <c:v>44805</c:v>
                </c:pt>
                <c:pt idx="33" formatCode="m/d/yy;@">
                  <c:v>44835</c:v>
                </c:pt>
                <c:pt idx="34" formatCode="m/d/yy;@">
                  <c:v>44866</c:v>
                </c:pt>
                <c:pt idx="35" formatCode="m/d/yy;@">
                  <c:v>44896</c:v>
                </c:pt>
                <c:pt idx="36" formatCode="m/d/yy;@">
                  <c:v>44927</c:v>
                </c:pt>
                <c:pt idx="37" formatCode="m/d/yy;@">
                  <c:v>44958</c:v>
                </c:pt>
                <c:pt idx="38" formatCode="m/d/yy;@">
                  <c:v>44986</c:v>
                </c:pt>
                <c:pt idx="39" formatCode="m/d/yy;@">
                  <c:v>45017</c:v>
                </c:pt>
                <c:pt idx="40" formatCode="m/d/yy;@">
                  <c:v>45047</c:v>
                </c:pt>
                <c:pt idx="41" formatCode="m/d/yy;@">
                  <c:v>45078</c:v>
                </c:pt>
                <c:pt idx="42" formatCode="m/d/yy;@">
                  <c:v>45108</c:v>
                </c:pt>
                <c:pt idx="43" formatCode="m/d/yy;@">
                  <c:v>45139</c:v>
                </c:pt>
                <c:pt idx="44" formatCode="m/d/yy;@">
                  <c:v>45170</c:v>
                </c:pt>
                <c:pt idx="45" formatCode="m/d/yy;@">
                  <c:v>45200</c:v>
                </c:pt>
                <c:pt idx="46" formatCode="m/d/yy;@">
                  <c:v>45231</c:v>
                </c:pt>
                <c:pt idx="47" formatCode="m/d/yy;@">
                  <c:v>45261</c:v>
                </c:pt>
                <c:pt idx="48" formatCode="m/d/yy;@">
                  <c:v>45292</c:v>
                </c:pt>
                <c:pt idx="49" formatCode="m/d/yy;@">
                  <c:v>45323</c:v>
                </c:pt>
                <c:pt idx="50" formatCode="m/d/yy;@">
                  <c:v>45352</c:v>
                </c:pt>
                <c:pt idx="51" formatCode="m/d/yy;@">
                  <c:v>45383</c:v>
                </c:pt>
                <c:pt idx="52" formatCode="m/d/yy;@">
                  <c:v>45413</c:v>
                </c:pt>
              </c:numCache>
            </c:numRef>
          </c:cat>
          <c:val>
            <c:numRef>
              <c:f>Sheet1!$B$2:$B$54</c:f>
              <c:numCache>
                <c:formatCode>0.0%</c:formatCode>
                <c:ptCount val="53"/>
                <c:pt idx="0">
                  <c:v>0</c:v>
                </c:pt>
                <c:pt idx="1">
                  <c:v>4.0459094460358891E-3</c:v>
                </c:pt>
                <c:pt idx="2">
                  <c:v>6.6501729975072532E-3</c:v>
                </c:pt>
                <c:pt idx="3">
                  <c:v>8.5103612485581959E-3</c:v>
                </c:pt>
                <c:pt idx="4">
                  <c:v>9.1149224301498855E-3</c:v>
                </c:pt>
                <c:pt idx="5">
                  <c:v>1.1830797276684235E-2</c:v>
                </c:pt>
                <c:pt idx="6">
                  <c:v>1.978310204992284E-2</c:v>
                </c:pt>
                <c:pt idx="7">
                  <c:v>3.364615499088508E-2</c:v>
                </c:pt>
                <c:pt idx="8">
                  <c:v>4.9736783362476222E-2</c:v>
                </c:pt>
                <c:pt idx="9">
                  <c:v>6.7952676810893342E-2</c:v>
                </c:pt>
                <c:pt idx="10">
                  <c:v>8.4545556010268141E-2</c:v>
                </c:pt>
                <c:pt idx="11">
                  <c:v>9.9985118493991498E-2</c:v>
                </c:pt>
                <c:pt idx="12">
                  <c:v>0.11465270285352402</c:v>
                </c:pt>
                <c:pt idx="13">
                  <c:v>0.12746009896201493</c:v>
                </c:pt>
                <c:pt idx="14">
                  <c:v>0.14194166449644707</c:v>
                </c:pt>
                <c:pt idx="15">
                  <c:v>0.15854384463707727</c:v>
                </c:pt>
                <c:pt idx="16">
                  <c:v>0.178359499981398</c:v>
                </c:pt>
                <c:pt idx="17">
                  <c:v>0.20097473864355053</c:v>
                </c:pt>
                <c:pt idx="18">
                  <c:v>0.22129264481565536</c:v>
                </c:pt>
                <c:pt idx="19">
                  <c:v>0.23978756650172994</c:v>
                </c:pt>
                <c:pt idx="20">
                  <c:v>0.25644090181926416</c:v>
                </c:pt>
                <c:pt idx="21">
                  <c:v>0.27210368689311348</c:v>
                </c:pt>
                <c:pt idx="22">
                  <c:v>0.28938948621600491</c:v>
                </c:pt>
                <c:pt idx="23">
                  <c:v>0.30896796755831701</c:v>
                </c:pt>
                <c:pt idx="24">
                  <c:v>0.3309088879794635</c:v>
                </c:pt>
                <c:pt idx="25">
                  <c:v>0.35452397782655121</c:v>
                </c:pt>
                <c:pt idx="26">
                  <c:v>0.37904125897540819</c:v>
                </c:pt>
                <c:pt idx="27">
                  <c:v>0.39780590795788506</c:v>
                </c:pt>
                <c:pt idx="28">
                  <c:v>0.41196194054838342</c:v>
                </c:pt>
                <c:pt idx="29">
                  <c:v>0.41596599575877069</c:v>
                </c:pt>
                <c:pt idx="30">
                  <c:v>0.41147364113248264</c:v>
                </c:pt>
                <c:pt idx="31">
                  <c:v>0.4000055805647531</c:v>
                </c:pt>
                <c:pt idx="32">
                  <c:v>0.39058372707317957</c:v>
                </c:pt>
                <c:pt idx="33">
                  <c:v>0.38869563599836288</c:v>
                </c:pt>
                <c:pt idx="34">
                  <c:v>0.38741675657576535</c:v>
                </c:pt>
                <c:pt idx="35">
                  <c:v>0.38402191301759725</c:v>
                </c:pt>
                <c:pt idx="36">
                  <c:v>0.38333364336470854</c:v>
                </c:pt>
                <c:pt idx="37">
                  <c:v>0.38481249302429399</c:v>
                </c:pt>
                <c:pt idx="38">
                  <c:v>0.38974199188957925</c:v>
                </c:pt>
                <c:pt idx="39">
                  <c:v>0.39627590312139604</c:v>
                </c:pt>
                <c:pt idx="40">
                  <c:v>0.40594423155623338</c:v>
                </c:pt>
                <c:pt idx="41">
                  <c:v>0.41544514304847646</c:v>
                </c:pt>
                <c:pt idx="42">
                  <c:v>0.42524833513151528</c:v>
                </c:pt>
                <c:pt idx="43">
                  <c:v>0.43636295993154484</c:v>
                </c:pt>
                <c:pt idx="44">
                  <c:v>0.44594292942445768</c:v>
                </c:pt>
                <c:pt idx="45">
                  <c:v>0.45453699914431334</c:v>
                </c:pt>
                <c:pt idx="46">
                  <c:v>0.45865731612039129</c:v>
                </c:pt>
                <c:pt idx="47">
                  <c:v>0.46224282897429192</c:v>
                </c:pt>
                <c:pt idx="48">
                  <c:v>0.46855816808661022</c:v>
                </c:pt>
                <c:pt idx="49">
                  <c:v>0.47574314520629479</c:v>
                </c:pt>
                <c:pt idx="50">
                  <c:v>0.48028200453885916</c:v>
                </c:pt>
                <c:pt idx="51">
                  <c:v>0.48501618363777932</c:v>
                </c:pt>
                <c:pt idx="52">
                  <c:v>0.48882026861118333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34432"/>
        <c:axId val="11124441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PAYMENT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Sheet1!$A$2:$A$54</c:f>
              <c:numCache>
                <c:formatCode>[$-409]mmm\-yy;@</c:formatCode>
                <c:ptCount val="5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 formatCode="m/d/yy;@">
                  <c:v>44713</c:v>
                </c:pt>
                <c:pt idx="30" formatCode="m/d/yy;@">
                  <c:v>44743</c:v>
                </c:pt>
                <c:pt idx="31" formatCode="m/d/yy;@">
                  <c:v>44774</c:v>
                </c:pt>
                <c:pt idx="32" formatCode="m/d/yy;@">
                  <c:v>44805</c:v>
                </c:pt>
                <c:pt idx="33" formatCode="m/d/yy;@">
                  <c:v>44835</c:v>
                </c:pt>
                <c:pt idx="34" formatCode="m/d/yy;@">
                  <c:v>44866</c:v>
                </c:pt>
                <c:pt idx="35" formatCode="m/d/yy;@">
                  <c:v>44896</c:v>
                </c:pt>
                <c:pt idx="36" formatCode="m/d/yy;@">
                  <c:v>44927</c:v>
                </c:pt>
                <c:pt idx="37" formatCode="m/d/yy;@">
                  <c:v>44958</c:v>
                </c:pt>
                <c:pt idx="38" formatCode="m/d/yy;@">
                  <c:v>44986</c:v>
                </c:pt>
                <c:pt idx="39" formatCode="m/d/yy;@">
                  <c:v>45017</c:v>
                </c:pt>
                <c:pt idx="40" formatCode="m/d/yy;@">
                  <c:v>45047</c:v>
                </c:pt>
                <c:pt idx="41" formatCode="m/d/yy;@">
                  <c:v>45078</c:v>
                </c:pt>
                <c:pt idx="42" formatCode="m/d/yy;@">
                  <c:v>45108</c:v>
                </c:pt>
                <c:pt idx="43" formatCode="m/d/yy;@">
                  <c:v>45139</c:v>
                </c:pt>
                <c:pt idx="44" formatCode="m/d/yy;@">
                  <c:v>45170</c:v>
                </c:pt>
                <c:pt idx="45" formatCode="m/d/yy;@">
                  <c:v>45200</c:v>
                </c:pt>
                <c:pt idx="46" formatCode="m/d/yy;@">
                  <c:v>45231</c:v>
                </c:pt>
                <c:pt idx="47" formatCode="m/d/yy;@">
                  <c:v>45261</c:v>
                </c:pt>
                <c:pt idx="48" formatCode="m/d/yy;@">
                  <c:v>45292</c:v>
                </c:pt>
                <c:pt idx="49" formatCode="m/d/yy;@">
                  <c:v>45323</c:v>
                </c:pt>
                <c:pt idx="50" formatCode="m/d/yy;@">
                  <c:v>45352</c:v>
                </c:pt>
                <c:pt idx="51" formatCode="m/d/yy;@">
                  <c:v>45383</c:v>
                </c:pt>
                <c:pt idx="52" formatCode="m/d/yy;@">
                  <c:v>45413</c:v>
                </c:pt>
              </c:numCache>
            </c:numRef>
          </c:cat>
          <c:val>
            <c:numRef>
              <c:f>Sheet1!$C$2:$C$54</c:f>
              <c:numCache>
                <c:formatCode>0.0%</c:formatCode>
                <c:ptCount val="53"/>
                <c:pt idx="0">
                  <c:v>0</c:v>
                </c:pt>
                <c:pt idx="1">
                  <c:v>-4.3874172185430549E-2</c:v>
                </c:pt>
                <c:pt idx="2">
                  <c:v>-4.801324503311255E-2</c:v>
                </c:pt>
                <c:pt idx="3">
                  <c:v>-8.7748344370860987E-2</c:v>
                </c:pt>
                <c:pt idx="4">
                  <c:v>-0.10802980132450335</c:v>
                </c:pt>
                <c:pt idx="5">
                  <c:v>-0.1273454746136865</c:v>
                </c:pt>
                <c:pt idx="6">
                  <c:v>-0.16777041942604853</c:v>
                </c:pt>
                <c:pt idx="7">
                  <c:v>-0.19012141280353201</c:v>
                </c:pt>
                <c:pt idx="8">
                  <c:v>-0.20253863134657835</c:v>
                </c:pt>
                <c:pt idx="9">
                  <c:v>-0.217991169977925</c:v>
                </c:pt>
                <c:pt idx="10">
                  <c:v>-0.23703090507726265</c:v>
                </c:pt>
                <c:pt idx="11">
                  <c:v>-0.25938189845474613</c:v>
                </c:pt>
                <c:pt idx="12">
                  <c:v>-0.24530905077262699</c:v>
                </c:pt>
                <c:pt idx="13">
                  <c:v>-0.22461368653421632</c:v>
                </c:pt>
                <c:pt idx="14">
                  <c:v>-0.14942052980132448</c:v>
                </c:pt>
                <c:pt idx="15">
                  <c:v>-0.1556291390728477</c:v>
                </c:pt>
                <c:pt idx="16">
                  <c:v>-0.18253311258278149</c:v>
                </c:pt>
                <c:pt idx="17">
                  <c:v>-0.17908388520971308</c:v>
                </c:pt>
                <c:pt idx="18">
                  <c:v>-0.20860927152317887</c:v>
                </c:pt>
                <c:pt idx="19">
                  <c:v>-0.2156456953642385</c:v>
                </c:pt>
                <c:pt idx="20">
                  <c:v>-0.19977924944812364</c:v>
                </c:pt>
                <c:pt idx="21">
                  <c:v>-0.1535596026490067</c:v>
                </c:pt>
                <c:pt idx="22">
                  <c:v>-0.1535596026490067</c:v>
                </c:pt>
                <c:pt idx="23">
                  <c:v>-0.14514348785871967</c:v>
                </c:pt>
                <c:pt idx="24">
                  <c:v>-4.9392935982340069E-2</c:v>
                </c:pt>
                <c:pt idx="25">
                  <c:v>3.8217439293598332E-2</c:v>
                </c:pt>
                <c:pt idx="26">
                  <c:v>0.15121412803532008</c:v>
                </c:pt>
                <c:pt idx="27">
                  <c:v>0.37486203090507719</c:v>
                </c:pt>
                <c:pt idx="28">
                  <c:v>0.44315673289183222</c:v>
                </c:pt>
                <c:pt idx="29">
                  <c:v>0.52373068432671088</c:v>
                </c:pt>
                <c:pt idx="30">
                  <c:v>0.49351545253863116</c:v>
                </c:pt>
                <c:pt idx="31">
                  <c:v>0.44108719646799122</c:v>
                </c:pt>
                <c:pt idx="32">
                  <c:v>0.68653421633554079</c:v>
                </c:pt>
                <c:pt idx="33">
                  <c:v>0.9039735099337749</c:v>
                </c:pt>
                <c:pt idx="34">
                  <c:v>0.87775938189845459</c:v>
                </c:pt>
                <c:pt idx="35">
                  <c:v>0.75607064017660042</c:v>
                </c:pt>
                <c:pt idx="36">
                  <c:v>0.73082229580573954</c:v>
                </c:pt>
                <c:pt idx="37">
                  <c:v>0.72668322295805732</c:v>
                </c:pt>
                <c:pt idx="38">
                  <c:v>0.80573951434878577</c:v>
                </c:pt>
                <c:pt idx="39">
                  <c:v>0.75013796909492281</c:v>
                </c:pt>
                <c:pt idx="40">
                  <c:v>0.77290286975717426</c:v>
                </c:pt>
                <c:pt idx="41">
                  <c:v>0.85264900662251653</c:v>
                </c:pt>
                <c:pt idx="42">
                  <c:v>0.88741721854304623</c:v>
                </c:pt>
                <c:pt idx="43">
                  <c:v>0.95143487858719644</c:v>
                </c:pt>
                <c:pt idx="44">
                  <c:v>0.98675496688741715</c:v>
                </c:pt>
                <c:pt idx="45">
                  <c:v>1.1026490066225163</c:v>
                </c:pt>
                <c:pt idx="46">
                  <c:v>1.0535320088300222</c:v>
                </c:pt>
                <c:pt idx="47">
                  <c:v>0.88051876379690963</c:v>
                </c:pt>
                <c:pt idx="48">
                  <c:v>0.83291942604856506</c:v>
                </c:pt>
                <c:pt idx="49">
                  <c:v>0.86975717439293576</c:v>
                </c:pt>
                <c:pt idx="50">
                  <c:v>0.88189845474613682</c:v>
                </c:pt>
                <c:pt idx="51">
                  <c:v>0.92949779249448117</c:v>
                </c:pt>
                <c:pt idx="52">
                  <c:v>0.94812362030905062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7-46A8-B602-812EDDF08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996544"/>
        <c:axId val="530996216"/>
      </c:lineChart>
      <c:dateAx>
        <c:axId val="11123443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 b="1" i="0" baseline="0"/>
            </a:pPr>
            <a:endParaRPr lang="en-US"/>
          </a:p>
        </c:txPr>
        <c:crossAx val="111244416"/>
        <c:crosses val="autoZero"/>
        <c:auto val="1"/>
        <c:lblOffset val="100"/>
        <c:baseTimeUnit val="months"/>
      </c:dateAx>
      <c:valAx>
        <c:axId val="11124441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111234432"/>
        <c:crosses val="autoZero"/>
        <c:crossBetween val="between"/>
        <c:minorUnit val="0.05"/>
      </c:valAx>
      <c:valAx>
        <c:axId val="530996216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530996544"/>
        <c:crosses val="max"/>
        <c:crossBetween val="between"/>
      </c:valAx>
      <c:dateAx>
        <c:axId val="530996544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530996216"/>
        <c:crosses val="autoZero"/>
        <c:auto val="1"/>
        <c:lblOffset val="100"/>
        <c:baseTimeUnit val="months"/>
        <c:majorUnit val="1"/>
        <c:minorUnit val="1"/>
      </c:dateAx>
    </c:plotArea>
    <c:legend>
      <c:legendPos val="r"/>
      <c:layout>
        <c:manualLayout>
          <c:xMode val="edge"/>
          <c:yMode val="edge"/>
          <c:x val="0.28529268703797345"/>
          <c:y val="9.7221380981223501E-2"/>
          <c:w val="0.16310057173085923"/>
          <c:h val="0.1616648213871832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Deficit</c:v>
                </c:pt>
              </c:strCache>
            </c:strRef>
          </c:tx>
          <c:spPr>
            <a:ln w="3608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Sheet1!$A$2:$A$178</c:f>
              <c:numCache>
                <c:formatCode>mmm\-yy</c:formatCode>
                <c:ptCount val="17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  <c:pt idx="167">
                  <c:v>44470</c:v>
                </c:pt>
                <c:pt idx="168">
                  <c:v>44562</c:v>
                </c:pt>
                <c:pt idx="169">
                  <c:v>44652</c:v>
                </c:pt>
                <c:pt idx="170">
                  <c:v>44743</c:v>
                </c:pt>
                <c:pt idx="171">
                  <c:v>44835</c:v>
                </c:pt>
                <c:pt idx="172">
                  <c:v>44927</c:v>
                </c:pt>
                <c:pt idx="173">
                  <c:v>45017</c:v>
                </c:pt>
                <c:pt idx="174">
                  <c:v>45108</c:v>
                </c:pt>
                <c:pt idx="175">
                  <c:v>45200</c:v>
                </c:pt>
                <c:pt idx="176">
                  <c:v>45292</c:v>
                </c:pt>
              </c:numCache>
            </c:numRef>
          </c:cat>
          <c:val>
            <c:numRef>
              <c:f>Sheet1!$B$2:$B$178</c:f>
              <c:numCache>
                <c:formatCode>0%</c:formatCode>
                <c:ptCount val="177"/>
                <c:pt idx="0">
                  <c:v>0.3094982</c:v>
                </c:pt>
                <c:pt idx="1">
                  <c:v>0.31373030000000002</c:v>
                </c:pt>
                <c:pt idx="2">
                  <c:v>0.31776870000000002</c:v>
                </c:pt>
                <c:pt idx="3">
                  <c:v>0.31157000000000001</c:v>
                </c:pt>
                <c:pt idx="4">
                  <c:v>0.30872840000000001</c:v>
                </c:pt>
                <c:pt idx="5">
                  <c:v>0.30708749999999996</c:v>
                </c:pt>
                <c:pt idx="6">
                  <c:v>0.30603330000000001</c:v>
                </c:pt>
                <c:pt idx="7">
                  <c:v>0.31355869999999997</c:v>
                </c:pt>
                <c:pt idx="8">
                  <c:v>0.32412979999999997</c:v>
                </c:pt>
                <c:pt idx="9">
                  <c:v>0.32402130000000001</c:v>
                </c:pt>
                <c:pt idx="10">
                  <c:v>0.33925300000000003</c:v>
                </c:pt>
                <c:pt idx="11">
                  <c:v>0.35181559999999995</c:v>
                </c:pt>
                <c:pt idx="12">
                  <c:v>0.35829109999999997</c:v>
                </c:pt>
                <c:pt idx="13">
                  <c:v>0.36871670000000001</c:v>
                </c:pt>
                <c:pt idx="14">
                  <c:v>0.373311</c:v>
                </c:pt>
                <c:pt idx="15">
                  <c:v>0.37175530000000001</c:v>
                </c:pt>
                <c:pt idx="16">
                  <c:v>0.37454470000000001</c:v>
                </c:pt>
                <c:pt idx="17">
                  <c:v>0.37726869999999996</c:v>
                </c:pt>
                <c:pt idx="18">
                  <c:v>0.38495859999999998</c:v>
                </c:pt>
                <c:pt idx="19">
                  <c:v>0.40085470000000001</c:v>
                </c:pt>
                <c:pt idx="20">
                  <c:v>0.4044121</c:v>
                </c:pt>
                <c:pt idx="21">
                  <c:v>0.41319830000000002</c:v>
                </c:pt>
                <c:pt idx="22">
                  <c:v>0.41559089999999999</c:v>
                </c:pt>
                <c:pt idx="23">
                  <c:v>0.43787149999999997</c:v>
                </c:pt>
                <c:pt idx="24">
                  <c:v>0.44074150000000001</c:v>
                </c:pt>
                <c:pt idx="25">
                  <c:v>0.45306820000000003</c:v>
                </c:pt>
                <c:pt idx="26">
                  <c:v>0.46125359999999999</c:v>
                </c:pt>
                <c:pt idx="27">
                  <c:v>0.47552860000000002</c:v>
                </c:pt>
                <c:pt idx="28">
                  <c:v>0.47578350000000003</c:v>
                </c:pt>
                <c:pt idx="29">
                  <c:v>0.48048669999999999</c:v>
                </c:pt>
                <c:pt idx="30">
                  <c:v>0.48116500000000001</c:v>
                </c:pt>
                <c:pt idx="31">
                  <c:v>0.48556669999999996</c:v>
                </c:pt>
                <c:pt idx="32">
                  <c:v>0.49031509999999995</c:v>
                </c:pt>
                <c:pt idx="33">
                  <c:v>0.49087439999999999</c:v>
                </c:pt>
                <c:pt idx="34">
                  <c:v>0.49257319999999999</c:v>
                </c:pt>
                <c:pt idx="35">
                  <c:v>0.49715480000000001</c:v>
                </c:pt>
                <c:pt idx="36">
                  <c:v>0.49732759999999998</c:v>
                </c:pt>
                <c:pt idx="37">
                  <c:v>0.49887599999999999</c:v>
                </c:pt>
                <c:pt idx="38">
                  <c:v>0.50171169999999998</c:v>
                </c:pt>
                <c:pt idx="39">
                  <c:v>0.51381109999999997</c:v>
                </c:pt>
                <c:pt idx="40">
                  <c:v>0.51968559999999997</c:v>
                </c:pt>
                <c:pt idx="41">
                  <c:v>0.52747300000000008</c:v>
                </c:pt>
                <c:pt idx="42">
                  <c:v>0.53753129999999993</c:v>
                </c:pt>
                <c:pt idx="43">
                  <c:v>0.56036129999999995</c:v>
                </c:pt>
                <c:pt idx="44">
                  <c:v>0.57416519999999993</c:v>
                </c:pt>
                <c:pt idx="45">
                  <c:v>0.5774551</c:v>
                </c:pt>
                <c:pt idx="46">
                  <c:v>0.59061229999999998</c:v>
                </c:pt>
                <c:pt idx="47">
                  <c:v>0.60685990000000001</c:v>
                </c:pt>
                <c:pt idx="48">
                  <c:v>0.60996790000000001</c:v>
                </c:pt>
                <c:pt idx="49">
                  <c:v>0.61579380000000006</c:v>
                </c:pt>
                <c:pt idx="50">
                  <c:v>0.61898019999999998</c:v>
                </c:pt>
                <c:pt idx="51">
                  <c:v>0.62522559999999994</c:v>
                </c:pt>
                <c:pt idx="52">
                  <c:v>0.62866569999999999</c:v>
                </c:pt>
                <c:pt idx="53">
                  <c:v>0.63915239999999995</c:v>
                </c:pt>
                <c:pt idx="54">
                  <c:v>0.6410093</c:v>
                </c:pt>
                <c:pt idx="55">
                  <c:v>0.64668610000000004</c:v>
                </c:pt>
                <c:pt idx="56">
                  <c:v>0.6430709</c:v>
                </c:pt>
                <c:pt idx="57">
                  <c:v>0.64107159999999996</c:v>
                </c:pt>
                <c:pt idx="58">
                  <c:v>0.64011759999999995</c:v>
                </c:pt>
                <c:pt idx="59">
                  <c:v>0.64385840000000005</c:v>
                </c:pt>
                <c:pt idx="60">
                  <c:v>0.64662710000000001</c:v>
                </c:pt>
                <c:pt idx="61">
                  <c:v>0.65312939999999997</c:v>
                </c:pt>
                <c:pt idx="62">
                  <c:v>0.64739059999999993</c:v>
                </c:pt>
                <c:pt idx="63">
                  <c:v>0.64182820000000007</c:v>
                </c:pt>
                <c:pt idx="64">
                  <c:v>0.65041709999999997</c:v>
                </c:pt>
                <c:pt idx="65">
                  <c:v>0.6424970000000001</c:v>
                </c:pt>
                <c:pt idx="66">
                  <c:v>0.64254689999999992</c:v>
                </c:pt>
                <c:pt idx="67">
                  <c:v>0.64446969999999992</c:v>
                </c:pt>
                <c:pt idx="68">
                  <c:v>0.64344279999999998</c:v>
                </c:pt>
                <c:pt idx="69">
                  <c:v>0.6310907</c:v>
                </c:pt>
                <c:pt idx="70">
                  <c:v>0.62487090000000001</c:v>
                </c:pt>
                <c:pt idx="71">
                  <c:v>0.62770320000000002</c:v>
                </c:pt>
                <c:pt idx="72">
                  <c:v>0.62509880000000007</c:v>
                </c:pt>
                <c:pt idx="73">
                  <c:v>0.61851959999999995</c:v>
                </c:pt>
                <c:pt idx="74">
                  <c:v>0.60586930000000006</c:v>
                </c:pt>
                <c:pt idx="75">
                  <c:v>0.60406959999999998</c:v>
                </c:pt>
                <c:pt idx="76">
                  <c:v>0.60048940000000006</c:v>
                </c:pt>
                <c:pt idx="77">
                  <c:v>0.59192270000000002</c:v>
                </c:pt>
                <c:pt idx="78">
                  <c:v>0.58392580000000005</c:v>
                </c:pt>
                <c:pt idx="79">
                  <c:v>0.5834336</c:v>
                </c:pt>
                <c:pt idx="80">
                  <c:v>0.57721339999999999</c:v>
                </c:pt>
                <c:pt idx="81">
                  <c:v>0.55484909999999998</c:v>
                </c:pt>
                <c:pt idx="82">
                  <c:v>0.54992130000000006</c:v>
                </c:pt>
                <c:pt idx="83">
                  <c:v>0.54257900000000003</c:v>
                </c:pt>
                <c:pt idx="84">
                  <c:v>0.55144340000000003</c:v>
                </c:pt>
                <c:pt idx="85">
                  <c:v>0.54031649999999998</c:v>
                </c:pt>
                <c:pt idx="86">
                  <c:v>0.54797629999999997</c:v>
                </c:pt>
                <c:pt idx="87">
                  <c:v>0.55752160000000006</c:v>
                </c:pt>
                <c:pt idx="88">
                  <c:v>0.55696500000000004</c:v>
                </c:pt>
                <c:pt idx="89">
                  <c:v>0.56270870000000006</c:v>
                </c:pt>
                <c:pt idx="90">
                  <c:v>0.56702599999999992</c:v>
                </c:pt>
                <c:pt idx="91">
                  <c:v>0.57910280000000003</c:v>
                </c:pt>
                <c:pt idx="92">
                  <c:v>0.5781906</c:v>
                </c:pt>
                <c:pt idx="93">
                  <c:v>0.58961010000000003</c:v>
                </c:pt>
                <c:pt idx="94">
                  <c:v>0.58645409999999998</c:v>
                </c:pt>
                <c:pt idx="95">
                  <c:v>0.59444659999999994</c:v>
                </c:pt>
                <c:pt idx="96">
                  <c:v>0.59807100000000002</c:v>
                </c:pt>
                <c:pt idx="97">
                  <c:v>0.60054870000000005</c:v>
                </c:pt>
                <c:pt idx="98">
                  <c:v>0.59966430000000004</c:v>
                </c:pt>
                <c:pt idx="99">
                  <c:v>0.60637129999999995</c:v>
                </c:pt>
                <c:pt idx="100">
                  <c:v>0.60913020000000007</c:v>
                </c:pt>
                <c:pt idx="101">
                  <c:v>0.60641529999999999</c:v>
                </c:pt>
                <c:pt idx="102">
                  <c:v>0.60358559999999994</c:v>
                </c:pt>
                <c:pt idx="103">
                  <c:v>0.61320079999999999</c:v>
                </c:pt>
                <c:pt idx="104">
                  <c:v>0.61556420000000001</c:v>
                </c:pt>
                <c:pt idx="105">
                  <c:v>0.61221420000000004</c:v>
                </c:pt>
                <c:pt idx="106">
                  <c:v>0.61332799999999998</c:v>
                </c:pt>
                <c:pt idx="107">
                  <c:v>0.61826890000000001</c:v>
                </c:pt>
                <c:pt idx="108">
                  <c:v>0.62252969999999996</c:v>
                </c:pt>
                <c:pt idx="109">
                  <c:v>0.61572190000000004</c:v>
                </c:pt>
                <c:pt idx="110">
                  <c:v>0.61848259999999999</c:v>
                </c:pt>
                <c:pt idx="111">
                  <c:v>0.62719239999999998</c:v>
                </c:pt>
                <c:pt idx="112">
                  <c:v>0.64172780000000007</c:v>
                </c:pt>
                <c:pt idx="113">
                  <c:v>0.63851720000000001</c:v>
                </c:pt>
                <c:pt idx="114">
                  <c:v>0.67284549999999999</c:v>
                </c:pt>
                <c:pt idx="115">
                  <c:v>0.73245149999999992</c:v>
                </c:pt>
                <c:pt idx="116">
                  <c:v>0.7710496</c:v>
                </c:pt>
                <c:pt idx="117">
                  <c:v>0.80280130000000005</c:v>
                </c:pt>
                <c:pt idx="118">
                  <c:v>0.82427329999999999</c:v>
                </c:pt>
                <c:pt idx="119">
                  <c:v>0.84029349999999992</c:v>
                </c:pt>
                <c:pt idx="120">
                  <c:v>0.86511750000000009</c:v>
                </c:pt>
                <c:pt idx="121">
                  <c:v>0.88128320000000004</c:v>
                </c:pt>
                <c:pt idx="122">
                  <c:v>0.89565280000000003</c:v>
                </c:pt>
                <c:pt idx="123">
                  <c:v>0.91611339999999997</c:v>
                </c:pt>
                <c:pt idx="124">
                  <c:v>0.92956140000000009</c:v>
                </c:pt>
                <c:pt idx="125">
                  <c:v>0.92193799999999992</c:v>
                </c:pt>
                <c:pt idx="126">
                  <c:v>0.94520979999999999</c:v>
                </c:pt>
                <c:pt idx="127">
                  <c:v>0.96090720000000007</c:v>
                </c:pt>
                <c:pt idx="128">
                  <c:v>0.97123080000000006</c:v>
                </c:pt>
                <c:pt idx="129">
                  <c:v>0.97827629999999999</c:v>
                </c:pt>
                <c:pt idx="130">
                  <c:v>0.98447869999999993</c:v>
                </c:pt>
                <c:pt idx="131">
                  <c:v>1.0007496999999999</c:v>
                </c:pt>
                <c:pt idx="132">
                  <c:v>1.0073996999999999</c:v>
                </c:pt>
                <c:pt idx="133">
                  <c:v>1.0005758</c:v>
                </c:pt>
                <c:pt idx="134">
                  <c:v>0.98727969999999998</c:v>
                </c:pt>
                <c:pt idx="135">
                  <c:v>0.99791180000000002</c:v>
                </c:pt>
                <c:pt idx="136">
                  <c:v>1.0234616999999999</c:v>
                </c:pt>
                <c:pt idx="137">
                  <c:v>1.006513</c:v>
                </c:pt>
                <c:pt idx="138">
                  <c:v>1.0011145000000001</c:v>
                </c:pt>
                <c:pt idx="139">
                  <c:v>1.012805</c:v>
                </c:pt>
                <c:pt idx="140">
                  <c:v>1.0049009</c:v>
                </c:pt>
                <c:pt idx="141">
                  <c:v>0.99300939999999993</c:v>
                </c:pt>
                <c:pt idx="142">
                  <c:v>0.98635949999999994</c:v>
                </c:pt>
                <c:pt idx="143">
                  <c:v>1.0264192000000001</c:v>
                </c:pt>
                <c:pt idx="144">
                  <c:v>1.0398904</c:v>
                </c:pt>
                <c:pt idx="145">
                  <c:v>1.0358004999999999</c:v>
                </c:pt>
                <c:pt idx="146">
                  <c:v>1.0360354999999999</c:v>
                </c:pt>
                <c:pt idx="147">
                  <c:v>1.0464891000000001</c:v>
                </c:pt>
                <c:pt idx="148">
                  <c:v>1.0293741000000001</c:v>
                </c:pt>
                <c:pt idx="149">
                  <c:v>1.0208817000000001</c:v>
                </c:pt>
                <c:pt idx="150">
                  <c:v>1.0280463</c:v>
                </c:pt>
                <c:pt idx="151">
                  <c:v>1.0227408</c:v>
                </c:pt>
                <c:pt idx="152">
                  <c:v>1.0374395000000001</c:v>
                </c:pt>
                <c:pt idx="153">
                  <c:v>1.0298411000000001</c:v>
                </c:pt>
                <c:pt idx="154">
                  <c:v>1.034489</c:v>
                </c:pt>
                <c:pt idx="155">
                  <c:v>1.0504940999999999</c:v>
                </c:pt>
                <c:pt idx="156">
                  <c:v>1.0437708999999999</c:v>
                </c:pt>
                <c:pt idx="157">
                  <c:v>1.0298581</c:v>
                </c:pt>
                <c:pt idx="158">
                  <c:v>1.047253</c:v>
                </c:pt>
                <c:pt idx="159">
                  <c:v>1.0593081</c:v>
                </c:pt>
                <c:pt idx="160">
                  <c:v>1.0699007</c:v>
                </c:pt>
                <c:pt idx="161">
                  <c:v>1.3296365000000001</c:v>
                </c:pt>
                <c:pt idx="162">
                  <c:v>1.2447265000000001</c:v>
                </c:pt>
                <c:pt idx="163">
                  <c:v>1.2598604</c:v>
                </c:pt>
                <c:pt idx="164">
                  <c:v>1.2447938000000001</c:v>
                </c:pt>
                <c:pt idx="165">
                  <c:v>1.2248408</c:v>
                </c:pt>
                <c:pt idx="166">
                  <c:v>1.1930400000000001</c:v>
                </c:pt>
                <c:pt idx="167">
                  <c:v>1.2012853999999999</c:v>
                </c:pt>
                <c:pt idx="168">
                  <c:v>1.2146238</c:v>
                </c:pt>
                <c:pt idx="169">
                  <c:v>1.1966901999999999</c:v>
                </c:pt>
                <c:pt idx="170">
                  <c:v>1.1898189000000001</c:v>
                </c:pt>
                <c:pt idx="171">
                  <c:v>1.1897609</c:v>
                </c:pt>
                <c:pt idx="172">
                  <c:v>1.1732269</c:v>
                </c:pt>
                <c:pt idx="173">
                  <c:v>1.1947034999999999</c:v>
                </c:pt>
                <c:pt idx="174">
                  <c:v>1.2012742000000001</c:v>
                </c:pt>
                <c:pt idx="175">
                  <c:v>1.2162069</c:v>
                </c:pt>
                <c:pt idx="176">
                  <c:v>1.2234717000000002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3"/>
        <c:minorTimeUnit val="months"/>
      </c:dateAx>
      <c:valAx>
        <c:axId val="173959328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6584"/>
        <c:axId val="173956976"/>
        <c:axId val="0"/>
      </c:bar3DChart>
      <c:catAx>
        <c:axId val="1739565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976"/>
        <c:crosses val="autoZero"/>
        <c:auto val="1"/>
        <c:lblAlgn val="ctr"/>
        <c:lblOffset val="100"/>
        <c:tickMarkSkip val="1"/>
        <c:noMultiLvlLbl val="0"/>
      </c:catAx>
      <c:valAx>
        <c:axId val="173956976"/>
        <c:scaling>
          <c:orientation val="minMax"/>
        </c:scaling>
        <c:delete val="0"/>
        <c:axPos val="l"/>
        <c:majorGridlines>
          <c:spPr>
            <a:ln w="3176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6584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908372827804107"/>
          <c:y val="0.2644628099173934"/>
          <c:w val="8.5308056872037893E-2"/>
          <c:h val="0.47933884297522938"/>
        </c:manualLayout>
      </c:layout>
      <c:overlay val="0"/>
      <c:spPr>
        <a:noFill/>
        <a:ln w="3176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3957760"/>
        <c:axId val="173958152"/>
        <c:axId val="0"/>
      </c:bar3DChart>
      <c:catAx>
        <c:axId val="173957760"/>
        <c:scaling>
          <c:orientation val="minMax"/>
        </c:scaling>
        <c:delete val="1"/>
        <c:axPos val="b"/>
        <c:majorTickMark val="out"/>
        <c:minorTickMark val="none"/>
        <c:tickLblPos val="none"/>
        <c:crossAx val="173958152"/>
        <c:crosses val="autoZero"/>
        <c:auto val="1"/>
        <c:lblAlgn val="ctr"/>
        <c:lblOffset val="100"/>
        <c:noMultiLvlLbl val="0"/>
      </c:catAx>
      <c:valAx>
        <c:axId val="173958152"/>
        <c:scaling>
          <c:orientation val="minMax"/>
        </c:scaling>
        <c:delete val="0"/>
        <c:axPos val="l"/>
        <c:majorGridlines>
          <c:spPr>
            <a:ln w="3849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8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7760"/>
        <c:crosses val="autoZero"/>
        <c:crossBetween val="between"/>
      </c:valAx>
      <c:spPr>
        <a:noFill/>
        <a:ln w="30793">
          <a:noFill/>
        </a:ln>
      </c:spPr>
    </c:plotArea>
    <c:legend>
      <c:legendPos val="r"/>
      <c:layout>
        <c:manualLayout>
          <c:xMode val="edge"/>
          <c:yMode val="edge"/>
          <c:x val="0.90793650793650649"/>
          <c:y val="0.44364508393287438"/>
          <c:w val="8.5714285714285701E-2"/>
          <c:h val="0.11270983213429298"/>
        </c:manualLayout>
      </c:layout>
      <c:overlay val="0"/>
      <c:spPr>
        <a:noFill/>
        <a:ln w="3849">
          <a:solidFill>
            <a:schemeClr val="tx1"/>
          </a:solidFill>
          <a:prstDash val="solid"/>
        </a:ln>
      </c:spPr>
      <c:txPr>
        <a:bodyPr/>
        <a:lstStyle/>
        <a:p>
          <a:pPr>
            <a:defRPr sz="200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03245048914289E-2"/>
          <c:y val="5.5755449047130104E-2"/>
          <c:w val="0.87712658076831296"/>
          <c:h val="0.74330623720578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Deficit</c:v>
                </c:pt>
              </c:strCache>
            </c:strRef>
          </c:tx>
          <c:spPr>
            <a:ln w="36081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Sheet1!$A$2:$A$178</c:f>
              <c:numCache>
                <c:formatCode>mmm\-yy</c:formatCode>
                <c:ptCount val="177"/>
                <c:pt idx="0">
                  <c:v>29221</c:v>
                </c:pt>
                <c:pt idx="1">
                  <c:v>29312</c:v>
                </c:pt>
                <c:pt idx="2">
                  <c:v>29403</c:v>
                </c:pt>
                <c:pt idx="3">
                  <c:v>29495</c:v>
                </c:pt>
                <c:pt idx="4">
                  <c:v>29587</c:v>
                </c:pt>
                <c:pt idx="5">
                  <c:v>29677</c:v>
                </c:pt>
                <c:pt idx="6">
                  <c:v>29768</c:v>
                </c:pt>
                <c:pt idx="7">
                  <c:v>29860</c:v>
                </c:pt>
                <c:pt idx="8">
                  <c:v>29952</c:v>
                </c:pt>
                <c:pt idx="9">
                  <c:v>30042</c:v>
                </c:pt>
                <c:pt idx="10">
                  <c:v>30133</c:v>
                </c:pt>
                <c:pt idx="11">
                  <c:v>30225</c:v>
                </c:pt>
                <c:pt idx="12">
                  <c:v>30317</c:v>
                </c:pt>
                <c:pt idx="13">
                  <c:v>30407</c:v>
                </c:pt>
                <c:pt idx="14">
                  <c:v>30498</c:v>
                </c:pt>
                <c:pt idx="15">
                  <c:v>30590</c:v>
                </c:pt>
                <c:pt idx="16">
                  <c:v>30682</c:v>
                </c:pt>
                <c:pt idx="17">
                  <c:v>30773</c:v>
                </c:pt>
                <c:pt idx="18">
                  <c:v>30864</c:v>
                </c:pt>
                <c:pt idx="19">
                  <c:v>30956</c:v>
                </c:pt>
                <c:pt idx="20">
                  <c:v>31048</c:v>
                </c:pt>
                <c:pt idx="21">
                  <c:v>31138</c:v>
                </c:pt>
                <c:pt idx="22">
                  <c:v>31229</c:v>
                </c:pt>
                <c:pt idx="23">
                  <c:v>31321</c:v>
                </c:pt>
                <c:pt idx="24">
                  <c:v>31413</c:v>
                </c:pt>
                <c:pt idx="25">
                  <c:v>31503</c:v>
                </c:pt>
                <c:pt idx="26">
                  <c:v>31594</c:v>
                </c:pt>
                <c:pt idx="27">
                  <c:v>31686</c:v>
                </c:pt>
                <c:pt idx="28">
                  <c:v>31778</c:v>
                </c:pt>
                <c:pt idx="29">
                  <c:v>31868</c:v>
                </c:pt>
                <c:pt idx="30">
                  <c:v>31959</c:v>
                </c:pt>
                <c:pt idx="31">
                  <c:v>32051</c:v>
                </c:pt>
                <c:pt idx="32">
                  <c:v>32143</c:v>
                </c:pt>
                <c:pt idx="33">
                  <c:v>32234</c:v>
                </c:pt>
                <c:pt idx="34">
                  <c:v>32325</c:v>
                </c:pt>
                <c:pt idx="35">
                  <c:v>32417</c:v>
                </c:pt>
                <c:pt idx="36">
                  <c:v>32509</c:v>
                </c:pt>
                <c:pt idx="37">
                  <c:v>32599</c:v>
                </c:pt>
                <c:pt idx="38">
                  <c:v>32690</c:v>
                </c:pt>
                <c:pt idx="39">
                  <c:v>32782</c:v>
                </c:pt>
                <c:pt idx="40">
                  <c:v>32874</c:v>
                </c:pt>
                <c:pt idx="41">
                  <c:v>32964</c:v>
                </c:pt>
                <c:pt idx="42">
                  <c:v>33055</c:v>
                </c:pt>
                <c:pt idx="43">
                  <c:v>33147</c:v>
                </c:pt>
                <c:pt idx="44">
                  <c:v>33239</c:v>
                </c:pt>
                <c:pt idx="45">
                  <c:v>33329</c:v>
                </c:pt>
                <c:pt idx="46">
                  <c:v>33420</c:v>
                </c:pt>
                <c:pt idx="47">
                  <c:v>33512</c:v>
                </c:pt>
                <c:pt idx="48">
                  <c:v>33604</c:v>
                </c:pt>
                <c:pt idx="49">
                  <c:v>33695</c:v>
                </c:pt>
                <c:pt idx="50">
                  <c:v>33786</c:v>
                </c:pt>
                <c:pt idx="51">
                  <c:v>33878</c:v>
                </c:pt>
                <c:pt idx="52">
                  <c:v>33970</c:v>
                </c:pt>
                <c:pt idx="53">
                  <c:v>34060</c:v>
                </c:pt>
                <c:pt idx="54">
                  <c:v>34151</c:v>
                </c:pt>
                <c:pt idx="55">
                  <c:v>34243</c:v>
                </c:pt>
                <c:pt idx="56">
                  <c:v>34335</c:v>
                </c:pt>
                <c:pt idx="57">
                  <c:v>34425</c:v>
                </c:pt>
                <c:pt idx="58">
                  <c:v>34516</c:v>
                </c:pt>
                <c:pt idx="59">
                  <c:v>34608</c:v>
                </c:pt>
                <c:pt idx="60">
                  <c:v>34700</c:v>
                </c:pt>
                <c:pt idx="61">
                  <c:v>34790</c:v>
                </c:pt>
                <c:pt idx="62">
                  <c:v>34881</c:v>
                </c:pt>
                <c:pt idx="63">
                  <c:v>34973</c:v>
                </c:pt>
                <c:pt idx="64">
                  <c:v>35065</c:v>
                </c:pt>
                <c:pt idx="65">
                  <c:v>35156</c:v>
                </c:pt>
                <c:pt idx="66">
                  <c:v>35247</c:v>
                </c:pt>
                <c:pt idx="67">
                  <c:v>35339</c:v>
                </c:pt>
                <c:pt idx="68">
                  <c:v>35431</c:v>
                </c:pt>
                <c:pt idx="69">
                  <c:v>35521</c:v>
                </c:pt>
                <c:pt idx="70">
                  <c:v>35612</c:v>
                </c:pt>
                <c:pt idx="71">
                  <c:v>35704</c:v>
                </c:pt>
                <c:pt idx="72">
                  <c:v>35796</c:v>
                </c:pt>
                <c:pt idx="73">
                  <c:v>35886</c:v>
                </c:pt>
                <c:pt idx="74">
                  <c:v>35977</c:v>
                </c:pt>
                <c:pt idx="75">
                  <c:v>36069</c:v>
                </c:pt>
                <c:pt idx="76">
                  <c:v>36161</c:v>
                </c:pt>
                <c:pt idx="77">
                  <c:v>36251</c:v>
                </c:pt>
                <c:pt idx="78">
                  <c:v>36342</c:v>
                </c:pt>
                <c:pt idx="79">
                  <c:v>36434</c:v>
                </c:pt>
                <c:pt idx="80">
                  <c:v>36526</c:v>
                </c:pt>
                <c:pt idx="81">
                  <c:v>36617</c:v>
                </c:pt>
                <c:pt idx="82">
                  <c:v>36708</c:v>
                </c:pt>
                <c:pt idx="83">
                  <c:v>36800</c:v>
                </c:pt>
                <c:pt idx="84">
                  <c:v>36892</c:v>
                </c:pt>
                <c:pt idx="85">
                  <c:v>36982</c:v>
                </c:pt>
                <c:pt idx="86">
                  <c:v>37073</c:v>
                </c:pt>
                <c:pt idx="87">
                  <c:v>37165</c:v>
                </c:pt>
                <c:pt idx="88">
                  <c:v>37257</c:v>
                </c:pt>
                <c:pt idx="89">
                  <c:v>37347</c:v>
                </c:pt>
                <c:pt idx="90">
                  <c:v>37438</c:v>
                </c:pt>
                <c:pt idx="91">
                  <c:v>37530</c:v>
                </c:pt>
                <c:pt idx="92">
                  <c:v>37622</c:v>
                </c:pt>
                <c:pt idx="93">
                  <c:v>37712</c:v>
                </c:pt>
                <c:pt idx="94">
                  <c:v>37803</c:v>
                </c:pt>
                <c:pt idx="95">
                  <c:v>37895</c:v>
                </c:pt>
                <c:pt idx="96">
                  <c:v>37987</c:v>
                </c:pt>
                <c:pt idx="97">
                  <c:v>38078</c:v>
                </c:pt>
                <c:pt idx="98">
                  <c:v>38169</c:v>
                </c:pt>
                <c:pt idx="99">
                  <c:v>38261</c:v>
                </c:pt>
                <c:pt idx="100">
                  <c:v>38353</c:v>
                </c:pt>
                <c:pt idx="101">
                  <c:v>38443</c:v>
                </c:pt>
                <c:pt idx="102">
                  <c:v>38534</c:v>
                </c:pt>
                <c:pt idx="103">
                  <c:v>38626</c:v>
                </c:pt>
                <c:pt idx="104">
                  <c:v>38718</c:v>
                </c:pt>
                <c:pt idx="105">
                  <c:v>38808</c:v>
                </c:pt>
                <c:pt idx="106">
                  <c:v>38899</c:v>
                </c:pt>
                <c:pt idx="107">
                  <c:v>38991</c:v>
                </c:pt>
                <c:pt idx="108">
                  <c:v>39083</c:v>
                </c:pt>
                <c:pt idx="109">
                  <c:v>39173</c:v>
                </c:pt>
                <c:pt idx="110">
                  <c:v>39264</c:v>
                </c:pt>
                <c:pt idx="111">
                  <c:v>39356</c:v>
                </c:pt>
                <c:pt idx="112">
                  <c:v>39448</c:v>
                </c:pt>
                <c:pt idx="113">
                  <c:v>39539</c:v>
                </c:pt>
                <c:pt idx="114">
                  <c:v>39630</c:v>
                </c:pt>
                <c:pt idx="115">
                  <c:v>39722</c:v>
                </c:pt>
                <c:pt idx="116">
                  <c:v>39814</c:v>
                </c:pt>
                <c:pt idx="117">
                  <c:v>39904</c:v>
                </c:pt>
                <c:pt idx="118">
                  <c:v>39995</c:v>
                </c:pt>
                <c:pt idx="119">
                  <c:v>40087</c:v>
                </c:pt>
                <c:pt idx="120">
                  <c:v>40179</c:v>
                </c:pt>
                <c:pt idx="121">
                  <c:v>40269</c:v>
                </c:pt>
                <c:pt idx="122">
                  <c:v>40360</c:v>
                </c:pt>
                <c:pt idx="123">
                  <c:v>40452</c:v>
                </c:pt>
                <c:pt idx="124">
                  <c:v>40544</c:v>
                </c:pt>
                <c:pt idx="125">
                  <c:v>40634</c:v>
                </c:pt>
                <c:pt idx="126">
                  <c:v>40725</c:v>
                </c:pt>
                <c:pt idx="127">
                  <c:v>40817</c:v>
                </c:pt>
                <c:pt idx="128">
                  <c:v>40909</c:v>
                </c:pt>
                <c:pt idx="129">
                  <c:v>41000</c:v>
                </c:pt>
                <c:pt idx="130">
                  <c:v>41091</c:v>
                </c:pt>
                <c:pt idx="131">
                  <c:v>41183</c:v>
                </c:pt>
                <c:pt idx="132">
                  <c:v>41275</c:v>
                </c:pt>
                <c:pt idx="133">
                  <c:v>41365</c:v>
                </c:pt>
                <c:pt idx="134">
                  <c:v>41456</c:v>
                </c:pt>
                <c:pt idx="135">
                  <c:v>41548</c:v>
                </c:pt>
                <c:pt idx="136">
                  <c:v>41640</c:v>
                </c:pt>
                <c:pt idx="137">
                  <c:v>41730</c:v>
                </c:pt>
                <c:pt idx="138">
                  <c:v>41821</c:v>
                </c:pt>
                <c:pt idx="139">
                  <c:v>41913</c:v>
                </c:pt>
                <c:pt idx="140">
                  <c:v>42005</c:v>
                </c:pt>
                <c:pt idx="141">
                  <c:v>42095</c:v>
                </c:pt>
                <c:pt idx="142">
                  <c:v>42186</c:v>
                </c:pt>
                <c:pt idx="143">
                  <c:v>42278</c:v>
                </c:pt>
                <c:pt idx="144">
                  <c:v>42370</c:v>
                </c:pt>
                <c:pt idx="145">
                  <c:v>42461</c:v>
                </c:pt>
                <c:pt idx="146">
                  <c:v>42552</c:v>
                </c:pt>
                <c:pt idx="147">
                  <c:v>42644</c:v>
                </c:pt>
                <c:pt idx="148">
                  <c:v>42736</c:v>
                </c:pt>
                <c:pt idx="149">
                  <c:v>42826</c:v>
                </c:pt>
                <c:pt idx="150">
                  <c:v>42917</c:v>
                </c:pt>
                <c:pt idx="151">
                  <c:v>43009</c:v>
                </c:pt>
                <c:pt idx="152">
                  <c:v>43101</c:v>
                </c:pt>
                <c:pt idx="153">
                  <c:v>43191</c:v>
                </c:pt>
                <c:pt idx="154">
                  <c:v>43282</c:v>
                </c:pt>
                <c:pt idx="155">
                  <c:v>43374</c:v>
                </c:pt>
                <c:pt idx="156">
                  <c:v>43466</c:v>
                </c:pt>
                <c:pt idx="157">
                  <c:v>43556</c:v>
                </c:pt>
                <c:pt idx="158">
                  <c:v>43647</c:v>
                </c:pt>
                <c:pt idx="159">
                  <c:v>43739</c:v>
                </c:pt>
                <c:pt idx="160">
                  <c:v>43831</c:v>
                </c:pt>
                <c:pt idx="161">
                  <c:v>43922</c:v>
                </c:pt>
                <c:pt idx="162">
                  <c:v>44013</c:v>
                </c:pt>
                <c:pt idx="163">
                  <c:v>44105</c:v>
                </c:pt>
                <c:pt idx="164">
                  <c:v>44197</c:v>
                </c:pt>
                <c:pt idx="165">
                  <c:v>44287</c:v>
                </c:pt>
                <c:pt idx="166">
                  <c:v>44378</c:v>
                </c:pt>
                <c:pt idx="167">
                  <c:v>44470</c:v>
                </c:pt>
                <c:pt idx="168">
                  <c:v>44562</c:v>
                </c:pt>
                <c:pt idx="169">
                  <c:v>44652</c:v>
                </c:pt>
                <c:pt idx="170">
                  <c:v>44743</c:v>
                </c:pt>
                <c:pt idx="171">
                  <c:v>44835</c:v>
                </c:pt>
                <c:pt idx="172">
                  <c:v>44927</c:v>
                </c:pt>
                <c:pt idx="173">
                  <c:v>45017</c:v>
                </c:pt>
                <c:pt idx="174">
                  <c:v>45108</c:v>
                </c:pt>
                <c:pt idx="175">
                  <c:v>45200</c:v>
                </c:pt>
                <c:pt idx="176">
                  <c:v>45292</c:v>
                </c:pt>
              </c:numCache>
            </c:numRef>
          </c:cat>
          <c:val>
            <c:numRef>
              <c:f>Sheet1!$B$2:$B$178</c:f>
              <c:numCache>
                <c:formatCode>0.00000</c:formatCode>
                <c:ptCount val="177"/>
                <c:pt idx="0">
                  <c:v>3.7098517573333334</c:v>
                </c:pt>
                <c:pt idx="1">
                  <c:v>3.2868477763333335</c:v>
                </c:pt>
                <c:pt idx="2">
                  <c:v>3.480626494</c:v>
                </c:pt>
                <c:pt idx="3">
                  <c:v>3.8707379666666668</c:v>
                </c:pt>
                <c:pt idx="4">
                  <c:v>4.0011200640000002</c:v>
                </c:pt>
                <c:pt idx="5">
                  <c:v>4.2224531250000004</c:v>
                </c:pt>
                <c:pt idx="6">
                  <c:v>4.5435743940000002</c:v>
                </c:pt>
                <c:pt idx="7">
                  <c:v>4.4169968873333332</c:v>
                </c:pt>
                <c:pt idx="8">
                  <c:v>4.6328952746666667</c:v>
                </c:pt>
                <c:pt idx="9">
                  <c:v>4.5136167089999999</c:v>
                </c:pt>
                <c:pt idx="10">
                  <c:v>4.4498685166666663</c:v>
                </c:pt>
                <c:pt idx="11">
                  <c:v>3.7526997333333334</c:v>
                </c:pt>
                <c:pt idx="12">
                  <c:v>3.7847483196666665</c:v>
                </c:pt>
                <c:pt idx="13">
                  <c:v>3.8875030736666667</c:v>
                </c:pt>
                <c:pt idx="14">
                  <c:v>4.34036256</c:v>
                </c:pt>
                <c:pt idx="15">
                  <c:v>4.3445802726666667</c:v>
                </c:pt>
                <c:pt idx="16">
                  <c:v>4.473312200333333</c:v>
                </c:pt>
                <c:pt idx="17">
                  <c:v>4.9799468400000002</c:v>
                </c:pt>
                <c:pt idx="18">
                  <c:v>4.9531339866666668</c:v>
                </c:pt>
                <c:pt idx="19">
                  <c:v>4.707370360333333</c:v>
                </c:pt>
                <c:pt idx="20">
                  <c:v>4.6844401583333335</c:v>
                </c:pt>
                <c:pt idx="21">
                  <c:v>4.468050950666667</c:v>
                </c:pt>
                <c:pt idx="22">
                  <c:v>4.2958246029999998</c:v>
                </c:pt>
                <c:pt idx="23">
                  <c:v>4.2736258400000002</c:v>
                </c:pt>
                <c:pt idx="24">
                  <c:v>3.7712781016666668</c:v>
                </c:pt>
                <c:pt idx="25">
                  <c:v>3.4448285473333331</c:v>
                </c:pt>
                <c:pt idx="26">
                  <c:v>3.370226304</c:v>
                </c:pt>
                <c:pt idx="27">
                  <c:v>3.4539227313333334</c:v>
                </c:pt>
                <c:pt idx="28">
                  <c:v>3.4224693099999999</c:v>
                </c:pt>
                <c:pt idx="29">
                  <c:v>4.008860700333333</c:v>
                </c:pt>
                <c:pt idx="30">
                  <c:v>4.2711413166666663</c:v>
                </c:pt>
                <c:pt idx="31">
                  <c:v>4.4299868596666663</c:v>
                </c:pt>
                <c:pt idx="32">
                  <c:v>4.1268187583333331</c:v>
                </c:pt>
                <c:pt idx="33">
                  <c:v>4.373690904</c:v>
                </c:pt>
                <c:pt idx="34">
                  <c:v>4.4824161199999999</c:v>
                </c:pt>
                <c:pt idx="35">
                  <c:v>4.4528498253333337</c:v>
                </c:pt>
                <c:pt idx="36">
                  <c:v>4.5787294373333332</c:v>
                </c:pt>
                <c:pt idx="37">
                  <c:v>4.37680544</c:v>
                </c:pt>
                <c:pt idx="38">
                  <c:v>4.0672095146666667</c:v>
                </c:pt>
                <c:pt idx="39">
                  <c:v>4.0625330973333336</c:v>
                </c:pt>
                <c:pt idx="40">
                  <c:v>4.3774850373333329</c:v>
                </c:pt>
                <c:pt idx="41">
                  <c:v>4.5767073966666665</c:v>
                </c:pt>
                <c:pt idx="42">
                  <c:v>4.6783140809999999</c:v>
                </c:pt>
                <c:pt idx="43">
                  <c:v>4.7051670489999999</c:v>
                </c:pt>
                <c:pt idx="44">
                  <c:v>4.6028910200000004</c:v>
                </c:pt>
                <c:pt idx="45">
                  <c:v>4.6947099630000002</c:v>
                </c:pt>
                <c:pt idx="46">
                  <c:v>4.6894616620000003</c:v>
                </c:pt>
                <c:pt idx="47">
                  <c:v>4.4583973986666665</c:v>
                </c:pt>
                <c:pt idx="48">
                  <c:v>4.4547988963333331</c:v>
                </c:pt>
                <c:pt idx="49">
                  <c:v>4.542505598</c:v>
                </c:pt>
                <c:pt idx="50">
                  <c:v>4.0955856566666666</c:v>
                </c:pt>
                <c:pt idx="51">
                  <c:v>4.2161046293333335</c:v>
                </c:pt>
                <c:pt idx="52">
                  <c:v>3.9480205960000001</c:v>
                </c:pt>
                <c:pt idx="53">
                  <c:v>3.8285228760000001</c:v>
                </c:pt>
                <c:pt idx="54">
                  <c:v>3.6003355683333336</c:v>
                </c:pt>
                <c:pt idx="55">
                  <c:v>3.6257534006666665</c:v>
                </c:pt>
                <c:pt idx="56">
                  <c:v>3.9012967933333336</c:v>
                </c:pt>
                <c:pt idx="57">
                  <c:v>4.5409238333333333</c:v>
                </c:pt>
                <c:pt idx="58">
                  <c:v>4.6941957333333333</c:v>
                </c:pt>
                <c:pt idx="59">
                  <c:v>5.0457036613333335</c:v>
                </c:pt>
                <c:pt idx="60">
                  <c:v>4.8389261316666667</c:v>
                </c:pt>
                <c:pt idx="61">
                  <c:v>4.3237166279999997</c:v>
                </c:pt>
                <c:pt idx="62">
                  <c:v>4.0936665606666667</c:v>
                </c:pt>
                <c:pt idx="63">
                  <c:v>3.7825075253333331</c:v>
                </c:pt>
                <c:pt idx="64">
                  <c:v>3.843965061</c:v>
                </c:pt>
                <c:pt idx="65">
                  <c:v>4.3175798399999996</c:v>
                </c:pt>
                <c:pt idx="66">
                  <c:v>4.3564679819999999</c:v>
                </c:pt>
                <c:pt idx="67">
                  <c:v>4.0880861303333331</c:v>
                </c:pt>
                <c:pt idx="68">
                  <c:v>4.2231295773333333</c:v>
                </c:pt>
                <c:pt idx="69">
                  <c:v>4.2262040543333335</c:v>
                </c:pt>
                <c:pt idx="70">
                  <c:v>3.9012773190000001</c:v>
                </c:pt>
                <c:pt idx="71">
                  <c:v>3.7076335679999999</c:v>
                </c:pt>
                <c:pt idx="72">
                  <c:v>3.4922186293333333</c:v>
                </c:pt>
                <c:pt idx="73">
                  <c:v>3.4616480279999999</c:v>
                </c:pt>
                <c:pt idx="74">
                  <c:v>3.1525399243333334</c:v>
                </c:pt>
                <c:pt idx="75">
                  <c:v>2.821005032</c:v>
                </c:pt>
                <c:pt idx="76">
                  <c:v>2.9924388433333333</c:v>
                </c:pt>
                <c:pt idx="77">
                  <c:v>3.279251758</c:v>
                </c:pt>
                <c:pt idx="78">
                  <c:v>3.4354301233333335</c:v>
                </c:pt>
                <c:pt idx="79">
                  <c:v>3.582282304</c:v>
                </c:pt>
                <c:pt idx="80">
                  <c:v>3.7403428320000001</c:v>
                </c:pt>
                <c:pt idx="81">
                  <c:v>3.4271179410000001</c:v>
                </c:pt>
                <c:pt idx="82">
                  <c:v>3.2408695280000002</c:v>
                </c:pt>
                <c:pt idx="83">
                  <c:v>3.0203564333333333</c:v>
                </c:pt>
                <c:pt idx="84">
                  <c:v>2.7847891699999998</c:v>
                </c:pt>
                <c:pt idx="85">
                  <c:v>2.8474679549999999</c:v>
                </c:pt>
                <c:pt idx="86">
                  <c:v>2.7289219739999999</c:v>
                </c:pt>
                <c:pt idx="87">
                  <c:v>2.6593780319999998</c:v>
                </c:pt>
                <c:pt idx="88">
                  <c:v>2.8275256500000001</c:v>
                </c:pt>
                <c:pt idx="89">
                  <c:v>2.8698143699999998</c:v>
                </c:pt>
                <c:pt idx="90">
                  <c:v>2.4155307600000002</c:v>
                </c:pt>
                <c:pt idx="91">
                  <c:v>2.3202718853333333</c:v>
                </c:pt>
                <c:pt idx="92">
                  <c:v>2.266507152</c:v>
                </c:pt>
                <c:pt idx="93">
                  <c:v>2.1343885619999998</c:v>
                </c:pt>
                <c:pt idx="94">
                  <c:v>2.4826556900000001</c:v>
                </c:pt>
                <c:pt idx="95">
                  <c:v>2.5481944253333335</c:v>
                </c:pt>
                <c:pt idx="96">
                  <c:v>2.4042454200000001</c:v>
                </c:pt>
                <c:pt idx="97">
                  <c:v>2.7625240199999999</c:v>
                </c:pt>
                <c:pt idx="98">
                  <c:v>2.580555371</c:v>
                </c:pt>
                <c:pt idx="99">
                  <c:v>2.5305895586666667</c:v>
                </c:pt>
                <c:pt idx="100">
                  <c:v>2.6172294260000002</c:v>
                </c:pt>
                <c:pt idx="101">
                  <c:v>2.5226876479999998</c:v>
                </c:pt>
                <c:pt idx="102">
                  <c:v>2.5431073280000001</c:v>
                </c:pt>
                <c:pt idx="103">
                  <c:v>2.7532715919999999</c:v>
                </c:pt>
                <c:pt idx="104">
                  <c:v>2.813128394</c:v>
                </c:pt>
                <c:pt idx="105">
                  <c:v>3.1039259939999999</c:v>
                </c:pt>
                <c:pt idx="106">
                  <c:v>3.0032627733333332</c:v>
                </c:pt>
                <c:pt idx="107">
                  <c:v>2.8625850069999998</c:v>
                </c:pt>
                <c:pt idx="108">
                  <c:v>2.913438996</c:v>
                </c:pt>
                <c:pt idx="109">
                  <c:v>2.9841988086666666</c:v>
                </c:pt>
                <c:pt idx="110">
                  <c:v>2.9254226980000002</c:v>
                </c:pt>
                <c:pt idx="111">
                  <c:v>2.671839624</c:v>
                </c:pt>
                <c:pt idx="112">
                  <c:v>2.3508628406666667</c:v>
                </c:pt>
                <c:pt idx="113">
                  <c:v>2.4817035173333335</c:v>
                </c:pt>
                <c:pt idx="114">
                  <c:v>2.5994264483333334</c:v>
                </c:pt>
                <c:pt idx="115">
                  <c:v>2.38290888</c:v>
                </c:pt>
                <c:pt idx="116">
                  <c:v>2.1101057386666668</c:v>
                </c:pt>
                <c:pt idx="117">
                  <c:v>2.6599483073333334</c:v>
                </c:pt>
                <c:pt idx="118">
                  <c:v>2.8986944383333335</c:v>
                </c:pt>
                <c:pt idx="119">
                  <c:v>2.9074155099999999</c:v>
                </c:pt>
                <c:pt idx="120">
                  <c:v>3.2153533749999998</c:v>
                </c:pt>
                <c:pt idx="121">
                  <c:v>3.0756783680000002</c:v>
                </c:pt>
                <c:pt idx="122">
                  <c:v>2.4958858026666668</c:v>
                </c:pt>
                <c:pt idx="123">
                  <c:v>2.6231380353333331</c:v>
                </c:pt>
                <c:pt idx="124">
                  <c:v>3.216282444</c:v>
                </c:pt>
                <c:pt idx="125">
                  <c:v>2.95942098</c:v>
                </c:pt>
                <c:pt idx="126">
                  <c:v>2.2937091146666666</c:v>
                </c:pt>
                <c:pt idx="127">
                  <c:v>1.966656736</c:v>
                </c:pt>
                <c:pt idx="128">
                  <c:v>1.9780733960000001</c:v>
                </c:pt>
                <c:pt idx="129">
                  <c:v>1.783723787</c:v>
                </c:pt>
                <c:pt idx="130">
                  <c:v>1.6178266636666667</c:v>
                </c:pt>
                <c:pt idx="131">
                  <c:v>1.7079461546666668</c:v>
                </c:pt>
                <c:pt idx="132">
                  <c:v>1.9644294149999999</c:v>
                </c:pt>
                <c:pt idx="133">
                  <c:v>1.9978163473333335</c:v>
                </c:pt>
                <c:pt idx="134">
                  <c:v>2.6755279870000002</c:v>
                </c:pt>
                <c:pt idx="135">
                  <c:v>2.7409310773333333</c:v>
                </c:pt>
                <c:pt idx="136">
                  <c:v>2.8281658310000002</c:v>
                </c:pt>
                <c:pt idx="137">
                  <c:v>2.6404191033333335</c:v>
                </c:pt>
                <c:pt idx="138">
                  <c:v>2.4994492016666667</c:v>
                </c:pt>
                <c:pt idx="139">
                  <c:v>2.3091954000000001</c:v>
                </c:pt>
                <c:pt idx="140">
                  <c:v>1.9763051033333334</c:v>
                </c:pt>
                <c:pt idx="141">
                  <c:v>2.1515203666666669</c:v>
                </c:pt>
                <c:pt idx="142">
                  <c:v>2.18971809</c:v>
                </c:pt>
                <c:pt idx="143">
                  <c:v>2.2478580479999999</c:v>
                </c:pt>
                <c:pt idx="144">
                  <c:v>1.9965895680000001</c:v>
                </c:pt>
                <c:pt idx="145">
                  <c:v>1.8161035433333332</c:v>
                </c:pt>
                <c:pt idx="146">
                  <c:v>1.6196688316666665</c:v>
                </c:pt>
                <c:pt idx="147">
                  <c:v>2.2290217829999999</c:v>
                </c:pt>
                <c:pt idx="148">
                  <c:v>2.5151040509999998</c:v>
                </c:pt>
                <c:pt idx="149">
                  <c:v>2.3105955809999998</c:v>
                </c:pt>
                <c:pt idx="150">
                  <c:v>2.306250533</c:v>
                </c:pt>
                <c:pt idx="151">
                  <c:v>2.4238956960000002</c:v>
                </c:pt>
                <c:pt idx="152">
                  <c:v>2.8633330199999998</c:v>
                </c:pt>
                <c:pt idx="153">
                  <c:v>3.0071360120000001</c:v>
                </c:pt>
                <c:pt idx="154">
                  <c:v>3.0276044733333332</c:v>
                </c:pt>
                <c:pt idx="155">
                  <c:v>3.18649877</c:v>
                </c:pt>
                <c:pt idx="156">
                  <c:v>2.7694721213333331</c:v>
                </c:pt>
                <c:pt idx="157">
                  <c:v>2.4030022333333334</c:v>
                </c:pt>
                <c:pt idx="158">
                  <c:v>1.8815645566666668</c:v>
                </c:pt>
                <c:pt idx="159">
                  <c:v>1.8996925259999999</c:v>
                </c:pt>
                <c:pt idx="160">
                  <c:v>1.4728966303333333</c:v>
                </c:pt>
                <c:pt idx="161">
                  <c:v>0.91301706333333332</c:v>
                </c:pt>
                <c:pt idx="162">
                  <c:v>0.80907222499999998</c:v>
                </c:pt>
                <c:pt idx="163">
                  <c:v>1.0876794786666666</c:v>
                </c:pt>
                <c:pt idx="164">
                  <c:v>1.6389785033333333</c:v>
                </c:pt>
                <c:pt idx="165">
                  <c:v>1.9515796746666667</c:v>
                </c:pt>
                <c:pt idx="166">
                  <c:v>1.5787895999999999</c:v>
                </c:pt>
                <c:pt idx="167">
                  <c:v>1.8459752313333333</c:v>
                </c:pt>
                <c:pt idx="168">
                  <c:v>2.3563701720000001</c:v>
                </c:pt>
                <c:pt idx="169">
                  <c:v>3.5063022859999999</c:v>
                </c:pt>
                <c:pt idx="170">
                  <c:v>3.6963707160000001</c:v>
                </c:pt>
                <c:pt idx="171">
                  <c:v>4.5567842470000004</c:v>
                </c:pt>
                <c:pt idx="172">
                  <c:v>4.2783674286666669</c:v>
                </c:pt>
                <c:pt idx="173">
                  <c:v>4.2929679099999998</c:v>
                </c:pt>
                <c:pt idx="174">
                  <c:v>4.9852879300000001</c:v>
                </c:pt>
                <c:pt idx="175">
                  <c:v>5.399958636</c:v>
                </c:pt>
                <c:pt idx="176">
                  <c:v>5.0896422719999999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03-4951-B9BC-EA59F9A6D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958936"/>
        <c:axId val="173959328"/>
      </c:lineChart>
      <c:dateAx>
        <c:axId val="1739589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00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9328"/>
        <c:crosses val="autoZero"/>
        <c:auto val="1"/>
        <c:lblOffset val="260"/>
        <c:baseTimeUnit val="months"/>
        <c:minorUnit val="3"/>
        <c:minorTimeUnit val="months"/>
      </c:dateAx>
      <c:valAx>
        <c:axId val="173959328"/>
        <c:scaling>
          <c:orientation val="minMax"/>
        </c:scaling>
        <c:delete val="0"/>
        <c:axPos val="l"/>
        <c:majorGridlines>
          <c:spPr>
            <a:ln w="3007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0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3958936"/>
        <c:crosses val="autoZero"/>
        <c:crossBetween val="midCat"/>
      </c:valAx>
      <c:spPr>
        <a:noFill/>
        <a:ln w="1202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256502029417E-2"/>
          <c:y val="2.6787444698482488E-2"/>
          <c:w val="0.88255058458599756"/>
          <c:h val="0.913854797310541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Sheet1!$A$2:$A$54</c:f>
              <c:numCache>
                <c:formatCode>[$-409]mmm\-yy;@</c:formatCode>
                <c:ptCount val="5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</c:numCache>
            </c:numRef>
          </c:cat>
          <c:val>
            <c:numRef>
              <c:f>Sheet1!$B$2:$B$54</c:f>
              <c:numCache>
                <c:formatCode>0.0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62.602367078443478</c:v>
                </c:pt>
                <c:pt idx="3">
                  <c:v>452.49431734617173</c:v>
                </c:pt>
                <c:pt idx="4">
                  <c:v>680.00470484507832</c:v>
                </c:pt>
                <c:pt idx="5">
                  <c:v>841.99568802924045</c:v>
                </c:pt>
                <c:pt idx="6">
                  <c:v>1000.1877295781856</c:v>
                </c:pt>
                <c:pt idx="7">
                  <c:v>1092.001262875619</c:v>
                </c:pt>
                <c:pt idx="8">
                  <c:v>1172.7066918202718</c:v>
                </c:pt>
                <c:pt idx="9">
                  <c:v>1246.3327239688601</c:v>
                </c:pt>
                <c:pt idx="10">
                  <c:v>1306.3997036778155</c:v>
                </c:pt>
                <c:pt idx="11">
                  <c:v>1366.2946119104456</c:v>
                </c:pt>
                <c:pt idx="12">
                  <c:v>1560.0210660428479</c:v>
                </c:pt>
                <c:pt idx="13">
                  <c:v>1632.7243196685727</c:v>
                </c:pt>
                <c:pt idx="14">
                  <c:v>1992.7245957353562</c:v>
                </c:pt>
                <c:pt idx="15">
                  <c:v>2066.342086347252</c:v>
                </c:pt>
                <c:pt idx="16">
                  <c:v>2098.7886192321512</c:v>
                </c:pt>
                <c:pt idx="17">
                  <c:v>2112.1426575413498</c:v>
                </c:pt>
                <c:pt idx="18">
                  <c:v>2137.2742996478237</c:v>
                </c:pt>
                <c:pt idx="19">
                  <c:v>2151.1369456098655</c:v>
                </c:pt>
                <c:pt idx="20">
                  <c:v>2140.5589636334112</c:v>
                </c:pt>
                <c:pt idx="21">
                  <c:v>2119.3353565330481</c:v>
                </c:pt>
                <c:pt idx="22">
                  <c:v>2091.9110948583625</c:v>
                </c:pt>
                <c:pt idx="23">
                  <c:v>2061.8477833522811</c:v>
                </c:pt>
                <c:pt idx="24">
                  <c:v>1999.8069940747366</c:v>
                </c:pt>
                <c:pt idx="25">
                  <c:v>1937.6419328583131</c:v>
                </c:pt>
                <c:pt idx="26">
                  <c:v>1864.0057724291937</c:v>
                </c:pt>
                <c:pt idx="27">
                  <c:v>1785.8766521934047</c:v>
                </c:pt>
                <c:pt idx="28">
                  <c:v>1707.0160113550132</c:v>
                </c:pt>
                <c:pt idx="29">
                  <c:v>1621.0435886996022</c:v>
                </c:pt>
                <c:pt idx="30">
                  <c:v>1546.4124223763465</c:v>
                </c:pt>
                <c:pt idx="31">
                  <c:v>1468.0171830120169</c:v>
                </c:pt>
                <c:pt idx="32">
                  <c:v>1385.702506823566</c:v>
                </c:pt>
                <c:pt idx="33">
                  <c:v>1302.8129953959576</c:v>
                </c:pt>
                <c:pt idx="34">
                  <c:v>1223.7932154585601</c:v>
                </c:pt>
                <c:pt idx="35">
                  <c:v>1145.2460319934303</c:v>
                </c:pt>
                <c:pt idx="36">
                  <c:v>1084.1076080088101</c:v>
                </c:pt>
                <c:pt idx="37">
                  <c:v>1026.6807376444945</c:v>
                </c:pt>
                <c:pt idx="38">
                  <c:v>978.50984594239446</c:v>
                </c:pt>
                <c:pt idx="39">
                  <c:v>929.04765528228518</c:v>
                </c:pt>
                <c:pt idx="40">
                  <c:v>880.16351848272939</c:v>
                </c:pt>
                <c:pt idx="41">
                  <c:v>823.73508523383407</c:v>
                </c:pt>
                <c:pt idx="42">
                  <c:v>758.96496852849668</c:v>
                </c:pt>
                <c:pt idx="43">
                  <c:v>694.85574442546431</c:v>
                </c:pt>
                <c:pt idx="44">
                  <c:v>620.02661847753052</c:v>
                </c:pt>
                <c:pt idx="45">
                  <c:v>543.40509215819179</c:v>
                </c:pt>
                <c:pt idx="46">
                  <c:v>464.6186292867543</c:v>
                </c:pt>
                <c:pt idx="47">
                  <c:v>382.10298911854807</c:v>
                </c:pt>
                <c:pt idx="48">
                  <c:v>306.81055943357126</c:v>
                </c:pt>
                <c:pt idx="49">
                  <c:v>225.18535629022102</c:v>
                </c:pt>
                <c:pt idx="50">
                  <c:v>140.23802377743462</c:v>
                </c:pt>
                <c:pt idx="51">
                  <c:v>56.995833765229989</c:v>
                </c:pt>
                <c:pt idx="52">
                  <c:v>-24.063981013030912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01-4D48-BFAE-EDCCD8681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636384"/>
        <c:axId val="169636776"/>
      </c:lineChart>
      <c:dateAx>
        <c:axId val="1696363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169636776"/>
        <c:crosses val="autoZero"/>
        <c:auto val="1"/>
        <c:lblOffset val="100"/>
        <c:baseTimeUnit val="months"/>
      </c:dateAx>
      <c:valAx>
        <c:axId val="16963677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96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Sheet1!$A$2:$A$242</c:f>
              <c:numCache>
                <c:formatCode>[$-409]mmm\-yy;@</c:formatCode>
                <c:ptCount val="241"/>
                <c:pt idx="0">
                  <c:v>38199</c:v>
                </c:pt>
                <c:pt idx="1">
                  <c:v>38230</c:v>
                </c:pt>
                <c:pt idx="2">
                  <c:v>38260</c:v>
                </c:pt>
                <c:pt idx="3">
                  <c:v>38291</c:v>
                </c:pt>
                <c:pt idx="4">
                  <c:v>38321</c:v>
                </c:pt>
                <c:pt idx="5">
                  <c:v>38352</c:v>
                </c:pt>
                <c:pt idx="6">
                  <c:v>38383</c:v>
                </c:pt>
                <c:pt idx="7">
                  <c:v>38411</c:v>
                </c:pt>
                <c:pt idx="8">
                  <c:v>38442</c:v>
                </c:pt>
                <c:pt idx="9">
                  <c:v>38472</c:v>
                </c:pt>
                <c:pt idx="10">
                  <c:v>38503</c:v>
                </c:pt>
                <c:pt idx="11">
                  <c:v>38533</c:v>
                </c:pt>
                <c:pt idx="12">
                  <c:v>38564</c:v>
                </c:pt>
                <c:pt idx="13">
                  <c:v>38595</c:v>
                </c:pt>
                <c:pt idx="14">
                  <c:v>38625</c:v>
                </c:pt>
                <c:pt idx="15">
                  <c:v>38656</c:v>
                </c:pt>
                <c:pt idx="16">
                  <c:v>38686</c:v>
                </c:pt>
                <c:pt idx="17">
                  <c:v>38717</c:v>
                </c:pt>
                <c:pt idx="18">
                  <c:v>38748</c:v>
                </c:pt>
                <c:pt idx="19">
                  <c:v>38776</c:v>
                </c:pt>
                <c:pt idx="20">
                  <c:v>38807</c:v>
                </c:pt>
                <c:pt idx="21">
                  <c:v>38837</c:v>
                </c:pt>
                <c:pt idx="22">
                  <c:v>38868</c:v>
                </c:pt>
                <c:pt idx="23">
                  <c:v>38898</c:v>
                </c:pt>
                <c:pt idx="24">
                  <c:v>38929</c:v>
                </c:pt>
                <c:pt idx="25">
                  <c:v>38960</c:v>
                </c:pt>
                <c:pt idx="26">
                  <c:v>38990</c:v>
                </c:pt>
                <c:pt idx="27">
                  <c:v>39021</c:v>
                </c:pt>
                <c:pt idx="28">
                  <c:v>39051</c:v>
                </c:pt>
                <c:pt idx="29">
                  <c:v>39082</c:v>
                </c:pt>
                <c:pt idx="30">
                  <c:v>39113</c:v>
                </c:pt>
                <c:pt idx="31">
                  <c:v>39141</c:v>
                </c:pt>
                <c:pt idx="32">
                  <c:v>39172</c:v>
                </c:pt>
                <c:pt idx="33">
                  <c:v>39202</c:v>
                </c:pt>
                <c:pt idx="34">
                  <c:v>39233</c:v>
                </c:pt>
                <c:pt idx="35">
                  <c:v>39263</c:v>
                </c:pt>
                <c:pt idx="36">
                  <c:v>39294</c:v>
                </c:pt>
                <c:pt idx="37">
                  <c:v>39325</c:v>
                </c:pt>
                <c:pt idx="38">
                  <c:v>39355</c:v>
                </c:pt>
                <c:pt idx="39">
                  <c:v>39386</c:v>
                </c:pt>
                <c:pt idx="40">
                  <c:v>39416</c:v>
                </c:pt>
                <c:pt idx="41">
                  <c:v>39447</c:v>
                </c:pt>
                <c:pt idx="42">
                  <c:v>39478</c:v>
                </c:pt>
                <c:pt idx="43">
                  <c:v>39507</c:v>
                </c:pt>
                <c:pt idx="44">
                  <c:v>39538</c:v>
                </c:pt>
                <c:pt idx="45">
                  <c:v>39568</c:v>
                </c:pt>
                <c:pt idx="46">
                  <c:v>39599</c:v>
                </c:pt>
                <c:pt idx="47">
                  <c:v>39629</c:v>
                </c:pt>
                <c:pt idx="48">
                  <c:v>39660</c:v>
                </c:pt>
                <c:pt idx="49">
                  <c:v>39691</c:v>
                </c:pt>
                <c:pt idx="50">
                  <c:v>39721</c:v>
                </c:pt>
                <c:pt idx="51">
                  <c:v>39752</c:v>
                </c:pt>
                <c:pt idx="52">
                  <c:v>39782</c:v>
                </c:pt>
                <c:pt idx="53">
                  <c:v>39813</c:v>
                </c:pt>
                <c:pt idx="54">
                  <c:v>39844</c:v>
                </c:pt>
                <c:pt idx="55">
                  <c:v>39872</c:v>
                </c:pt>
                <c:pt idx="56">
                  <c:v>39903</c:v>
                </c:pt>
                <c:pt idx="57">
                  <c:v>39933</c:v>
                </c:pt>
                <c:pt idx="58">
                  <c:v>39964</c:v>
                </c:pt>
                <c:pt idx="59">
                  <c:v>39994</c:v>
                </c:pt>
                <c:pt idx="60">
                  <c:v>40025</c:v>
                </c:pt>
                <c:pt idx="61">
                  <c:v>40056</c:v>
                </c:pt>
                <c:pt idx="62">
                  <c:v>40086</c:v>
                </c:pt>
                <c:pt idx="63">
                  <c:v>40117</c:v>
                </c:pt>
                <c:pt idx="64">
                  <c:v>40118</c:v>
                </c:pt>
                <c:pt idx="65">
                  <c:v>40148</c:v>
                </c:pt>
                <c:pt idx="66">
                  <c:v>40179</c:v>
                </c:pt>
                <c:pt idx="67">
                  <c:v>40210</c:v>
                </c:pt>
                <c:pt idx="68">
                  <c:v>40238</c:v>
                </c:pt>
                <c:pt idx="69">
                  <c:v>40269</c:v>
                </c:pt>
                <c:pt idx="70">
                  <c:v>40299</c:v>
                </c:pt>
                <c:pt idx="71">
                  <c:v>40330</c:v>
                </c:pt>
                <c:pt idx="72">
                  <c:v>40360</c:v>
                </c:pt>
                <c:pt idx="73">
                  <c:v>40391</c:v>
                </c:pt>
                <c:pt idx="74">
                  <c:v>40422</c:v>
                </c:pt>
                <c:pt idx="75">
                  <c:v>40452</c:v>
                </c:pt>
                <c:pt idx="76">
                  <c:v>40483</c:v>
                </c:pt>
                <c:pt idx="77">
                  <c:v>40513</c:v>
                </c:pt>
                <c:pt idx="78">
                  <c:v>40544</c:v>
                </c:pt>
                <c:pt idx="79">
                  <c:v>40575</c:v>
                </c:pt>
                <c:pt idx="80">
                  <c:v>40603</c:v>
                </c:pt>
                <c:pt idx="81">
                  <c:v>40634</c:v>
                </c:pt>
                <c:pt idx="82">
                  <c:v>40664</c:v>
                </c:pt>
                <c:pt idx="83">
                  <c:v>40695</c:v>
                </c:pt>
                <c:pt idx="84">
                  <c:v>40735</c:v>
                </c:pt>
                <c:pt idx="85">
                  <c:v>40766</c:v>
                </c:pt>
                <c:pt idx="86">
                  <c:v>40797</c:v>
                </c:pt>
                <c:pt idx="87">
                  <c:v>40827</c:v>
                </c:pt>
                <c:pt idx="88">
                  <c:v>40858</c:v>
                </c:pt>
                <c:pt idx="89">
                  <c:v>40888</c:v>
                </c:pt>
                <c:pt idx="90">
                  <c:v>40920</c:v>
                </c:pt>
                <c:pt idx="91">
                  <c:v>40940</c:v>
                </c:pt>
                <c:pt idx="92">
                  <c:v>40969</c:v>
                </c:pt>
                <c:pt idx="93">
                  <c:v>41000</c:v>
                </c:pt>
                <c:pt idx="94">
                  <c:v>41030</c:v>
                </c:pt>
                <c:pt idx="95">
                  <c:v>41061</c:v>
                </c:pt>
                <c:pt idx="96">
                  <c:v>41091</c:v>
                </c:pt>
                <c:pt idx="97">
                  <c:v>41122</c:v>
                </c:pt>
                <c:pt idx="98">
                  <c:v>41153</c:v>
                </c:pt>
                <c:pt idx="99">
                  <c:v>41183</c:v>
                </c:pt>
                <c:pt idx="100">
                  <c:v>41214</c:v>
                </c:pt>
                <c:pt idx="101">
                  <c:v>41255</c:v>
                </c:pt>
                <c:pt idx="102">
                  <c:v>41275</c:v>
                </c:pt>
                <c:pt idx="103">
                  <c:v>41306</c:v>
                </c:pt>
                <c:pt idx="104">
                  <c:v>41334</c:v>
                </c:pt>
                <c:pt idx="105">
                  <c:v>41365</c:v>
                </c:pt>
                <c:pt idx="106">
                  <c:v>41395</c:v>
                </c:pt>
                <c:pt idx="107">
                  <c:v>41426</c:v>
                </c:pt>
                <c:pt idx="108">
                  <c:v>41456</c:v>
                </c:pt>
                <c:pt idx="109">
                  <c:v>41499</c:v>
                </c:pt>
                <c:pt idx="110">
                  <c:v>41530</c:v>
                </c:pt>
                <c:pt idx="111">
                  <c:v>41548</c:v>
                </c:pt>
                <c:pt idx="112">
                  <c:v>41579</c:v>
                </c:pt>
                <c:pt idx="113">
                  <c:v>41609</c:v>
                </c:pt>
                <c:pt idx="114">
                  <c:v>41653</c:v>
                </c:pt>
                <c:pt idx="115">
                  <c:v>41684</c:v>
                </c:pt>
                <c:pt idx="116">
                  <c:v>41699</c:v>
                </c:pt>
                <c:pt idx="117">
                  <c:v>41730</c:v>
                </c:pt>
                <c:pt idx="118">
                  <c:v>41760</c:v>
                </c:pt>
                <c:pt idx="119">
                  <c:v>41791</c:v>
                </c:pt>
                <c:pt idx="120">
                  <c:v>41821</c:v>
                </c:pt>
                <c:pt idx="121">
                  <c:v>41852</c:v>
                </c:pt>
                <c:pt idx="122">
                  <c:v>41883</c:v>
                </c:pt>
                <c:pt idx="123">
                  <c:v>41913</c:v>
                </c:pt>
                <c:pt idx="124">
                  <c:v>41944</c:v>
                </c:pt>
                <c:pt idx="125">
                  <c:v>41974</c:v>
                </c:pt>
                <c:pt idx="126">
                  <c:v>42005</c:v>
                </c:pt>
                <c:pt idx="127">
                  <c:v>42036</c:v>
                </c:pt>
                <c:pt idx="128">
                  <c:v>42064</c:v>
                </c:pt>
                <c:pt idx="129">
                  <c:v>42095</c:v>
                </c:pt>
                <c:pt idx="130">
                  <c:v>42125</c:v>
                </c:pt>
                <c:pt idx="131">
                  <c:v>42156</c:v>
                </c:pt>
                <c:pt idx="132">
                  <c:v>42186</c:v>
                </c:pt>
                <c:pt idx="133">
                  <c:v>42217</c:v>
                </c:pt>
                <c:pt idx="134">
                  <c:v>42248</c:v>
                </c:pt>
                <c:pt idx="135">
                  <c:v>42278</c:v>
                </c:pt>
                <c:pt idx="136">
                  <c:v>42309</c:v>
                </c:pt>
                <c:pt idx="137">
                  <c:v>42339</c:v>
                </c:pt>
                <c:pt idx="138">
                  <c:v>42370</c:v>
                </c:pt>
                <c:pt idx="139">
                  <c:v>42401</c:v>
                </c:pt>
                <c:pt idx="140">
                  <c:v>42430</c:v>
                </c:pt>
                <c:pt idx="141">
                  <c:v>42461</c:v>
                </c:pt>
                <c:pt idx="142">
                  <c:v>42491</c:v>
                </c:pt>
                <c:pt idx="143">
                  <c:v>42522</c:v>
                </c:pt>
                <c:pt idx="144">
                  <c:v>42552</c:v>
                </c:pt>
                <c:pt idx="145">
                  <c:v>42583</c:v>
                </c:pt>
                <c:pt idx="146">
                  <c:v>42614</c:v>
                </c:pt>
                <c:pt idx="147">
                  <c:v>42644</c:v>
                </c:pt>
                <c:pt idx="148">
                  <c:v>42675</c:v>
                </c:pt>
                <c:pt idx="149">
                  <c:v>42705</c:v>
                </c:pt>
                <c:pt idx="150">
                  <c:v>42736</c:v>
                </c:pt>
                <c:pt idx="151">
                  <c:v>42767</c:v>
                </c:pt>
                <c:pt idx="152">
                  <c:v>42795</c:v>
                </c:pt>
                <c:pt idx="153">
                  <c:v>42826</c:v>
                </c:pt>
                <c:pt idx="154">
                  <c:v>42856</c:v>
                </c:pt>
                <c:pt idx="155">
                  <c:v>42887</c:v>
                </c:pt>
                <c:pt idx="156">
                  <c:v>42917</c:v>
                </c:pt>
                <c:pt idx="157">
                  <c:v>42948</c:v>
                </c:pt>
                <c:pt idx="158">
                  <c:v>42979</c:v>
                </c:pt>
                <c:pt idx="159">
                  <c:v>43009</c:v>
                </c:pt>
                <c:pt idx="160">
                  <c:v>43040</c:v>
                </c:pt>
                <c:pt idx="161">
                  <c:v>43070</c:v>
                </c:pt>
                <c:pt idx="162">
                  <c:v>43101</c:v>
                </c:pt>
                <c:pt idx="163">
                  <c:v>43132</c:v>
                </c:pt>
                <c:pt idx="164">
                  <c:v>43160</c:v>
                </c:pt>
                <c:pt idx="165">
                  <c:v>43191</c:v>
                </c:pt>
                <c:pt idx="166">
                  <c:v>43221</c:v>
                </c:pt>
                <c:pt idx="167">
                  <c:v>43252</c:v>
                </c:pt>
                <c:pt idx="168">
                  <c:v>43282</c:v>
                </c:pt>
                <c:pt idx="169">
                  <c:v>43313</c:v>
                </c:pt>
                <c:pt idx="170">
                  <c:v>43344</c:v>
                </c:pt>
                <c:pt idx="171">
                  <c:v>43374</c:v>
                </c:pt>
                <c:pt idx="172">
                  <c:v>43405</c:v>
                </c:pt>
                <c:pt idx="173">
                  <c:v>43435</c:v>
                </c:pt>
                <c:pt idx="174">
                  <c:v>43466</c:v>
                </c:pt>
                <c:pt idx="175">
                  <c:v>43497</c:v>
                </c:pt>
                <c:pt idx="176">
                  <c:v>43525</c:v>
                </c:pt>
                <c:pt idx="177">
                  <c:v>43556</c:v>
                </c:pt>
                <c:pt idx="178">
                  <c:v>43586</c:v>
                </c:pt>
                <c:pt idx="179">
                  <c:v>43617</c:v>
                </c:pt>
                <c:pt idx="180">
                  <c:v>43647</c:v>
                </c:pt>
                <c:pt idx="181">
                  <c:v>43678</c:v>
                </c:pt>
                <c:pt idx="182">
                  <c:v>43709</c:v>
                </c:pt>
                <c:pt idx="183">
                  <c:v>43739</c:v>
                </c:pt>
                <c:pt idx="184">
                  <c:v>43770</c:v>
                </c:pt>
                <c:pt idx="185">
                  <c:v>43800</c:v>
                </c:pt>
                <c:pt idx="186">
                  <c:v>43831</c:v>
                </c:pt>
                <c:pt idx="187">
                  <c:v>43862</c:v>
                </c:pt>
                <c:pt idx="188">
                  <c:v>43891</c:v>
                </c:pt>
                <c:pt idx="189">
                  <c:v>43922</c:v>
                </c:pt>
                <c:pt idx="190">
                  <c:v>43952</c:v>
                </c:pt>
                <c:pt idx="191">
                  <c:v>43983</c:v>
                </c:pt>
                <c:pt idx="192">
                  <c:v>44013</c:v>
                </c:pt>
                <c:pt idx="193">
                  <c:v>44044</c:v>
                </c:pt>
                <c:pt idx="194">
                  <c:v>44075</c:v>
                </c:pt>
                <c:pt idx="195">
                  <c:v>44105</c:v>
                </c:pt>
                <c:pt idx="196">
                  <c:v>44136</c:v>
                </c:pt>
                <c:pt idx="197">
                  <c:v>44166</c:v>
                </c:pt>
                <c:pt idx="198">
                  <c:v>44197</c:v>
                </c:pt>
                <c:pt idx="199">
                  <c:v>44228</c:v>
                </c:pt>
                <c:pt idx="200">
                  <c:v>44256</c:v>
                </c:pt>
                <c:pt idx="201">
                  <c:v>44287</c:v>
                </c:pt>
                <c:pt idx="202">
                  <c:v>44317</c:v>
                </c:pt>
                <c:pt idx="203">
                  <c:v>44348</c:v>
                </c:pt>
                <c:pt idx="204">
                  <c:v>44378</c:v>
                </c:pt>
                <c:pt idx="205">
                  <c:v>44409</c:v>
                </c:pt>
                <c:pt idx="206">
                  <c:v>44440</c:v>
                </c:pt>
                <c:pt idx="207">
                  <c:v>44470</c:v>
                </c:pt>
                <c:pt idx="208">
                  <c:v>44501</c:v>
                </c:pt>
                <c:pt idx="209">
                  <c:v>44531</c:v>
                </c:pt>
                <c:pt idx="210">
                  <c:v>44562</c:v>
                </c:pt>
                <c:pt idx="211">
                  <c:v>44593</c:v>
                </c:pt>
                <c:pt idx="212">
                  <c:v>44621</c:v>
                </c:pt>
                <c:pt idx="213">
                  <c:v>44652</c:v>
                </c:pt>
                <c:pt idx="214">
                  <c:v>44682</c:v>
                </c:pt>
                <c:pt idx="215">
                  <c:v>44713</c:v>
                </c:pt>
                <c:pt idx="216">
                  <c:v>44743</c:v>
                </c:pt>
                <c:pt idx="217">
                  <c:v>44774</c:v>
                </c:pt>
                <c:pt idx="218">
                  <c:v>44805</c:v>
                </c:pt>
                <c:pt idx="219">
                  <c:v>44835</c:v>
                </c:pt>
                <c:pt idx="220">
                  <c:v>44866</c:v>
                </c:pt>
                <c:pt idx="221">
                  <c:v>44896</c:v>
                </c:pt>
                <c:pt idx="222">
                  <c:v>44927</c:v>
                </c:pt>
                <c:pt idx="223">
                  <c:v>44958</c:v>
                </c:pt>
                <c:pt idx="224">
                  <c:v>44986</c:v>
                </c:pt>
                <c:pt idx="225">
                  <c:v>45017</c:v>
                </c:pt>
                <c:pt idx="226">
                  <c:v>45047</c:v>
                </c:pt>
                <c:pt idx="227">
                  <c:v>45078</c:v>
                </c:pt>
                <c:pt idx="228">
                  <c:v>45108</c:v>
                </c:pt>
                <c:pt idx="229">
                  <c:v>45139</c:v>
                </c:pt>
                <c:pt idx="230">
                  <c:v>45170</c:v>
                </c:pt>
                <c:pt idx="231">
                  <c:v>45200</c:v>
                </c:pt>
                <c:pt idx="232">
                  <c:v>45231</c:v>
                </c:pt>
                <c:pt idx="233">
                  <c:v>45261</c:v>
                </c:pt>
                <c:pt idx="234">
                  <c:v>45292</c:v>
                </c:pt>
                <c:pt idx="235">
                  <c:v>45323</c:v>
                </c:pt>
                <c:pt idx="236">
                  <c:v>45352</c:v>
                </c:pt>
                <c:pt idx="237">
                  <c:v>45383</c:v>
                </c:pt>
                <c:pt idx="238">
                  <c:v>45413</c:v>
                </c:pt>
                <c:pt idx="239">
                  <c:v>45444</c:v>
                </c:pt>
                <c:pt idx="240">
                  <c:v>45474</c:v>
                </c:pt>
              </c:numCache>
            </c:numRef>
          </c:cat>
          <c:val>
            <c:numRef>
              <c:f>Sheet1!$B$2:$B$242</c:f>
              <c:numCache>
                <c:formatCode>0.00%</c:formatCode>
                <c:ptCount val="241"/>
                <c:pt idx="0">
                  <c:v>4.5833333333333393E-2</c:v>
                </c:pt>
                <c:pt idx="1">
                  <c:v>4.2311661506707843E-2</c:v>
                </c:pt>
                <c:pt idx="2">
                  <c:v>3.3570701932858604E-2</c:v>
                </c:pt>
                <c:pt idx="3">
                  <c:v>3.4517766497462077E-2</c:v>
                </c:pt>
                <c:pt idx="4">
                  <c:v>3.4239677744209551E-2</c:v>
                </c:pt>
                <c:pt idx="5">
                  <c:v>4.1123370110330848E-2</c:v>
                </c:pt>
                <c:pt idx="6">
                  <c:v>3.7848605577689209E-2</c:v>
                </c:pt>
                <c:pt idx="7">
                  <c:v>3.7623762376237657E-2</c:v>
                </c:pt>
                <c:pt idx="8">
                  <c:v>2.9527559055118058E-2</c:v>
                </c:pt>
                <c:pt idx="9">
                  <c:v>3.2384690873405342E-2</c:v>
                </c:pt>
                <c:pt idx="10">
                  <c:v>2.2395326192794496E-2</c:v>
                </c:pt>
                <c:pt idx="11">
                  <c:v>1.9267822736030782E-2</c:v>
                </c:pt>
                <c:pt idx="12">
                  <c:v>1.6314779270633517E-2</c:v>
                </c:pt>
                <c:pt idx="13">
                  <c:v>1.7175572519083859E-2</c:v>
                </c:pt>
                <c:pt idx="14">
                  <c:v>1.3384321223709472E-2</c:v>
                </c:pt>
                <c:pt idx="15">
                  <c:v>1.1406844106463865E-2</c:v>
                </c:pt>
                <c:pt idx="16">
                  <c:v>1.904761904761898E-2</c:v>
                </c:pt>
                <c:pt idx="17">
                  <c:v>1.3232514177693888E-2</c:v>
                </c:pt>
                <c:pt idx="18">
                  <c:v>2.0774315391879128E-2</c:v>
                </c:pt>
                <c:pt idx="19">
                  <c:v>1.5009380863039379E-2</c:v>
                </c:pt>
                <c:pt idx="20">
                  <c:v>2.3584905660377409E-2</c:v>
                </c:pt>
                <c:pt idx="21">
                  <c:v>1.4097744360902276E-2</c:v>
                </c:pt>
                <c:pt idx="22">
                  <c:v>3.7383177570093906E-3</c:v>
                </c:pt>
                <c:pt idx="23">
                  <c:v>2.7985074626866169E-3</c:v>
                </c:pt>
                <c:pt idx="24">
                  <c:v>-1.0175763182238562E-2</c:v>
                </c:pt>
                <c:pt idx="25">
                  <c:v>-1.3863216266173706E-2</c:v>
                </c:pt>
                <c:pt idx="26">
                  <c:v>-1.6589861751152069E-2</c:v>
                </c:pt>
                <c:pt idx="27">
                  <c:v>-1.297497683039861E-2</c:v>
                </c:pt>
                <c:pt idx="28">
                  <c:v>-9.3109869646182952E-3</c:v>
                </c:pt>
                <c:pt idx="29">
                  <c:v>-4.6511627906976605E-3</c:v>
                </c:pt>
                <c:pt idx="30">
                  <c:v>-2.8037383177569319E-3</c:v>
                </c:pt>
                <c:pt idx="31">
                  <c:v>9.3720712277400864E-4</c:v>
                </c:pt>
                <c:pt idx="32">
                  <c:v>3.7488284910964786E-3</c:v>
                </c:pt>
                <c:pt idx="33">
                  <c:v>3.755868544601082E-3</c:v>
                </c:pt>
                <c:pt idx="34">
                  <c:v>5.639097744360777E-3</c:v>
                </c:pt>
                <c:pt idx="35">
                  <c:v>-2.8037383177569319E-3</c:v>
                </c:pt>
                <c:pt idx="36">
                  <c:v>-9.3720712277423068E-4</c:v>
                </c:pt>
                <c:pt idx="37">
                  <c:v>-7.4906367041198685E-3</c:v>
                </c:pt>
                <c:pt idx="38">
                  <c:v>-1.5873015873015817E-2</c:v>
                </c:pt>
                <c:pt idx="39">
                  <c:v>-1.9644527595884087E-2</c:v>
                </c:pt>
                <c:pt idx="40">
                  <c:v>-2.8971962616822333E-2</c:v>
                </c:pt>
                <c:pt idx="41">
                  <c:v>-3.4676663542642983E-2</c:v>
                </c:pt>
                <c:pt idx="42">
                  <c:v>-4.4090056285178147E-2</c:v>
                </c:pt>
                <c:pt idx="43">
                  <c:v>-4.7169811320754707E-2</c:v>
                </c:pt>
                <c:pt idx="44">
                  <c:v>-5.5977229601518075E-2</c:v>
                </c:pt>
                <c:pt idx="45">
                  <c:v>-5.5343511450381633E-2</c:v>
                </c:pt>
                <c:pt idx="46">
                  <c:v>-5.5822906641001091E-2</c:v>
                </c:pt>
                <c:pt idx="47">
                  <c:v>-5.3398058252427161E-2</c:v>
                </c:pt>
                <c:pt idx="48">
                  <c:v>-6.3788027477919562E-2</c:v>
                </c:pt>
                <c:pt idx="49">
                  <c:v>-6.8316831683168378E-2</c:v>
                </c:pt>
                <c:pt idx="50">
                  <c:v>-7.5376884422110546E-2</c:v>
                </c:pt>
                <c:pt idx="51">
                  <c:v>-9.8989898989898961E-2</c:v>
                </c:pt>
                <c:pt idx="52">
                  <c:v>-0.11518858307849134</c:v>
                </c:pt>
                <c:pt idx="53">
                  <c:v>-0.1333333333333333</c:v>
                </c:pt>
                <c:pt idx="54">
                  <c:v>-0.13102725366876311</c:v>
                </c:pt>
                <c:pt idx="55">
                  <c:v>-0.13071200850159403</c:v>
                </c:pt>
                <c:pt idx="56">
                  <c:v>-0.12608695652173907</c:v>
                </c:pt>
                <c:pt idx="57">
                  <c:v>-9.52914798206278E-2</c:v>
                </c:pt>
                <c:pt idx="58">
                  <c:v>-6.566820276497698E-2</c:v>
                </c:pt>
                <c:pt idx="59">
                  <c:v>-3.3136094674556138E-2</c:v>
                </c:pt>
                <c:pt idx="60">
                  <c:v>-6.0313630880578506E-3</c:v>
                </c:pt>
                <c:pt idx="61">
                  <c:v>1.5892420537897189E-2</c:v>
                </c:pt>
                <c:pt idx="62">
                  <c:v>4.1044776119403048E-2</c:v>
                </c:pt>
                <c:pt idx="63">
                  <c:v>4.4609665427509215E-2</c:v>
                </c:pt>
                <c:pt idx="64" formatCode="0%">
                  <c:v>5.0554870530209683E-2</c:v>
                </c:pt>
                <c:pt idx="65">
                  <c:v>5.6303549571603329E-2</c:v>
                </c:pt>
                <c:pt idx="66">
                  <c:v>5.3398058252427161E-2</c:v>
                </c:pt>
                <c:pt idx="67">
                  <c:v>4.5728038507822033E-2</c:v>
                </c:pt>
                <c:pt idx="68">
                  <c:v>5.6152927120669105E-2</c:v>
                </c:pt>
                <c:pt idx="69">
                  <c:v>5.4567022538552834E-2</c:v>
                </c:pt>
                <c:pt idx="70">
                  <c:v>4.4600938967136017E-2</c:v>
                </c:pt>
                <c:pt idx="71">
                  <c:v>3.0127462340672206E-2</c:v>
                </c:pt>
                <c:pt idx="72">
                  <c:v>2.6497695852534475E-2</c:v>
                </c:pt>
                <c:pt idx="73">
                  <c:v>2.6467203682393414E-2</c:v>
                </c:pt>
                <c:pt idx="74">
                  <c:v>1.4705882352941124E-2</c:v>
                </c:pt>
                <c:pt idx="75">
                  <c:v>1.0123734533183271E-2</c:v>
                </c:pt>
                <c:pt idx="76">
                  <c:v>1.6853932584269593E-2</c:v>
                </c:pt>
                <c:pt idx="77">
                  <c:v>3.1496062992125928E-2</c:v>
                </c:pt>
                <c:pt idx="78">
                  <c:v>3.0303030303030276E-2</c:v>
                </c:pt>
                <c:pt idx="79">
                  <c:v>3.9237668161435035E-2</c:v>
                </c:pt>
                <c:pt idx="80">
                  <c:v>4.4593088071348985E-2</c:v>
                </c:pt>
                <c:pt idx="81">
                  <c:v>4.3429844097995662E-2</c:v>
                </c:pt>
                <c:pt idx="82">
                  <c:v>4.0883977900552537E-2</c:v>
                </c:pt>
                <c:pt idx="83">
                  <c:v>2.72628135223556E-2</c:v>
                </c:pt>
                <c:pt idx="84">
                  <c:v>2.8322440087146017E-2</c:v>
                </c:pt>
                <c:pt idx="85">
                  <c:v>1.0787486515641875E-2</c:v>
                </c:pt>
                <c:pt idx="86">
                  <c:v>-5.3361792956243548E-3</c:v>
                </c:pt>
                <c:pt idx="87">
                  <c:v>0</c:v>
                </c:pt>
                <c:pt idx="88">
                  <c:v>-2.1231422505307851E-3</c:v>
                </c:pt>
                <c:pt idx="89">
                  <c:v>4.0000000000000001E-3</c:v>
                </c:pt>
                <c:pt idx="90">
                  <c:v>4.0000000000000001E-3</c:v>
                </c:pt>
                <c:pt idx="91">
                  <c:v>2.7290585685108004E-2</c:v>
                </c:pt>
                <c:pt idx="92">
                  <c:v>3.1387457412665798E-2</c:v>
                </c:pt>
                <c:pt idx="93">
                  <c:v>3.2416786212478677E-2</c:v>
                </c:pt>
                <c:pt idx="94">
                  <c:v>2.2184707062701925E-2</c:v>
                </c:pt>
                <c:pt idx="95">
                  <c:v>2.0150508640686571E-2</c:v>
                </c:pt>
                <c:pt idx="96">
                  <c:v>1.3037905492793378E-2</c:v>
                </c:pt>
                <c:pt idx="97">
                  <c:v>-1E-3</c:v>
                </c:pt>
                <c:pt idx="98">
                  <c:v>1E-3</c:v>
                </c:pt>
                <c:pt idx="99">
                  <c:v>5.0000000000000001E-3</c:v>
                </c:pt>
                <c:pt idx="100">
                  <c:v>1E-3</c:v>
                </c:pt>
                <c:pt idx="101">
                  <c:v>1.2E-2</c:v>
                </c:pt>
                <c:pt idx="102">
                  <c:v>1.0999999999999999E-2</c:v>
                </c:pt>
                <c:pt idx="103">
                  <c:v>0.02</c:v>
                </c:pt>
                <c:pt idx="104">
                  <c:v>1.2E-2</c:v>
                </c:pt>
                <c:pt idx="105">
                  <c:v>1.7999999999999999E-2</c:v>
                </c:pt>
                <c:pt idx="106">
                  <c:v>0.02</c:v>
                </c:pt>
                <c:pt idx="107">
                  <c:v>1.9E-2</c:v>
                </c:pt>
                <c:pt idx="108">
                  <c:v>1.7999999999999999E-2</c:v>
                </c:pt>
                <c:pt idx="109">
                  <c:v>0.02</c:v>
                </c:pt>
                <c:pt idx="110">
                  <c:v>3.3000000000000002E-2</c:v>
                </c:pt>
                <c:pt idx="111">
                  <c:v>2.8000000000000001E-2</c:v>
                </c:pt>
                <c:pt idx="112">
                  <c:v>3.5000000000000003E-2</c:v>
                </c:pt>
                <c:pt idx="113">
                  <c:v>3.5000000000000003E-2</c:v>
                </c:pt>
                <c:pt idx="114">
                  <c:v>2.9000000000000001E-2</c:v>
                </c:pt>
                <c:pt idx="115">
                  <c:v>2.8000000000000001E-2</c:v>
                </c:pt>
                <c:pt idx="116">
                  <c:v>2.7E-2</c:v>
                </c:pt>
                <c:pt idx="117">
                  <c:v>2.7E-2</c:v>
                </c:pt>
                <c:pt idx="118">
                  <c:v>2.4E-2</c:v>
                </c:pt>
                <c:pt idx="119">
                  <c:v>0.03</c:v>
                </c:pt>
                <c:pt idx="120">
                  <c:v>4.2999999999999997E-2</c:v>
                </c:pt>
                <c:pt idx="121">
                  <c:v>3.6999999999999998E-2</c:v>
                </c:pt>
                <c:pt idx="122">
                  <c:v>3.3000000000000002E-2</c:v>
                </c:pt>
                <c:pt idx="123">
                  <c:v>3.5000000000000003E-2</c:v>
                </c:pt>
                <c:pt idx="124">
                  <c:v>3.3000000000000002E-2</c:v>
                </c:pt>
                <c:pt idx="125">
                  <c:v>3.2000000000000001E-2</c:v>
                </c:pt>
                <c:pt idx="126">
                  <c:v>2.4E-2</c:v>
                </c:pt>
                <c:pt idx="127">
                  <c:v>0.02</c:v>
                </c:pt>
                <c:pt idx="128">
                  <c:v>1.9E-2</c:v>
                </c:pt>
                <c:pt idx="129">
                  <c:v>1.9E-2</c:v>
                </c:pt>
                <c:pt idx="130">
                  <c:v>1.9E-2</c:v>
                </c:pt>
                <c:pt idx="131">
                  <c:v>0.02</c:v>
                </c:pt>
                <c:pt idx="132">
                  <c:v>1.7999999999999999E-2</c:v>
                </c:pt>
                <c:pt idx="133">
                  <c:v>0.02</c:v>
                </c:pt>
                <c:pt idx="134">
                  <c:v>1.4999999999999999E-2</c:v>
                </c:pt>
                <c:pt idx="135">
                  <c:v>1.2999999999999999E-2</c:v>
                </c:pt>
                <c:pt idx="136">
                  <c:v>1.2E-2</c:v>
                </c:pt>
                <c:pt idx="137">
                  <c:v>3.0000000000000001E-3</c:v>
                </c:pt>
                <c:pt idx="138">
                  <c:v>2E-3</c:v>
                </c:pt>
                <c:pt idx="139">
                  <c:v>2E-3</c:v>
                </c:pt>
                <c:pt idx="140">
                  <c:v>3.0000000000000001E-3</c:v>
                </c:pt>
                <c:pt idx="141">
                  <c:v>3.0000000000000001E-3</c:v>
                </c:pt>
                <c:pt idx="142">
                  <c:v>-2E-3</c:v>
                </c:pt>
                <c:pt idx="143">
                  <c:v>2E-3</c:v>
                </c:pt>
                <c:pt idx="144">
                  <c:v>8.9999999999999993E-3</c:v>
                </c:pt>
                <c:pt idx="145">
                  <c:v>8.0000000000000002E-3</c:v>
                </c:pt>
                <c:pt idx="146">
                  <c:v>1.0999999999999999E-2</c:v>
                </c:pt>
                <c:pt idx="147">
                  <c:v>7.0000000000000001E-3</c:v>
                </c:pt>
                <c:pt idx="148">
                  <c:v>1.0999999999999999E-2</c:v>
                </c:pt>
                <c:pt idx="149">
                  <c:v>1.4999999999999999E-2</c:v>
                </c:pt>
                <c:pt idx="150">
                  <c:v>1.4999999999999999E-2</c:v>
                </c:pt>
                <c:pt idx="151">
                  <c:v>0.02</c:v>
                </c:pt>
                <c:pt idx="152">
                  <c:v>2.1999999999999999E-2</c:v>
                </c:pt>
                <c:pt idx="153">
                  <c:v>2.3E-2</c:v>
                </c:pt>
                <c:pt idx="154">
                  <c:v>2.4E-2</c:v>
                </c:pt>
                <c:pt idx="155">
                  <c:v>2.5999999999999999E-2</c:v>
                </c:pt>
                <c:pt idx="156">
                  <c:v>2.3E-2</c:v>
                </c:pt>
                <c:pt idx="157">
                  <c:v>2.4E-2</c:v>
                </c:pt>
                <c:pt idx="158">
                  <c:v>1.9E-2</c:v>
                </c:pt>
                <c:pt idx="159">
                  <c:v>0.03</c:v>
                </c:pt>
                <c:pt idx="160">
                  <c:v>0.03</c:v>
                </c:pt>
                <c:pt idx="161">
                  <c:v>3.2000000000000001E-2</c:v>
                </c:pt>
                <c:pt idx="162">
                  <c:v>3.5999999999999997E-2</c:v>
                </c:pt>
                <c:pt idx="163">
                  <c:v>3.7999999999999999E-2</c:v>
                </c:pt>
                <c:pt idx="164">
                  <c:v>4.1000000000000002E-2</c:v>
                </c:pt>
                <c:pt idx="165">
                  <c:v>3.2000000000000001E-2</c:v>
                </c:pt>
                <c:pt idx="166">
                  <c:v>2.9000000000000001E-2</c:v>
                </c:pt>
                <c:pt idx="167">
                  <c:v>2.7E-2</c:v>
                </c:pt>
                <c:pt idx="168">
                  <c:v>2.7E-2</c:v>
                </c:pt>
                <c:pt idx="169">
                  <c:v>2.5000000000000001E-2</c:v>
                </c:pt>
                <c:pt idx="170">
                  <c:v>2.8000000000000001E-2</c:v>
                </c:pt>
                <c:pt idx="171">
                  <c:v>0.02</c:v>
                </c:pt>
                <c:pt idx="172">
                  <c:v>2.1999999999999999E-2</c:v>
                </c:pt>
                <c:pt idx="173">
                  <c:v>1.4999999999999999E-2</c:v>
                </c:pt>
                <c:pt idx="174">
                  <c:v>8.0000000000000002E-3</c:v>
                </c:pt>
                <c:pt idx="175">
                  <c:v>5.0000000000000001E-3</c:v>
                </c:pt>
                <c:pt idx="176">
                  <c:v>2E-3</c:v>
                </c:pt>
                <c:pt idx="177">
                  <c:v>4.0000000000000001E-3</c:v>
                </c:pt>
                <c:pt idx="178">
                  <c:v>3.0000000000000001E-3</c:v>
                </c:pt>
                <c:pt idx="179">
                  <c:v>5.0000000000000001E-3</c:v>
                </c:pt>
                <c:pt idx="180">
                  <c:v>8.0000000000000002E-3</c:v>
                </c:pt>
                <c:pt idx="181">
                  <c:v>4.0000000000000001E-3</c:v>
                </c:pt>
                <c:pt idx="182">
                  <c:v>1E-3</c:v>
                </c:pt>
                <c:pt idx="183">
                  <c:v>-2E-3</c:v>
                </c:pt>
                <c:pt idx="184">
                  <c:v>0</c:v>
                </c:pt>
                <c:pt idx="185">
                  <c:v>-2E-3</c:v>
                </c:pt>
                <c:pt idx="186">
                  <c:v>0</c:v>
                </c:pt>
                <c:pt idx="187">
                  <c:v>0</c:v>
                </c:pt>
                <c:pt idx="188">
                  <c:v>-7.2999999999999995E-2</c:v>
                </c:pt>
                <c:pt idx="189">
                  <c:v>-0.13</c:v>
                </c:pt>
                <c:pt idx="190">
                  <c:v>-0.106</c:v>
                </c:pt>
                <c:pt idx="191">
                  <c:v>-7.6999999999999999E-2</c:v>
                </c:pt>
                <c:pt idx="192">
                  <c:v>-6.3E-2</c:v>
                </c:pt>
                <c:pt idx="193">
                  <c:v>-4.8000000000000001E-2</c:v>
                </c:pt>
                <c:pt idx="194">
                  <c:v>0.04</c:v>
                </c:pt>
                <c:pt idx="195">
                  <c:v>0.11799999999999999</c:v>
                </c:pt>
                <c:pt idx="196">
                  <c:v>9.4E-2</c:v>
                </c:pt>
                <c:pt idx="197">
                  <c:v>6.6000000000000003E-2</c:v>
                </c:pt>
                <c:pt idx="198">
                  <c:v>5.0999999999999997E-2</c:v>
                </c:pt>
                <c:pt idx="199">
                  <c:v>3.5000000000000003E-2</c:v>
                </c:pt>
                <c:pt idx="200">
                  <c:v>3.7999999999999999E-2</c:v>
                </c:pt>
                <c:pt idx="201">
                  <c:v>4.3999999999999997E-2</c:v>
                </c:pt>
                <c:pt idx="202">
                  <c:v>4.8000000000000001E-2</c:v>
                </c:pt>
                <c:pt idx="203">
                  <c:v>4.9000000000000002E-2</c:v>
                </c:pt>
                <c:pt idx="204">
                  <c:v>5.5E-2</c:v>
                </c:pt>
                <c:pt idx="205">
                  <c:v>6.4000000000000001E-2</c:v>
                </c:pt>
                <c:pt idx="206">
                  <c:v>5.3999999999999999E-2</c:v>
                </c:pt>
                <c:pt idx="207">
                  <c:v>4.9000000000000002E-2</c:v>
                </c:pt>
                <c:pt idx="208">
                  <c:v>4.5999999999999999E-2</c:v>
                </c:pt>
                <c:pt idx="209">
                  <c:v>0.04</c:v>
                </c:pt>
                <c:pt idx="210">
                  <c:v>2.5999999999999999E-2</c:v>
                </c:pt>
                <c:pt idx="211">
                  <c:v>2.1000000000000001E-2</c:v>
                </c:pt>
                <c:pt idx="212">
                  <c:v>1.9E-2</c:v>
                </c:pt>
                <c:pt idx="213">
                  <c:v>1.6E-2</c:v>
                </c:pt>
                <c:pt idx="214">
                  <c:v>-4.0000000000000001E-3</c:v>
                </c:pt>
                <c:pt idx="215">
                  <c:v>-1.7999999999999999E-2</c:v>
                </c:pt>
                <c:pt idx="216">
                  <c:v>-1.6E-2</c:v>
                </c:pt>
                <c:pt idx="217">
                  <c:v>-2.7E-2</c:v>
                </c:pt>
                <c:pt idx="218">
                  <c:v>-2.8000000000000001E-2</c:v>
                </c:pt>
                <c:pt idx="219">
                  <c:v>-3.2000000000000001E-2</c:v>
                </c:pt>
                <c:pt idx="220">
                  <c:v>-3.6999999999999998E-2</c:v>
                </c:pt>
                <c:pt idx="221">
                  <c:v>-3.9E-2</c:v>
                </c:pt>
                <c:pt idx="222">
                  <c:v>-3.5999999999999997E-2</c:v>
                </c:pt>
                <c:pt idx="223">
                  <c:v>-3.5999999999999997E-2</c:v>
                </c:pt>
                <c:pt idx="224">
                  <c:v>-3.9E-2</c:v>
                </c:pt>
                <c:pt idx="225">
                  <c:v>-4.3999999999999997E-2</c:v>
                </c:pt>
                <c:pt idx="226">
                  <c:v>-4.2999999999999997E-2</c:v>
                </c:pt>
                <c:pt idx="227">
                  <c:v>-4.2000000000000003E-2</c:v>
                </c:pt>
                <c:pt idx="228">
                  <c:v>-0.04</c:v>
                </c:pt>
                <c:pt idx="229">
                  <c:v>-3.7999999999999999E-2</c:v>
                </c:pt>
                <c:pt idx="230">
                  <c:v>-3.4000000000000002E-2</c:v>
                </c:pt>
                <c:pt idx="231">
                  <c:v>-3.3000000000000002E-2</c:v>
                </c:pt>
                <c:pt idx="232">
                  <c:v>-3.4000000000000002E-2</c:v>
                </c:pt>
                <c:pt idx="233">
                  <c:v>-2.9000000000000001E-2</c:v>
                </c:pt>
                <c:pt idx="234">
                  <c:v>-3.1E-2</c:v>
                </c:pt>
                <c:pt idx="235">
                  <c:v>-2.5999999999999999E-2</c:v>
                </c:pt>
                <c:pt idx="236">
                  <c:v>-2.1999999999999999E-2</c:v>
                </c:pt>
                <c:pt idx="237">
                  <c:v>-1.9E-2</c:v>
                </c:pt>
                <c:pt idx="238">
                  <c:v>-0.02</c:v>
                </c:pt>
                <c:pt idx="239">
                  <c:v>-1.9E-2</c:v>
                </c:pt>
                <c:pt idx="240">
                  <c:v>-2.1000000000000001E-2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54-4B3B-8822-C187E67F4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791336"/>
        <c:axId val="439790160"/>
      </c:lineChart>
      <c:dateAx>
        <c:axId val="4397913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 b="1" i="0" baseline="0"/>
            </a:pPr>
            <a:endParaRPr lang="en-US"/>
          </a:p>
        </c:txPr>
        <c:crossAx val="439790160"/>
        <c:crosses val="autoZero"/>
        <c:auto val="1"/>
        <c:lblOffset val="100"/>
        <c:baseTimeUnit val="days"/>
        <c:majorUnit val="7"/>
        <c:majorTimeUnit val="months"/>
      </c:dateAx>
      <c:valAx>
        <c:axId val="4397901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39791336"/>
        <c:crosses val="autoZero"/>
        <c:crossBetween val="between"/>
        <c:majorUnit val="3.0000000000000002E-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6211651309956"/>
          <c:y val="3.9828146481689787E-2"/>
          <c:w val="0.87789545917442413"/>
          <c:h val="0.75545390159563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Sheet1!$B$2:$B$243</c:f>
              <c:numCache>
                <c:formatCode>0</c:formatCode>
                <c:ptCount val="242"/>
                <c:pt idx="0">
                  <c:v>233</c:v>
                </c:pt>
                <c:pt idx="1">
                  <c:v>119</c:v>
                </c:pt>
                <c:pt idx="2">
                  <c:v>472</c:v>
                </c:pt>
                <c:pt idx="3">
                  <c:v>292</c:v>
                </c:pt>
                <c:pt idx="4">
                  <c:v>217</c:v>
                </c:pt>
                <c:pt idx="5">
                  <c:v>-44</c:v>
                </c:pt>
                <c:pt idx="6">
                  <c:v>175</c:v>
                </c:pt>
                <c:pt idx="7">
                  <c:v>-6</c:v>
                </c:pt>
                <c:pt idx="8">
                  <c:v>123</c:v>
                </c:pt>
                <c:pt idx="9">
                  <c:v>-2</c:v>
                </c:pt>
                <c:pt idx="10">
                  <c:v>205</c:v>
                </c:pt>
                <c:pt idx="11">
                  <c:v>153</c:v>
                </c:pt>
                <c:pt idx="12">
                  <c:v>-11</c:v>
                </c:pt>
                <c:pt idx="13">
                  <c:v>91</c:v>
                </c:pt>
                <c:pt idx="14">
                  <c:v>-42</c:v>
                </c:pt>
                <c:pt idx="15">
                  <c:v>-284</c:v>
                </c:pt>
                <c:pt idx="16">
                  <c:v>-53</c:v>
                </c:pt>
                <c:pt idx="17">
                  <c:v>-111</c:v>
                </c:pt>
                <c:pt idx="18">
                  <c:v>-122</c:v>
                </c:pt>
                <c:pt idx="19">
                  <c:v>-149</c:v>
                </c:pt>
                <c:pt idx="20">
                  <c:v>-257</c:v>
                </c:pt>
                <c:pt idx="21">
                  <c:v>-317</c:v>
                </c:pt>
                <c:pt idx="22">
                  <c:v>-312</c:v>
                </c:pt>
                <c:pt idx="23">
                  <c:v>-160</c:v>
                </c:pt>
                <c:pt idx="24">
                  <c:v>-130</c:v>
                </c:pt>
                <c:pt idx="25">
                  <c:v>-116</c:v>
                </c:pt>
                <c:pt idx="26">
                  <c:v>-19</c:v>
                </c:pt>
                <c:pt idx="27">
                  <c:v>-94</c:v>
                </c:pt>
                <c:pt idx="28">
                  <c:v>11</c:v>
                </c:pt>
                <c:pt idx="29">
                  <c:v>50</c:v>
                </c:pt>
                <c:pt idx="30">
                  <c:v>-94</c:v>
                </c:pt>
                <c:pt idx="31">
                  <c:v>-3</c:v>
                </c:pt>
                <c:pt idx="32">
                  <c:v>-86</c:v>
                </c:pt>
                <c:pt idx="33">
                  <c:v>127</c:v>
                </c:pt>
                <c:pt idx="34">
                  <c:v>-13</c:v>
                </c:pt>
                <c:pt idx="35">
                  <c:v>-143</c:v>
                </c:pt>
                <c:pt idx="36">
                  <c:v>108</c:v>
                </c:pt>
                <c:pt idx="37">
                  <c:v>-136</c:v>
                </c:pt>
                <c:pt idx="38">
                  <c:v>-212</c:v>
                </c:pt>
                <c:pt idx="39">
                  <c:v>-55</c:v>
                </c:pt>
                <c:pt idx="40">
                  <c:v>19</c:v>
                </c:pt>
                <c:pt idx="41">
                  <c:v>-2</c:v>
                </c:pt>
                <c:pt idx="42">
                  <c:v>-3</c:v>
                </c:pt>
                <c:pt idx="43">
                  <c:v>-42</c:v>
                </c:pt>
                <c:pt idx="44">
                  <c:v>105</c:v>
                </c:pt>
                <c:pt idx="45">
                  <c:v>200</c:v>
                </c:pt>
                <c:pt idx="46">
                  <c:v>20</c:v>
                </c:pt>
                <c:pt idx="47">
                  <c:v>114</c:v>
                </c:pt>
                <c:pt idx="48">
                  <c:v>181</c:v>
                </c:pt>
                <c:pt idx="49">
                  <c:v>56</c:v>
                </c:pt>
                <c:pt idx="50">
                  <c:v>317</c:v>
                </c:pt>
                <c:pt idx="51">
                  <c:v>269</c:v>
                </c:pt>
                <c:pt idx="52">
                  <c:v>283</c:v>
                </c:pt>
                <c:pt idx="53">
                  <c:v>99</c:v>
                </c:pt>
                <c:pt idx="54">
                  <c:v>55</c:v>
                </c:pt>
                <c:pt idx="55">
                  <c:v>89</c:v>
                </c:pt>
                <c:pt idx="56">
                  <c:v>156</c:v>
                </c:pt>
                <c:pt idx="57">
                  <c:v>354</c:v>
                </c:pt>
                <c:pt idx="58">
                  <c:v>56</c:v>
                </c:pt>
                <c:pt idx="59">
                  <c:v>121</c:v>
                </c:pt>
                <c:pt idx="60">
                  <c:v>150</c:v>
                </c:pt>
                <c:pt idx="61">
                  <c:v>258</c:v>
                </c:pt>
                <c:pt idx="62">
                  <c:v>124</c:v>
                </c:pt>
                <c:pt idx="63">
                  <c:v>362</c:v>
                </c:pt>
                <c:pt idx="64">
                  <c:v>172</c:v>
                </c:pt>
                <c:pt idx="65">
                  <c:v>252</c:v>
                </c:pt>
                <c:pt idx="66">
                  <c:v>354</c:v>
                </c:pt>
                <c:pt idx="67">
                  <c:v>202</c:v>
                </c:pt>
                <c:pt idx="68">
                  <c:v>68</c:v>
                </c:pt>
                <c:pt idx="69">
                  <c:v>89</c:v>
                </c:pt>
                <c:pt idx="70">
                  <c:v>338</c:v>
                </c:pt>
                <c:pt idx="71">
                  <c:v>156</c:v>
                </c:pt>
                <c:pt idx="72">
                  <c:v>280</c:v>
                </c:pt>
                <c:pt idx="73">
                  <c:v>308</c:v>
                </c:pt>
                <c:pt idx="74">
                  <c:v>310</c:v>
                </c:pt>
                <c:pt idx="75">
                  <c:v>158</c:v>
                </c:pt>
                <c:pt idx="76">
                  <c:v>39</c:v>
                </c:pt>
                <c:pt idx="77">
                  <c:v>81</c:v>
                </c:pt>
                <c:pt idx="78">
                  <c:v>195</c:v>
                </c:pt>
                <c:pt idx="79">
                  <c:v>174</c:v>
                </c:pt>
                <c:pt idx="80">
                  <c:v>149</c:v>
                </c:pt>
                <c:pt idx="81">
                  <c:v>9</c:v>
                </c:pt>
                <c:pt idx="82">
                  <c:v>211</c:v>
                </c:pt>
                <c:pt idx="83">
                  <c:v>186</c:v>
                </c:pt>
                <c:pt idx="84">
                  <c:v>228</c:v>
                </c:pt>
                <c:pt idx="85">
                  <c:v>81</c:v>
                </c:pt>
                <c:pt idx="86">
                  <c:v>235</c:v>
                </c:pt>
                <c:pt idx="87">
                  <c:v>49</c:v>
                </c:pt>
                <c:pt idx="88">
                  <c:v>151</c:v>
                </c:pt>
                <c:pt idx="89">
                  <c:v>76</c:v>
                </c:pt>
                <c:pt idx="90">
                  <c:v>-31</c:v>
                </c:pt>
                <c:pt idx="91">
                  <c:v>-23</c:v>
                </c:pt>
                <c:pt idx="92">
                  <c:v>80</c:v>
                </c:pt>
                <c:pt idx="93">
                  <c:v>79</c:v>
                </c:pt>
                <c:pt idx="94">
                  <c:v>110</c:v>
                </c:pt>
                <c:pt idx="95">
                  <c:v>108</c:v>
                </c:pt>
                <c:pt idx="96">
                  <c:v>11</c:v>
                </c:pt>
                <c:pt idx="97">
                  <c:v>-79</c:v>
                </c:pt>
                <c:pt idx="98">
                  <c:v>-49</c:v>
                </c:pt>
                <c:pt idx="99">
                  <c:v>-240</c:v>
                </c:pt>
                <c:pt idx="100">
                  <c:v>-177</c:v>
                </c:pt>
                <c:pt idx="101">
                  <c:v>-171</c:v>
                </c:pt>
                <c:pt idx="102">
                  <c:v>-196</c:v>
                </c:pt>
                <c:pt idx="103">
                  <c:v>-278</c:v>
                </c:pt>
                <c:pt idx="104">
                  <c:v>-460</c:v>
                </c:pt>
                <c:pt idx="105">
                  <c:v>-481</c:v>
                </c:pt>
                <c:pt idx="106">
                  <c:v>-727</c:v>
                </c:pt>
                <c:pt idx="107">
                  <c:v>-706</c:v>
                </c:pt>
                <c:pt idx="108">
                  <c:v>-784</c:v>
                </c:pt>
                <c:pt idx="109">
                  <c:v>-743</c:v>
                </c:pt>
                <c:pt idx="110">
                  <c:v>-800</c:v>
                </c:pt>
                <c:pt idx="111">
                  <c:v>-695</c:v>
                </c:pt>
                <c:pt idx="112">
                  <c:v>-342</c:v>
                </c:pt>
                <c:pt idx="113">
                  <c:v>-467</c:v>
                </c:pt>
                <c:pt idx="114">
                  <c:v>-340</c:v>
                </c:pt>
                <c:pt idx="115">
                  <c:v>-183</c:v>
                </c:pt>
                <c:pt idx="116">
                  <c:v>-241</c:v>
                </c:pt>
                <c:pt idx="117">
                  <c:v>-199</c:v>
                </c:pt>
                <c:pt idx="118">
                  <c:v>12</c:v>
                </c:pt>
                <c:pt idx="119">
                  <c:v>-269</c:v>
                </c:pt>
                <c:pt idx="120">
                  <c:v>2</c:v>
                </c:pt>
                <c:pt idx="121">
                  <c:v>-92</c:v>
                </c:pt>
                <c:pt idx="122">
                  <c:v>181</c:v>
                </c:pt>
                <c:pt idx="123">
                  <c:v>231</c:v>
                </c:pt>
                <c:pt idx="124">
                  <c:v>540</c:v>
                </c:pt>
                <c:pt idx="125">
                  <c:v>-139</c:v>
                </c:pt>
                <c:pt idx="126">
                  <c:v>-84</c:v>
                </c:pt>
                <c:pt idx="127">
                  <c:v>-5</c:v>
                </c:pt>
                <c:pt idx="128">
                  <c:v>-65</c:v>
                </c:pt>
                <c:pt idx="129">
                  <c:v>268</c:v>
                </c:pt>
                <c:pt idx="130">
                  <c:v>125</c:v>
                </c:pt>
                <c:pt idx="131">
                  <c:v>72</c:v>
                </c:pt>
                <c:pt idx="132">
                  <c:v>19</c:v>
                </c:pt>
                <c:pt idx="133">
                  <c:v>212</c:v>
                </c:pt>
                <c:pt idx="134">
                  <c:v>235</c:v>
                </c:pt>
                <c:pt idx="135">
                  <c:v>314</c:v>
                </c:pt>
                <c:pt idx="136">
                  <c:v>101</c:v>
                </c:pt>
                <c:pt idx="137">
                  <c:v>236</c:v>
                </c:pt>
                <c:pt idx="138">
                  <c:v>60</c:v>
                </c:pt>
                <c:pt idx="139">
                  <c:v>126</c:v>
                </c:pt>
                <c:pt idx="140">
                  <c:v>233</c:v>
                </c:pt>
                <c:pt idx="141">
                  <c:v>204</c:v>
                </c:pt>
                <c:pt idx="142">
                  <c:v>132</c:v>
                </c:pt>
                <c:pt idx="143">
                  <c:v>202</c:v>
                </c:pt>
                <c:pt idx="144">
                  <c:v>354</c:v>
                </c:pt>
                <c:pt idx="145">
                  <c:v>262</c:v>
                </c:pt>
                <c:pt idx="146">
                  <c:v>240</c:v>
                </c:pt>
                <c:pt idx="147">
                  <c:v>82</c:v>
                </c:pt>
                <c:pt idx="148">
                  <c:v>100</c:v>
                </c:pt>
                <c:pt idx="149">
                  <c:v>73</c:v>
                </c:pt>
                <c:pt idx="150">
                  <c:v>152</c:v>
                </c:pt>
                <c:pt idx="151">
                  <c:v>172</c:v>
                </c:pt>
                <c:pt idx="152">
                  <c:v>187</c:v>
                </c:pt>
                <c:pt idx="153">
                  <c:v>159</c:v>
                </c:pt>
                <c:pt idx="154">
                  <c:v>156</c:v>
                </c:pt>
                <c:pt idx="155">
                  <c:v>239</c:v>
                </c:pt>
                <c:pt idx="156">
                  <c:v>191</c:v>
                </c:pt>
                <c:pt idx="157">
                  <c:v>278</c:v>
                </c:pt>
                <c:pt idx="158">
                  <c:v>139</c:v>
                </c:pt>
                <c:pt idx="159">
                  <c:v>191</c:v>
                </c:pt>
                <c:pt idx="160">
                  <c:v>222</c:v>
                </c:pt>
                <c:pt idx="161">
                  <c:v>181</c:v>
                </c:pt>
                <c:pt idx="162">
                  <c:v>112</c:v>
                </c:pt>
                <c:pt idx="163">
                  <c:v>242</c:v>
                </c:pt>
                <c:pt idx="164">
                  <c:v>187</c:v>
                </c:pt>
                <c:pt idx="165">
                  <c:v>225</c:v>
                </c:pt>
                <c:pt idx="166">
                  <c:v>264</c:v>
                </c:pt>
                <c:pt idx="167">
                  <c:v>69</c:v>
                </c:pt>
                <c:pt idx="168">
                  <c:v>175</c:v>
                </c:pt>
                <c:pt idx="169">
                  <c:v>166</c:v>
                </c:pt>
                <c:pt idx="170">
                  <c:v>254</c:v>
                </c:pt>
                <c:pt idx="171">
                  <c:v>325</c:v>
                </c:pt>
                <c:pt idx="172">
                  <c:v>218</c:v>
                </c:pt>
                <c:pt idx="173">
                  <c:v>326</c:v>
                </c:pt>
                <c:pt idx="174">
                  <c:v>232</c:v>
                </c:pt>
                <c:pt idx="175">
                  <c:v>188</c:v>
                </c:pt>
                <c:pt idx="176">
                  <c:v>309</c:v>
                </c:pt>
                <c:pt idx="177">
                  <c:v>252</c:v>
                </c:pt>
                <c:pt idx="178">
                  <c:v>291</c:v>
                </c:pt>
                <c:pt idx="179">
                  <c:v>268</c:v>
                </c:pt>
                <c:pt idx="180">
                  <c:v>191</c:v>
                </c:pt>
                <c:pt idx="181">
                  <c:v>271</c:v>
                </c:pt>
                <c:pt idx="182">
                  <c:v>71</c:v>
                </c:pt>
                <c:pt idx="183">
                  <c:v>284</c:v>
                </c:pt>
                <c:pt idx="184">
                  <c:v>331</c:v>
                </c:pt>
                <c:pt idx="185">
                  <c:v>174</c:v>
                </c:pt>
                <c:pt idx="186">
                  <c:v>302</c:v>
                </c:pt>
                <c:pt idx="187">
                  <c:v>125</c:v>
                </c:pt>
                <c:pt idx="188">
                  <c:v>155</c:v>
                </c:pt>
                <c:pt idx="189">
                  <c:v>306</c:v>
                </c:pt>
                <c:pt idx="190">
                  <c:v>237</c:v>
                </c:pt>
                <c:pt idx="191">
                  <c:v>273</c:v>
                </c:pt>
                <c:pt idx="192">
                  <c:v>108</c:v>
                </c:pt>
                <c:pt idx="193">
                  <c:v>212</c:v>
                </c:pt>
                <c:pt idx="194">
                  <c:v>237</c:v>
                </c:pt>
                <c:pt idx="195">
                  <c:v>197</c:v>
                </c:pt>
                <c:pt idx="196">
                  <c:v>41</c:v>
                </c:pt>
                <c:pt idx="197">
                  <c:v>258</c:v>
                </c:pt>
                <c:pt idx="198">
                  <c:v>371</c:v>
                </c:pt>
                <c:pt idx="199">
                  <c:v>143</c:v>
                </c:pt>
                <c:pt idx="200">
                  <c:v>289</c:v>
                </c:pt>
                <c:pt idx="201">
                  <c:v>118</c:v>
                </c:pt>
                <c:pt idx="202">
                  <c:v>130</c:v>
                </c:pt>
                <c:pt idx="203">
                  <c:v>214</c:v>
                </c:pt>
                <c:pt idx="204">
                  <c:v>197</c:v>
                </c:pt>
                <c:pt idx="205">
                  <c:v>183</c:v>
                </c:pt>
                <c:pt idx="206">
                  <c:v>139</c:v>
                </c:pt>
                <c:pt idx="207">
                  <c:v>220</c:v>
                </c:pt>
                <c:pt idx="208">
                  <c:v>141</c:v>
                </c:pt>
                <c:pt idx="209">
                  <c:v>211</c:v>
                </c:pt>
                <c:pt idx="210">
                  <c:v>228</c:v>
                </c:pt>
                <c:pt idx="211">
                  <c:v>190</c:v>
                </c:pt>
                <c:pt idx="212">
                  <c:v>42</c:v>
                </c:pt>
                <c:pt idx="213">
                  <c:v>249</c:v>
                </c:pt>
                <c:pt idx="214">
                  <c:v>196</c:v>
                </c:pt>
                <c:pt idx="215">
                  <c:v>179</c:v>
                </c:pt>
                <c:pt idx="216">
                  <c:v>81</c:v>
                </c:pt>
                <c:pt idx="217">
                  <c:v>378</c:v>
                </c:pt>
                <c:pt idx="218">
                  <c:v>195</c:v>
                </c:pt>
                <c:pt idx="219">
                  <c:v>153</c:v>
                </c:pt>
                <c:pt idx="220">
                  <c:v>270</c:v>
                </c:pt>
                <c:pt idx="221">
                  <c:v>214</c:v>
                </c:pt>
                <c:pt idx="222">
                  <c:v>149</c:v>
                </c:pt>
                <c:pt idx="223">
                  <c:v>229</c:v>
                </c:pt>
                <c:pt idx="224">
                  <c:v>105</c:v>
                </c:pt>
                <c:pt idx="225">
                  <c:v>212</c:v>
                </c:pt>
                <c:pt idx="226">
                  <c:v>92</c:v>
                </c:pt>
                <c:pt idx="227">
                  <c:v>240</c:v>
                </c:pt>
                <c:pt idx="228">
                  <c:v>237</c:v>
                </c:pt>
                <c:pt idx="229">
                  <c:v>-50</c:v>
                </c:pt>
                <c:pt idx="230">
                  <c:v>168</c:v>
                </c:pt>
                <c:pt idx="231">
                  <c:v>219</c:v>
                </c:pt>
                <c:pt idx="232">
                  <c:v>63</c:v>
                </c:pt>
                <c:pt idx="233">
                  <c:v>175</c:v>
                </c:pt>
                <c:pt idx="234">
                  <c:v>193</c:v>
                </c:pt>
                <c:pt idx="235">
                  <c:v>195</c:v>
                </c:pt>
                <c:pt idx="236">
                  <c:v>221</c:v>
                </c:pt>
                <c:pt idx="237">
                  <c:v>195</c:v>
                </c:pt>
                <c:pt idx="238">
                  <c:v>234</c:v>
                </c:pt>
                <c:pt idx="239">
                  <c:v>161</c:v>
                </c:pt>
                <c:pt idx="240">
                  <c:v>315</c:v>
                </c:pt>
                <c:pt idx="241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Sheet1!$A$2:$A$243</c:f>
              <c:numCache>
                <c:formatCode>[$-409]mmm\-yy;@</c:formatCode>
                <c:ptCount val="24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</c:numCache>
            </c:numRef>
          </c:cat>
          <c:val>
            <c:numRef>
              <c:f>Sheet1!$C$2:$C$243</c:f>
              <c:numCache>
                <c:formatCode>0</c:formatCode>
                <c:ptCount val="242"/>
                <c:pt idx="0">
                  <c:v>265.16666666666669</c:v>
                </c:pt>
                <c:pt idx="1">
                  <c:v>259.16666666666669</c:v>
                </c:pt>
                <c:pt idx="2">
                  <c:v>304</c:v>
                </c:pt>
                <c:pt idx="3">
                  <c:v>285.16666666666669</c:v>
                </c:pt>
                <c:pt idx="4">
                  <c:v>273.16666666666669</c:v>
                </c:pt>
                <c:pt idx="5">
                  <c:v>214.83333333333334</c:v>
                </c:pt>
                <c:pt idx="6">
                  <c:v>205.16666666666666</c:v>
                </c:pt>
                <c:pt idx="7">
                  <c:v>184.33333333333334</c:v>
                </c:pt>
                <c:pt idx="8">
                  <c:v>126.16666666666667</c:v>
                </c:pt>
                <c:pt idx="9">
                  <c:v>77.166666666666671</c:v>
                </c:pt>
                <c:pt idx="10">
                  <c:v>75.166666666666671</c:v>
                </c:pt>
                <c:pt idx="11">
                  <c:v>108</c:v>
                </c:pt>
                <c:pt idx="12">
                  <c:v>77</c:v>
                </c:pt>
                <c:pt idx="13">
                  <c:v>93.166666666666671</c:v>
                </c:pt>
                <c:pt idx="14">
                  <c:v>65.666666666666671</c:v>
                </c:pt>
                <c:pt idx="15">
                  <c:v>18.666666666666668</c:v>
                </c:pt>
                <c:pt idx="16">
                  <c:v>-24.333333333333332</c:v>
                </c:pt>
                <c:pt idx="17">
                  <c:v>-68.333333333333329</c:v>
                </c:pt>
                <c:pt idx="18">
                  <c:v>-86.833333333333329</c:v>
                </c:pt>
                <c:pt idx="19">
                  <c:v>-126.83333333333333</c:v>
                </c:pt>
                <c:pt idx="20">
                  <c:v>-162.66666666666666</c:v>
                </c:pt>
                <c:pt idx="21">
                  <c:v>-168.16666666666666</c:v>
                </c:pt>
                <c:pt idx="22">
                  <c:v>-211.33333333333334</c:v>
                </c:pt>
                <c:pt idx="23">
                  <c:v>-219.5</c:v>
                </c:pt>
                <c:pt idx="24">
                  <c:v>-220.83333333333334</c:v>
                </c:pt>
                <c:pt idx="25">
                  <c:v>-215.33333333333334</c:v>
                </c:pt>
                <c:pt idx="26">
                  <c:v>-175.66666666666666</c:v>
                </c:pt>
                <c:pt idx="27">
                  <c:v>-138.5</c:v>
                </c:pt>
                <c:pt idx="28">
                  <c:v>-84.666666666666671</c:v>
                </c:pt>
                <c:pt idx="29">
                  <c:v>-49.666666666666664</c:v>
                </c:pt>
                <c:pt idx="30">
                  <c:v>-43.666666666666664</c:v>
                </c:pt>
                <c:pt idx="31">
                  <c:v>-24.833333333333332</c:v>
                </c:pt>
                <c:pt idx="32">
                  <c:v>-36</c:v>
                </c:pt>
                <c:pt idx="33">
                  <c:v>0.83333333333333337</c:v>
                </c:pt>
                <c:pt idx="34">
                  <c:v>-3.1666666666666665</c:v>
                </c:pt>
                <c:pt idx="35">
                  <c:v>-35.333333333333336</c:v>
                </c:pt>
                <c:pt idx="36">
                  <c:v>-1.6666666666666667</c:v>
                </c:pt>
                <c:pt idx="37">
                  <c:v>-23.833333333333332</c:v>
                </c:pt>
                <c:pt idx="38">
                  <c:v>-44.833333333333336</c:v>
                </c:pt>
                <c:pt idx="39">
                  <c:v>-75.166666666666671</c:v>
                </c:pt>
                <c:pt idx="40">
                  <c:v>-69.833333333333329</c:v>
                </c:pt>
                <c:pt idx="41">
                  <c:v>-46.333333333333336</c:v>
                </c:pt>
                <c:pt idx="42">
                  <c:v>-64.833333333333329</c:v>
                </c:pt>
                <c:pt idx="43">
                  <c:v>-49.166666666666664</c:v>
                </c:pt>
                <c:pt idx="44">
                  <c:v>3.6666666666666665</c:v>
                </c:pt>
                <c:pt idx="45">
                  <c:v>46.166666666666664</c:v>
                </c:pt>
                <c:pt idx="46">
                  <c:v>46.333333333333336</c:v>
                </c:pt>
                <c:pt idx="47">
                  <c:v>65.666666666666671</c:v>
                </c:pt>
                <c:pt idx="48">
                  <c:v>96.333333333333329</c:v>
                </c:pt>
                <c:pt idx="49">
                  <c:v>112.66666666666667</c:v>
                </c:pt>
                <c:pt idx="50">
                  <c:v>148</c:v>
                </c:pt>
                <c:pt idx="51">
                  <c:v>159.5</c:v>
                </c:pt>
                <c:pt idx="52">
                  <c:v>203.33333333333334</c:v>
                </c:pt>
                <c:pt idx="53">
                  <c:v>200.83333333333334</c:v>
                </c:pt>
                <c:pt idx="54">
                  <c:v>179.83333333333334</c:v>
                </c:pt>
                <c:pt idx="55">
                  <c:v>185.33333333333334</c:v>
                </c:pt>
                <c:pt idx="56">
                  <c:v>158.5</c:v>
                </c:pt>
                <c:pt idx="57">
                  <c:v>172.66666666666666</c:v>
                </c:pt>
                <c:pt idx="58">
                  <c:v>134.83333333333334</c:v>
                </c:pt>
                <c:pt idx="59">
                  <c:v>138.5</c:v>
                </c:pt>
                <c:pt idx="60">
                  <c:v>154.33333333333334</c:v>
                </c:pt>
                <c:pt idx="61">
                  <c:v>182.5</c:v>
                </c:pt>
                <c:pt idx="62">
                  <c:v>177.16666666666666</c:v>
                </c:pt>
                <c:pt idx="63">
                  <c:v>178.5</c:v>
                </c:pt>
                <c:pt idx="64">
                  <c:v>197.83333333333334</c:v>
                </c:pt>
                <c:pt idx="65">
                  <c:v>219.66666666666666</c:v>
                </c:pt>
                <c:pt idx="66">
                  <c:v>253.66666666666666</c:v>
                </c:pt>
                <c:pt idx="67">
                  <c:v>244.33333333333334</c:v>
                </c:pt>
                <c:pt idx="68">
                  <c:v>235</c:v>
                </c:pt>
                <c:pt idx="69">
                  <c:v>189.5</c:v>
                </c:pt>
                <c:pt idx="70">
                  <c:v>217.16666666666666</c:v>
                </c:pt>
                <c:pt idx="71">
                  <c:v>201.16666666666666</c:v>
                </c:pt>
                <c:pt idx="72">
                  <c:v>188.83333333333334</c:v>
                </c:pt>
                <c:pt idx="73">
                  <c:v>206.5</c:v>
                </c:pt>
                <c:pt idx="74">
                  <c:v>246.83333333333334</c:v>
                </c:pt>
                <c:pt idx="75">
                  <c:v>258.33333333333331</c:v>
                </c:pt>
                <c:pt idx="76">
                  <c:v>208.5</c:v>
                </c:pt>
                <c:pt idx="77">
                  <c:v>196</c:v>
                </c:pt>
                <c:pt idx="78">
                  <c:v>181.83333333333334</c:v>
                </c:pt>
                <c:pt idx="79">
                  <c:v>159.5</c:v>
                </c:pt>
                <c:pt idx="80">
                  <c:v>132.66666666666666</c:v>
                </c:pt>
                <c:pt idx="81">
                  <c:v>107.83333333333333</c:v>
                </c:pt>
                <c:pt idx="82">
                  <c:v>136.5</c:v>
                </c:pt>
                <c:pt idx="83">
                  <c:v>154</c:v>
                </c:pt>
                <c:pt idx="84">
                  <c:v>159.5</c:v>
                </c:pt>
                <c:pt idx="85">
                  <c:v>144</c:v>
                </c:pt>
                <c:pt idx="86">
                  <c:v>158.33333333333334</c:v>
                </c:pt>
                <c:pt idx="87">
                  <c:v>165</c:v>
                </c:pt>
                <c:pt idx="88">
                  <c:v>155</c:v>
                </c:pt>
                <c:pt idx="89">
                  <c:v>136.66666666666666</c:v>
                </c:pt>
                <c:pt idx="90">
                  <c:v>93.5</c:v>
                </c:pt>
                <c:pt idx="91">
                  <c:v>76.166666666666671</c:v>
                </c:pt>
                <c:pt idx="92">
                  <c:v>50.333333333333336</c:v>
                </c:pt>
                <c:pt idx="93">
                  <c:v>55.333333333333336</c:v>
                </c:pt>
                <c:pt idx="94">
                  <c:v>48.5</c:v>
                </c:pt>
                <c:pt idx="95">
                  <c:v>53.833333333333336</c:v>
                </c:pt>
                <c:pt idx="96">
                  <c:v>60.833333333333336</c:v>
                </c:pt>
                <c:pt idx="97">
                  <c:v>51.5</c:v>
                </c:pt>
                <c:pt idx="98">
                  <c:v>30</c:v>
                </c:pt>
                <c:pt idx="99">
                  <c:v>-23.166666666666668</c:v>
                </c:pt>
                <c:pt idx="100">
                  <c:v>-71</c:v>
                </c:pt>
                <c:pt idx="101">
                  <c:v>-117.5</c:v>
                </c:pt>
                <c:pt idx="102">
                  <c:v>-152</c:v>
                </c:pt>
                <c:pt idx="103">
                  <c:v>-185.16666666666666</c:v>
                </c:pt>
                <c:pt idx="104">
                  <c:v>-253.66666666666666</c:v>
                </c:pt>
                <c:pt idx="105">
                  <c:v>-293.83333333333331</c:v>
                </c:pt>
                <c:pt idx="106">
                  <c:v>-385.5</c:v>
                </c:pt>
                <c:pt idx="107">
                  <c:v>-474.66666666666669</c:v>
                </c:pt>
                <c:pt idx="108">
                  <c:v>-572.66666666666663</c:v>
                </c:pt>
                <c:pt idx="109">
                  <c:v>-650.16666666666663</c:v>
                </c:pt>
                <c:pt idx="110">
                  <c:v>-706.83333333333337</c:v>
                </c:pt>
                <c:pt idx="111">
                  <c:v>-742.5</c:v>
                </c:pt>
                <c:pt idx="112">
                  <c:v>-678.33333333333337</c:v>
                </c:pt>
                <c:pt idx="113">
                  <c:v>-638.5</c:v>
                </c:pt>
                <c:pt idx="114">
                  <c:v>-564.5</c:v>
                </c:pt>
                <c:pt idx="115">
                  <c:v>-471.16666666666669</c:v>
                </c:pt>
                <c:pt idx="116">
                  <c:v>-378</c:v>
                </c:pt>
                <c:pt idx="117">
                  <c:v>-295.33333333333331</c:v>
                </c:pt>
                <c:pt idx="118">
                  <c:v>-236.33333333333334</c:v>
                </c:pt>
                <c:pt idx="119">
                  <c:v>-203.33333333333334</c:v>
                </c:pt>
                <c:pt idx="120">
                  <c:v>-146.33333333333334</c:v>
                </c:pt>
                <c:pt idx="121">
                  <c:v>-131.16666666666666</c:v>
                </c:pt>
                <c:pt idx="122">
                  <c:v>-60.833333333333336</c:v>
                </c:pt>
                <c:pt idx="123">
                  <c:v>10.833333333333334</c:v>
                </c:pt>
                <c:pt idx="124">
                  <c:v>98.833333333333329</c:v>
                </c:pt>
                <c:pt idx="125">
                  <c:v>120.5</c:v>
                </c:pt>
                <c:pt idx="126">
                  <c:v>106.16666666666667</c:v>
                </c:pt>
                <c:pt idx="127">
                  <c:v>120.66666666666667</c:v>
                </c:pt>
                <c:pt idx="128">
                  <c:v>79.666666666666671</c:v>
                </c:pt>
                <c:pt idx="129">
                  <c:v>85.833333333333329</c:v>
                </c:pt>
                <c:pt idx="130">
                  <c:v>16.666666666666668</c:v>
                </c:pt>
                <c:pt idx="131">
                  <c:v>51.833333333333336</c:v>
                </c:pt>
                <c:pt idx="132">
                  <c:v>69</c:v>
                </c:pt>
                <c:pt idx="133">
                  <c:v>105.16666666666667</c:v>
                </c:pt>
                <c:pt idx="134">
                  <c:v>155.16666666666666</c:v>
                </c:pt>
                <c:pt idx="135">
                  <c:v>162.83333333333334</c:v>
                </c:pt>
                <c:pt idx="136">
                  <c:v>158.83333333333334</c:v>
                </c:pt>
                <c:pt idx="137">
                  <c:v>186.16666666666666</c:v>
                </c:pt>
                <c:pt idx="138">
                  <c:v>193</c:v>
                </c:pt>
                <c:pt idx="139">
                  <c:v>178.66666666666666</c:v>
                </c:pt>
                <c:pt idx="140">
                  <c:v>178.33333333333334</c:v>
                </c:pt>
                <c:pt idx="141">
                  <c:v>160</c:v>
                </c:pt>
                <c:pt idx="142">
                  <c:v>165.16666666666666</c:v>
                </c:pt>
                <c:pt idx="143">
                  <c:v>159.5</c:v>
                </c:pt>
                <c:pt idx="144">
                  <c:v>208.5</c:v>
                </c:pt>
                <c:pt idx="145">
                  <c:v>231.16666666666666</c:v>
                </c:pt>
                <c:pt idx="146">
                  <c:v>232.33333333333334</c:v>
                </c:pt>
                <c:pt idx="147">
                  <c:v>212</c:v>
                </c:pt>
                <c:pt idx="148">
                  <c:v>206.66666666666666</c:v>
                </c:pt>
                <c:pt idx="149">
                  <c:v>185.16666666666666</c:v>
                </c:pt>
                <c:pt idx="150">
                  <c:v>151.5</c:v>
                </c:pt>
                <c:pt idx="151">
                  <c:v>136.5</c:v>
                </c:pt>
                <c:pt idx="152">
                  <c:v>127.66666666666667</c:v>
                </c:pt>
                <c:pt idx="153">
                  <c:v>140.5</c:v>
                </c:pt>
                <c:pt idx="154">
                  <c:v>149.83333333333334</c:v>
                </c:pt>
                <c:pt idx="155">
                  <c:v>177.5</c:v>
                </c:pt>
                <c:pt idx="156">
                  <c:v>184</c:v>
                </c:pt>
                <c:pt idx="157">
                  <c:v>201.66666666666666</c:v>
                </c:pt>
                <c:pt idx="158">
                  <c:v>193.66666666666666</c:v>
                </c:pt>
                <c:pt idx="159">
                  <c:v>199</c:v>
                </c:pt>
                <c:pt idx="160">
                  <c:v>210</c:v>
                </c:pt>
                <c:pt idx="161">
                  <c:v>200.33333333333334</c:v>
                </c:pt>
                <c:pt idx="162">
                  <c:v>187.16666666666666</c:v>
                </c:pt>
                <c:pt idx="163">
                  <c:v>181.16666666666666</c:v>
                </c:pt>
                <c:pt idx="164">
                  <c:v>189.16666666666666</c:v>
                </c:pt>
                <c:pt idx="165">
                  <c:v>194.83333333333334</c:v>
                </c:pt>
                <c:pt idx="166">
                  <c:v>201.83333333333334</c:v>
                </c:pt>
                <c:pt idx="167">
                  <c:v>183.16666666666666</c:v>
                </c:pt>
                <c:pt idx="168">
                  <c:v>193.66666666666666</c:v>
                </c:pt>
                <c:pt idx="169">
                  <c:v>181</c:v>
                </c:pt>
                <c:pt idx="170">
                  <c:v>192.16666666666666</c:v>
                </c:pt>
                <c:pt idx="171">
                  <c:v>208.83333333333334</c:v>
                </c:pt>
                <c:pt idx="172">
                  <c:v>201.16666666666666</c:v>
                </c:pt>
                <c:pt idx="173">
                  <c:v>244</c:v>
                </c:pt>
                <c:pt idx="174">
                  <c:v>253.5</c:v>
                </c:pt>
                <c:pt idx="175">
                  <c:v>257.16666666666669</c:v>
                </c:pt>
                <c:pt idx="176">
                  <c:v>266.33333333333331</c:v>
                </c:pt>
                <c:pt idx="177">
                  <c:v>254.16666666666666</c:v>
                </c:pt>
                <c:pt idx="178">
                  <c:v>266.33333333333331</c:v>
                </c:pt>
                <c:pt idx="179">
                  <c:v>256.66666666666669</c:v>
                </c:pt>
                <c:pt idx="180">
                  <c:v>249.83333333333334</c:v>
                </c:pt>
                <c:pt idx="181">
                  <c:v>263.66666666666669</c:v>
                </c:pt>
                <c:pt idx="182">
                  <c:v>224</c:v>
                </c:pt>
                <c:pt idx="183">
                  <c:v>229.33333333333334</c:v>
                </c:pt>
                <c:pt idx="184">
                  <c:v>236</c:v>
                </c:pt>
                <c:pt idx="185">
                  <c:v>220.33333333333334</c:v>
                </c:pt>
                <c:pt idx="186">
                  <c:v>238.83333333333334</c:v>
                </c:pt>
                <c:pt idx="187">
                  <c:v>214.5</c:v>
                </c:pt>
                <c:pt idx="188">
                  <c:v>228.5</c:v>
                </c:pt>
                <c:pt idx="189">
                  <c:v>232.16666666666666</c:v>
                </c:pt>
                <c:pt idx="190">
                  <c:v>216.5</c:v>
                </c:pt>
                <c:pt idx="191">
                  <c:v>233</c:v>
                </c:pt>
                <c:pt idx="192">
                  <c:v>200.66666666666666</c:v>
                </c:pt>
                <c:pt idx="193">
                  <c:v>215.16666666666666</c:v>
                </c:pt>
                <c:pt idx="194">
                  <c:v>228.83333333333334</c:v>
                </c:pt>
                <c:pt idx="195">
                  <c:v>210.66666666666666</c:v>
                </c:pt>
                <c:pt idx="196">
                  <c:v>178</c:v>
                </c:pt>
                <c:pt idx="197">
                  <c:v>175.5</c:v>
                </c:pt>
                <c:pt idx="198">
                  <c:v>219.33333333333334</c:v>
                </c:pt>
                <c:pt idx="199">
                  <c:v>207.83333333333334</c:v>
                </c:pt>
                <c:pt idx="200">
                  <c:v>216.5</c:v>
                </c:pt>
                <c:pt idx="201">
                  <c:v>203.33333333333334</c:v>
                </c:pt>
                <c:pt idx="202">
                  <c:v>218.16666666666666</c:v>
                </c:pt>
                <c:pt idx="203">
                  <c:v>210.83333333333334</c:v>
                </c:pt>
                <c:pt idx="204">
                  <c:v>181.83333333333334</c:v>
                </c:pt>
                <c:pt idx="205">
                  <c:v>188.5</c:v>
                </c:pt>
                <c:pt idx="206">
                  <c:v>163.5</c:v>
                </c:pt>
                <c:pt idx="207">
                  <c:v>180.5</c:v>
                </c:pt>
                <c:pt idx="208">
                  <c:v>182.33333333333334</c:v>
                </c:pt>
                <c:pt idx="209">
                  <c:v>181.83333333333334</c:v>
                </c:pt>
                <c:pt idx="210">
                  <c:v>187</c:v>
                </c:pt>
                <c:pt idx="211">
                  <c:v>188.16666666666666</c:v>
                </c:pt>
                <c:pt idx="212">
                  <c:v>172</c:v>
                </c:pt>
                <c:pt idx="213">
                  <c:v>176.83333333333334</c:v>
                </c:pt>
                <c:pt idx="214">
                  <c:v>186</c:v>
                </c:pt>
                <c:pt idx="215">
                  <c:v>180.66666666666666</c:v>
                </c:pt>
                <c:pt idx="216">
                  <c:v>156.16666666666666</c:v>
                </c:pt>
                <c:pt idx="217">
                  <c:v>187.5</c:v>
                </c:pt>
                <c:pt idx="218">
                  <c:v>213</c:v>
                </c:pt>
                <c:pt idx="219">
                  <c:v>197</c:v>
                </c:pt>
                <c:pt idx="220">
                  <c:v>209.33333333333334</c:v>
                </c:pt>
                <c:pt idx="221">
                  <c:v>215.16666666666666</c:v>
                </c:pt>
                <c:pt idx="222">
                  <c:v>226.5</c:v>
                </c:pt>
                <c:pt idx="223">
                  <c:v>201.66666666666666</c:v>
                </c:pt>
                <c:pt idx="224">
                  <c:v>186.66666666666666</c:v>
                </c:pt>
                <c:pt idx="225">
                  <c:v>196.5</c:v>
                </c:pt>
                <c:pt idx="226">
                  <c:v>166.83333333333334</c:v>
                </c:pt>
                <c:pt idx="227">
                  <c:v>171.16666666666666</c:v>
                </c:pt>
                <c:pt idx="228">
                  <c:v>185.83333333333334</c:v>
                </c:pt>
                <c:pt idx="229">
                  <c:v>139.33333333333334</c:v>
                </c:pt>
                <c:pt idx="230">
                  <c:v>149.83333333333334</c:v>
                </c:pt>
                <c:pt idx="231">
                  <c:v>151</c:v>
                </c:pt>
                <c:pt idx="232">
                  <c:v>146.16666666666666</c:v>
                </c:pt>
                <c:pt idx="233">
                  <c:v>135.33333333333334</c:v>
                </c:pt>
                <c:pt idx="234">
                  <c:v>128</c:v>
                </c:pt>
                <c:pt idx="235">
                  <c:v>168.83333333333334</c:v>
                </c:pt>
                <c:pt idx="236">
                  <c:v>177.66666666666666</c:v>
                </c:pt>
                <c:pt idx="237">
                  <c:v>173.66666666666666</c:v>
                </c:pt>
                <c:pt idx="238">
                  <c:v>202.16666666666666</c:v>
                </c:pt>
                <c:pt idx="239">
                  <c:v>199.83333333333334</c:v>
                </c:pt>
                <c:pt idx="240">
                  <c:v>220.16666666666666</c:v>
                </c:pt>
                <c:pt idx="241">
                  <c:v>235.83333333333334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crossAx val="124028032"/>
        <c:crosses val="autoZero"/>
        <c:auto val="1"/>
        <c:lblOffset val="100"/>
        <c:base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27916182608321"/>
          <c:y val="7.1873578302712154E-2"/>
          <c:w val="0.86202317155256525"/>
          <c:h val="0.716209903084680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Sheet1!$A$2:$A$295</c:f>
              <c:numCache>
                <c:formatCode>yyyy\-mm\-dd</c:formatCode>
                <c:ptCount val="29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 formatCode="[$-409]mmm\-yy;@">
                  <c:v>44682</c:v>
                </c:pt>
                <c:pt idx="269" formatCode="[$-409]mmm\-yy;@">
                  <c:v>44713</c:v>
                </c:pt>
                <c:pt idx="270" formatCode="[$-409]mmm\-yy;@">
                  <c:v>44743</c:v>
                </c:pt>
                <c:pt idx="271" formatCode="[$-409]mmm\-yy;@">
                  <c:v>44774</c:v>
                </c:pt>
                <c:pt idx="272" formatCode="[$-409]mmm\-yy;@">
                  <c:v>44805</c:v>
                </c:pt>
                <c:pt idx="273" formatCode="[$-409]mmm\-yy;@">
                  <c:v>44835</c:v>
                </c:pt>
                <c:pt idx="274" formatCode="[$-409]mmm\-yy;@">
                  <c:v>44866</c:v>
                </c:pt>
                <c:pt idx="275" formatCode="[$-409]mmm\-yy;@">
                  <c:v>44896</c:v>
                </c:pt>
                <c:pt idx="276" formatCode="[$-409]mmm\-yy;@">
                  <c:v>44927</c:v>
                </c:pt>
                <c:pt idx="277" formatCode="[$-409]mmm\-yy;@">
                  <c:v>44958</c:v>
                </c:pt>
                <c:pt idx="278" formatCode="[$-409]mmm\-yy;@">
                  <c:v>44986</c:v>
                </c:pt>
                <c:pt idx="279" formatCode="[$-409]mmm\-yy;@">
                  <c:v>45017</c:v>
                </c:pt>
                <c:pt idx="280" formatCode="[$-409]mmm\-yy;@">
                  <c:v>45047</c:v>
                </c:pt>
                <c:pt idx="281" formatCode="[$-409]mmm\-yy;@">
                  <c:v>45078</c:v>
                </c:pt>
                <c:pt idx="282" formatCode="[$-409]mmm\-yy;@">
                  <c:v>45108</c:v>
                </c:pt>
                <c:pt idx="283" formatCode="[$-409]mmm\-yy;@">
                  <c:v>45139</c:v>
                </c:pt>
                <c:pt idx="284" formatCode="[$-409]mmm\-yy;@">
                  <c:v>45170</c:v>
                </c:pt>
                <c:pt idx="285" formatCode="[$-409]mmm\-yy;@">
                  <c:v>45200</c:v>
                </c:pt>
                <c:pt idx="286" formatCode="[$-409]mmm\-yy;@">
                  <c:v>45231</c:v>
                </c:pt>
                <c:pt idx="287" formatCode="[$-409]mmm\-yy;@">
                  <c:v>45261</c:v>
                </c:pt>
                <c:pt idx="288" formatCode="[$-409]mmm\-yy;@">
                  <c:v>45292</c:v>
                </c:pt>
                <c:pt idx="289" formatCode="[$-409]mmm\-yy;@">
                  <c:v>45323</c:v>
                </c:pt>
                <c:pt idx="290" formatCode="[$-409]mmm\-yy;@">
                  <c:v>45352</c:v>
                </c:pt>
                <c:pt idx="291" formatCode="[$-409]mmm\-yy;@">
                  <c:v>45383</c:v>
                </c:pt>
                <c:pt idx="292" formatCode="[$-409]mmm\-yy;@">
                  <c:v>45413</c:v>
                </c:pt>
                <c:pt idx="293" formatCode="[$-409]mmm\-yy;@">
                  <c:v>45444</c:v>
                </c:pt>
              </c:numCache>
            </c:numRef>
          </c:cat>
          <c:val>
            <c:numRef>
              <c:f>Sheet1!$B$2:$B$295</c:f>
              <c:numCache>
                <c:formatCode>0</c:formatCode>
                <c:ptCount val="294"/>
                <c:pt idx="0">
                  <c:v>228</c:v>
                </c:pt>
                <c:pt idx="1">
                  <c:v>111</c:v>
                </c:pt>
                <c:pt idx="2">
                  <c:v>484</c:v>
                </c:pt>
                <c:pt idx="3">
                  <c:v>279</c:v>
                </c:pt>
                <c:pt idx="4">
                  <c:v>223</c:v>
                </c:pt>
                <c:pt idx="5">
                  <c:v>-46</c:v>
                </c:pt>
                <c:pt idx="6">
                  <c:v>168</c:v>
                </c:pt>
                <c:pt idx="7">
                  <c:v>3</c:v>
                </c:pt>
                <c:pt idx="8">
                  <c:v>126</c:v>
                </c:pt>
                <c:pt idx="9">
                  <c:v>-5</c:v>
                </c:pt>
                <c:pt idx="10">
                  <c:v>201</c:v>
                </c:pt>
                <c:pt idx="11">
                  <c:v>165</c:v>
                </c:pt>
                <c:pt idx="12">
                  <c:v>-19</c:v>
                </c:pt>
                <c:pt idx="13">
                  <c:v>87</c:v>
                </c:pt>
                <c:pt idx="14">
                  <c:v>-35</c:v>
                </c:pt>
                <c:pt idx="15">
                  <c:v>-296</c:v>
                </c:pt>
                <c:pt idx="16">
                  <c:v>-44</c:v>
                </c:pt>
                <c:pt idx="17">
                  <c:v>-115</c:v>
                </c:pt>
                <c:pt idx="18">
                  <c:v>-123</c:v>
                </c:pt>
                <c:pt idx="19">
                  <c:v>-149</c:v>
                </c:pt>
                <c:pt idx="20">
                  <c:v>-259</c:v>
                </c:pt>
                <c:pt idx="21">
                  <c:v>-313</c:v>
                </c:pt>
                <c:pt idx="22">
                  <c:v>-311</c:v>
                </c:pt>
                <c:pt idx="23">
                  <c:v>-157</c:v>
                </c:pt>
                <c:pt idx="24">
                  <c:v>-131</c:v>
                </c:pt>
                <c:pt idx="25">
                  <c:v>-121</c:v>
                </c:pt>
                <c:pt idx="26">
                  <c:v>-12</c:v>
                </c:pt>
                <c:pt idx="27">
                  <c:v>-104</c:v>
                </c:pt>
                <c:pt idx="28">
                  <c:v>16</c:v>
                </c:pt>
                <c:pt idx="29">
                  <c:v>50</c:v>
                </c:pt>
                <c:pt idx="30">
                  <c:v>-97</c:v>
                </c:pt>
                <c:pt idx="31">
                  <c:v>2</c:v>
                </c:pt>
                <c:pt idx="32">
                  <c:v>-89</c:v>
                </c:pt>
                <c:pt idx="33">
                  <c:v>123</c:v>
                </c:pt>
                <c:pt idx="34">
                  <c:v>-4</c:v>
                </c:pt>
                <c:pt idx="35">
                  <c:v>-148</c:v>
                </c:pt>
                <c:pt idx="36">
                  <c:v>111</c:v>
                </c:pt>
                <c:pt idx="37">
                  <c:v>-137</c:v>
                </c:pt>
                <c:pt idx="38">
                  <c:v>-211</c:v>
                </c:pt>
                <c:pt idx="39">
                  <c:v>-56</c:v>
                </c:pt>
                <c:pt idx="40">
                  <c:v>20</c:v>
                </c:pt>
                <c:pt idx="41">
                  <c:v>-4</c:v>
                </c:pt>
                <c:pt idx="42">
                  <c:v>-8</c:v>
                </c:pt>
                <c:pt idx="43">
                  <c:v>-31</c:v>
                </c:pt>
                <c:pt idx="44">
                  <c:v>99</c:v>
                </c:pt>
                <c:pt idx="45">
                  <c:v>187</c:v>
                </c:pt>
                <c:pt idx="46">
                  <c:v>43</c:v>
                </c:pt>
                <c:pt idx="47">
                  <c:v>112</c:v>
                </c:pt>
                <c:pt idx="48">
                  <c:v>172</c:v>
                </c:pt>
                <c:pt idx="49">
                  <c:v>56</c:v>
                </c:pt>
                <c:pt idx="50">
                  <c:v>317</c:v>
                </c:pt>
                <c:pt idx="51">
                  <c:v>270</c:v>
                </c:pt>
                <c:pt idx="52">
                  <c:v>284</c:v>
                </c:pt>
                <c:pt idx="53">
                  <c:v>96</c:v>
                </c:pt>
                <c:pt idx="54">
                  <c:v>61</c:v>
                </c:pt>
                <c:pt idx="55">
                  <c:v>86</c:v>
                </c:pt>
                <c:pt idx="56">
                  <c:v>147</c:v>
                </c:pt>
                <c:pt idx="57">
                  <c:v>352</c:v>
                </c:pt>
                <c:pt idx="58">
                  <c:v>74</c:v>
                </c:pt>
                <c:pt idx="59">
                  <c:v>124</c:v>
                </c:pt>
                <c:pt idx="60">
                  <c:v>146</c:v>
                </c:pt>
                <c:pt idx="61">
                  <c:v>254</c:v>
                </c:pt>
                <c:pt idx="62">
                  <c:v>121</c:v>
                </c:pt>
                <c:pt idx="63">
                  <c:v>361</c:v>
                </c:pt>
                <c:pt idx="64">
                  <c:v>172</c:v>
                </c:pt>
                <c:pt idx="65">
                  <c:v>252</c:v>
                </c:pt>
                <c:pt idx="66">
                  <c:v>358</c:v>
                </c:pt>
                <c:pt idx="67">
                  <c:v>198</c:v>
                </c:pt>
                <c:pt idx="68">
                  <c:v>57</c:v>
                </c:pt>
                <c:pt idx="69">
                  <c:v>94</c:v>
                </c:pt>
                <c:pt idx="70">
                  <c:v>355</c:v>
                </c:pt>
                <c:pt idx="71">
                  <c:v>159</c:v>
                </c:pt>
                <c:pt idx="72">
                  <c:v>265</c:v>
                </c:pt>
                <c:pt idx="73">
                  <c:v>307</c:v>
                </c:pt>
                <c:pt idx="74">
                  <c:v>309</c:v>
                </c:pt>
                <c:pt idx="75">
                  <c:v>169</c:v>
                </c:pt>
                <c:pt idx="76">
                  <c:v>37</c:v>
                </c:pt>
                <c:pt idx="77">
                  <c:v>81</c:v>
                </c:pt>
                <c:pt idx="78">
                  <c:v>194</c:v>
                </c:pt>
                <c:pt idx="79">
                  <c:v>166</c:v>
                </c:pt>
                <c:pt idx="80">
                  <c:v>137</c:v>
                </c:pt>
                <c:pt idx="81">
                  <c:v>24</c:v>
                </c:pt>
                <c:pt idx="82">
                  <c:v>219</c:v>
                </c:pt>
                <c:pt idx="83">
                  <c:v>183</c:v>
                </c:pt>
                <c:pt idx="84">
                  <c:v>224</c:v>
                </c:pt>
                <c:pt idx="85">
                  <c:v>81</c:v>
                </c:pt>
                <c:pt idx="86">
                  <c:v>226</c:v>
                </c:pt>
                <c:pt idx="87">
                  <c:v>60</c:v>
                </c:pt>
                <c:pt idx="88">
                  <c:v>151</c:v>
                </c:pt>
                <c:pt idx="89">
                  <c:v>79</c:v>
                </c:pt>
                <c:pt idx="90">
                  <c:v>-30</c:v>
                </c:pt>
                <c:pt idx="91">
                  <c:v>-25</c:v>
                </c:pt>
                <c:pt idx="92">
                  <c:v>86</c:v>
                </c:pt>
                <c:pt idx="93">
                  <c:v>72</c:v>
                </c:pt>
                <c:pt idx="94">
                  <c:v>116</c:v>
                </c:pt>
                <c:pt idx="95">
                  <c:v>105</c:v>
                </c:pt>
                <c:pt idx="96">
                  <c:v>1</c:v>
                </c:pt>
                <c:pt idx="97">
                  <c:v>-71</c:v>
                </c:pt>
                <c:pt idx="98">
                  <c:v>-70</c:v>
                </c:pt>
                <c:pt idx="99">
                  <c:v>-219</c:v>
                </c:pt>
                <c:pt idx="100">
                  <c:v>-190</c:v>
                </c:pt>
                <c:pt idx="101">
                  <c:v>-158</c:v>
                </c:pt>
                <c:pt idx="102">
                  <c:v>-197</c:v>
                </c:pt>
                <c:pt idx="103">
                  <c:v>-283</c:v>
                </c:pt>
                <c:pt idx="104">
                  <c:v>-450</c:v>
                </c:pt>
                <c:pt idx="105">
                  <c:v>-465</c:v>
                </c:pt>
                <c:pt idx="106">
                  <c:v>-748</c:v>
                </c:pt>
                <c:pt idx="107">
                  <c:v>-698</c:v>
                </c:pt>
                <c:pt idx="108">
                  <c:v>-782</c:v>
                </c:pt>
                <c:pt idx="109">
                  <c:v>-752</c:v>
                </c:pt>
                <c:pt idx="110">
                  <c:v>-820</c:v>
                </c:pt>
                <c:pt idx="111">
                  <c:v>-669</c:v>
                </c:pt>
                <c:pt idx="112">
                  <c:v>-355</c:v>
                </c:pt>
                <c:pt idx="113">
                  <c:v>-467</c:v>
                </c:pt>
                <c:pt idx="114">
                  <c:v>-342</c:v>
                </c:pt>
                <c:pt idx="115">
                  <c:v>-181</c:v>
                </c:pt>
                <c:pt idx="116">
                  <c:v>-239</c:v>
                </c:pt>
                <c:pt idx="117">
                  <c:v>-180</c:v>
                </c:pt>
                <c:pt idx="118">
                  <c:v>-2</c:v>
                </c:pt>
                <c:pt idx="119">
                  <c:v>-252</c:v>
                </c:pt>
                <c:pt idx="120">
                  <c:v>-12</c:v>
                </c:pt>
                <c:pt idx="121">
                  <c:v>-93</c:v>
                </c:pt>
                <c:pt idx="122">
                  <c:v>163</c:v>
                </c:pt>
                <c:pt idx="123">
                  <c:v>250</c:v>
                </c:pt>
                <c:pt idx="124">
                  <c:v>530</c:v>
                </c:pt>
                <c:pt idx="125">
                  <c:v>-144</c:v>
                </c:pt>
                <c:pt idx="126">
                  <c:v>-81</c:v>
                </c:pt>
                <c:pt idx="127">
                  <c:v>3</c:v>
                </c:pt>
                <c:pt idx="128">
                  <c:v>-83</c:v>
                </c:pt>
                <c:pt idx="129">
                  <c:v>280</c:v>
                </c:pt>
                <c:pt idx="130">
                  <c:v>134</c:v>
                </c:pt>
                <c:pt idx="131">
                  <c:v>82</c:v>
                </c:pt>
                <c:pt idx="132">
                  <c:v>3</c:v>
                </c:pt>
                <c:pt idx="133">
                  <c:v>215</c:v>
                </c:pt>
                <c:pt idx="134">
                  <c:v>224</c:v>
                </c:pt>
                <c:pt idx="135">
                  <c:v>326</c:v>
                </c:pt>
                <c:pt idx="136">
                  <c:v>100</c:v>
                </c:pt>
                <c:pt idx="137">
                  <c:v>232</c:v>
                </c:pt>
                <c:pt idx="138">
                  <c:v>56</c:v>
                </c:pt>
                <c:pt idx="139">
                  <c:v>131</c:v>
                </c:pt>
                <c:pt idx="140">
                  <c:v>223</c:v>
                </c:pt>
                <c:pt idx="141">
                  <c:v>211</c:v>
                </c:pt>
                <c:pt idx="142">
                  <c:v>144</c:v>
                </c:pt>
                <c:pt idx="143">
                  <c:v>201</c:v>
                </c:pt>
                <c:pt idx="144">
                  <c:v>341</c:v>
                </c:pt>
                <c:pt idx="145">
                  <c:v>278</c:v>
                </c:pt>
                <c:pt idx="146">
                  <c:v>224</c:v>
                </c:pt>
                <c:pt idx="147">
                  <c:v>83</c:v>
                </c:pt>
                <c:pt idx="148">
                  <c:v>107</c:v>
                </c:pt>
                <c:pt idx="149">
                  <c:v>73</c:v>
                </c:pt>
                <c:pt idx="150">
                  <c:v>145</c:v>
                </c:pt>
                <c:pt idx="151">
                  <c:v>176</c:v>
                </c:pt>
                <c:pt idx="152">
                  <c:v>183</c:v>
                </c:pt>
                <c:pt idx="153">
                  <c:v>160</c:v>
                </c:pt>
                <c:pt idx="154">
                  <c:v>159</c:v>
                </c:pt>
                <c:pt idx="155">
                  <c:v>243</c:v>
                </c:pt>
                <c:pt idx="156">
                  <c:v>189</c:v>
                </c:pt>
                <c:pt idx="157">
                  <c:v>285</c:v>
                </c:pt>
                <c:pt idx="158">
                  <c:v>142</c:v>
                </c:pt>
                <c:pt idx="159">
                  <c:v>186</c:v>
                </c:pt>
                <c:pt idx="160">
                  <c:v>214</c:v>
                </c:pt>
                <c:pt idx="161">
                  <c:v>179</c:v>
                </c:pt>
                <c:pt idx="162">
                  <c:v>122</c:v>
                </c:pt>
                <c:pt idx="163">
                  <c:v>243</c:v>
                </c:pt>
                <c:pt idx="164">
                  <c:v>185</c:v>
                </c:pt>
                <c:pt idx="165">
                  <c:v>220</c:v>
                </c:pt>
                <c:pt idx="166">
                  <c:v>273</c:v>
                </c:pt>
                <c:pt idx="167">
                  <c:v>55</c:v>
                </c:pt>
                <c:pt idx="168">
                  <c:v>184</c:v>
                </c:pt>
                <c:pt idx="169">
                  <c:v>159</c:v>
                </c:pt>
                <c:pt idx="170">
                  <c:v>277</c:v>
                </c:pt>
                <c:pt idx="171">
                  <c:v>311</c:v>
                </c:pt>
                <c:pt idx="172">
                  <c:v>202</c:v>
                </c:pt>
                <c:pt idx="173">
                  <c:v>333</c:v>
                </c:pt>
                <c:pt idx="174">
                  <c:v>243</c:v>
                </c:pt>
                <c:pt idx="175">
                  <c:v>181</c:v>
                </c:pt>
                <c:pt idx="176">
                  <c:v>307</c:v>
                </c:pt>
                <c:pt idx="177">
                  <c:v>240</c:v>
                </c:pt>
                <c:pt idx="178">
                  <c:v>284</c:v>
                </c:pt>
                <c:pt idx="179">
                  <c:v>278</c:v>
                </c:pt>
                <c:pt idx="180">
                  <c:v>196</c:v>
                </c:pt>
                <c:pt idx="181">
                  <c:v>269</c:v>
                </c:pt>
                <c:pt idx="182">
                  <c:v>94</c:v>
                </c:pt>
                <c:pt idx="183">
                  <c:v>277</c:v>
                </c:pt>
                <c:pt idx="184">
                  <c:v>337</c:v>
                </c:pt>
                <c:pt idx="185">
                  <c:v>156</c:v>
                </c:pt>
                <c:pt idx="186">
                  <c:v>294</c:v>
                </c:pt>
                <c:pt idx="187">
                  <c:v>141</c:v>
                </c:pt>
                <c:pt idx="188">
                  <c:v>135</c:v>
                </c:pt>
                <c:pt idx="189">
                  <c:v>319</c:v>
                </c:pt>
                <c:pt idx="190">
                  <c:v>226</c:v>
                </c:pt>
                <c:pt idx="191">
                  <c:v>273</c:v>
                </c:pt>
                <c:pt idx="192">
                  <c:v>113</c:v>
                </c:pt>
                <c:pt idx="193">
                  <c:v>215</c:v>
                </c:pt>
                <c:pt idx="194">
                  <c:v>255</c:v>
                </c:pt>
                <c:pt idx="195">
                  <c:v>190</c:v>
                </c:pt>
                <c:pt idx="196">
                  <c:v>45</c:v>
                </c:pt>
                <c:pt idx="197">
                  <c:v>251</c:v>
                </c:pt>
                <c:pt idx="198">
                  <c:v>363</c:v>
                </c:pt>
                <c:pt idx="199">
                  <c:v>149</c:v>
                </c:pt>
                <c:pt idx="200">
                  <c:v>297</c:v>
                </c:pt>
                <c:pt idx="201">
                  <c:v>108</c:v>
                </c:pt>
                <c:pt idx="202">
                  <c:v>119</c:v>
                </c:pt>
                <c:pt idx="203">
                  <c:v>222</c:v>
                </c:pt>
                <c:pt idx="204">
                  <c:v>226</c:v>
                </c:pt>
                <c:pt idx="205">
                  <c:v>212</c:v>
                </c:pt>
                <c:pt idx="206">
                  <c:v>128</c:v>
                </c:pt>
                <c:pt idx="207">
                  <c:v>197</c:v>
                </c:pt>
                <c:pt idx="208">
                  <c:v>216</c:v>
                </c:pt>
                <c:pt idx="209">
                  <c:v>199</c:v>
                </c:pt>
                <c:pt idx="210">
                  <c:v>184</c:v>
                </c:pt>
                <c:pt idx="211">
                  <c:v>135</c:v>
                </c:pt>
                <c:pt idx="212">
                  <c:v>92</c:v>
                </c:pt>
                <c:pt idx="213">
                  <c:v>147</c:v>
                </c:pt>
                <c:pt idx="214">
                  <c:v>229</c:v>
                </c:pt>
                <c:pt idx="215">
                  <c:v>146</c:v>
                </c:pt>
                <c:pt idx="216">
                  <c:v>146</c:v>
                </c:pt>
                <c:pt idx="217">
                  <c:v>387</c:v>
                </c:pt>
                <c:pt idx="218">
                  <c:v>226</c:v>
                </c:pt>
                <c:pt idx="219">
                  <c:v>146</c:v>
                </c:pt>
                <c:pt idx="220">
                  <c:v>329</c:v>
                </c:pt>
                <c:pt idx="221">
                  <c:v>213</c:v>
                </c:pt>
                <c:pt idx="222">
                  <c:v>55</c:v>
                </c:pt>
                <c:pt idx="223">
                  <c:v>251</c:v>
                </c:pt>
                <c:pt idx="224">
                  <c:v>87</c:v>
                </c:pt>
                <c:pt idx="225">
                  <c:v>164</c:v>
                </c:pt>
                <c:pt idx="226">
                  <c:v>97</c:v>
                </c:pt>
                <c:pt idx="227">
                  <c:v>182</c:v>
                </c:pt>
                <c:pt idx="228">
                  <c:v>258</c:v>
                </c:pt>
                <c:pt idx="229">
                  <c:v>5</c:v>
                </c:pt>
                <c:pt idx="230">
                  <c:v>227</c:v>
                </c:pt>
                <c:pt idx="231">
                  <c:v>308</c:v>
                </c:pt>
                <c:pt idx="232">
                  <c:v>38</c:v>
                </c:pt>
                <c:pt idx="233">
                  <c:v>204</c:v>
                </c:pt>
                <c:pt idx="234">
                  <c:v>90</c:v>
                </c:pt>
                <c:pt idx="235">
                  <c:v>221</c:v>
                </c:pt>
                <c:pt idx="236">
                  <c:v>203</c:v>
                </c:pt>
                <c:pt idx="237">
                  <c:v>100</c:v>
                </c:pt>
                <c:pt idx="238">
                  <c:v>208</c:v>
                </c:pt>
                <c:pt idx="239">
                  <c:v>126</c:v>
                </c:pt>
                <c:pt idx="240">
                  <c:v>253</c:v>
                </c:pt>
                <c:pt idx="241">
                  <c:v>264</c:v>
                </c:pt>
                <c:pt idx="242">
                  <c:v>-1411</c:v>
                </c:pt>
                <c:pt idx="243">
                  <c:v>-20477</c:v>
                </c:pt>
                <c:pt idx="244">
                  <c:v>2619</c:v>
                </c:pt>
                <c:pt idx="245">
                  <c:v>4615</c:v>
                </c:pt>
                <c:pt idx="246">
                  <c:v>1585</c:v>
                </c:pt>
                <c:pt idx="247">
                  <c:v>1534</c:v>
                </c:pt>
                <c:pt idx="248">
                  <c:v>1046</c:v>
                </c:pt>
                <c:pt idx="249">
                  <c:v>673</c:v>
                </c:pt>
                <c:pt idx="250">
                  <c:v>268</c:v>
                </c:pt>
                <c:pt idx="251">
                  <c:v>-243</c:v>
                </c:pt>
                <c:pt idx="252">
                  <c:v>398</c:v>
                </c:pt>
                <c:pt idx="253">
                  <c:v>527</c:v>
                </c:pt>
                <c:pt idx="254">
                  <c:v>831</c:v>
                </c:pt>
                <c:pt idx="255">
                  <c:v>319</c:v>
                </c:pt>
                <c:pt idx="256">
                  <c:v>451</c:v>
                </c:pt>
                <c:pt idx="257">
                  <c:v>778</c:v>
                </c:pt>
                <c:pt idx="258">
                  <c:v>939</c:v>
                </c:pt>
                <c:pt idx="259">
                  <c:v>465</c:v>
                </c:pt>
                <c:pt idx="260">
                  <c:v>480</c:v>
                </c:pt>
                <c:pt idx="261">
                  <c:v>860</c:v>
                </c:pt>
                <c:pt idx="262">
                  <c:v>631</c:v>
                </c:pt>
                <c:pt idx="263">
                  <c:v>566</c:v>
                </c:pt>
                <c:pt idx="264">
                  <c:v>251</c:v>
                </c:pt>
                <c:pt idx="265">
                  <c:v>862</c:v>
                </c:pt>
                <c:pt idx="266">
                  <c:v>494</c:v>
                </c:pt>
                <c:pt idx="267">
                  <c:v>272</c:v>
                </c:pt>
                <c:pt idx="268">
                  <c:v>286</c:v>
                </c:pt>
                <c:pt idx="269">
                  <c:v>420</c:v>
                </c:pt>
                <c:pt idx="270">
                  <c:v>690</c:v>
                </c:pt>
                <c:pt idx="271">
                  <c:v>243</c:v>
                </c:pt>
                <c:pt idx="272">
                  <c:v>255</c:v>
                </c:pt>
                <c:pt idx="273">
                  <c:v>361</c:v>
                </c:pt>
                <c:pt idx="274">
                  <c:v>258</c:v>
                </c:pt>
                <c:pt idx="275">
                  <c:v>136</c:v>
                </c:pt>
                <c:pt idx="276">
                  <c:v>482</c:v>
                </c:pt>
                <c:pt idx="277">
                  <c:v>287</c:v>
                </c:pt>
                <c:pt idx="278">
                  <c:v>146</c:v>
                </c:pt>
                <c:pt idx="279">
                  <c:v>278</c:v>
                </c:pt>
                <c:pt idx="280">
                  <c:v>303</c:v>
                </c:pt>
                <c:pt idx="281">
                  <c:v>240</c:v>
                </c:pt>
                <c:pt idx="282">
                  <c:v>184</c:v>
                </c:pt>
                <c:pt idx="283">
                  <c:v>210</c:v>
                </c:pt>
                <c:pt idx="284">
                  <c:v>246</c:v>
                </c:pt>
                <c:pt idx="285">
                  <c:v>165</c:v>
                </c:pt>
                <c:pt idx="286">
                  <c:v>182</c:v>
                </c:pt>
                <c:pt idx="287">
                  <c:v>290</c:v>
                </c:pt>
                <c:pt idx="288">
                  <c:v>256</c:v>
                </c:pt>
                <c:pt idx="289">
                  <c:v>236</c:v>
                </c:pt>
                <c:pt idx="290">
                  <c:v>310</c:v>
                </c:pt>
                <c:pt idx="291">
                  <c:v>108</c:v>
                </c:pt>
                <c:pt idx="292">
                  <c:v>218</c:v>
                </c:pt>
                <c:pt idx="293">
                  <c:v>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5-499F-84C2-E23F3CA42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none"/>
          </c:marker>
          <c:cat>
            <c:numRef>
              <c:f>Sheet1!$A$2:$A$295</c:f>
              <c:numCache>
                <c:formatCode>yyyy\-mm\-dd</c:formatCode>
                <c:ptCount val="294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 formatCode="[$-409]mmm\-yy;@">
                  <c:v>44682</c:v>
                </c:pt>
                <c:pt idx="269" formatCode="[$-409]mmm\-yy;@">
                  <c:v>44713</c:v>
                </c:pt>
                <c:pt idx="270" formatCode="[$-409]mmm\-yy;@">
                  <c:v>44743</c:v>
                </c:pt>
                <c:pt idx="271" formatCode="[$-409]mmm\-yy;@">
                  <c:v>44774</c:v>
                </c:pt>
                <c:pt idx="272" formatCode="[$-409]mmm\-yy;@">
                  <c:v>44805</c:v>
                </c:pt>
                <c:pt idx="273" formatCode="[$-409]mmm\-yy;@">
                  <c:v>44835</c:v>
                </c:pt>
                <c:pt idx="274" formatCode="[$-409]mmm\-yy;@">
                  <c:v>44866</c:v>
                </c:pt>
                <c:pt idx="275" formatCode="[$-409]mmm\-yy;@">
                  <c:v>44896</c:v>
                </c:pt>
                <c:pt idx="276" formatCode="[$-409]mmm\-yy;@">
                  <c:v>44927</c:v>
                </c:pt>
                <c:pt idx="277" formatCode="[$-409]mmm\-yy;@">
                  <c:v>44958</c:v>
                </c:pt>
                <c:pt idx="278" formatCode="[$-409]mmm\-yy;@">
                  <c:v>44986</c:v>
                </c:pt>
                <c:pt idx="279" formatCode="[$-409]mmm\-yy;@">
                  <c:v>45017</c:v>
                </c:pt>
                <c:pt idx="280" formatCode="[$-409]mmm\-yy;@">
                  <c:v>45047</c:v>
                </c:pt>
                <c:pt idx="281" formatCode="[$-409]mmm\-yy;@">
                  <c:v>45078</c:v>
                </c:pt>
                <c:pt idx="282" formatCode="[$-409]mmm\-yy;@">
                  <c:v>45108</c:v>
                </c:pt>
                <c:pt idx="283" formatCode="[$-409]mmm\-yy;@">
                  <c:v>45139</c:v>
                </c:pt>
                <c:pt idx="284" formatCode="[$-409]mmm\-yy;@">
                  <c:v>45170</c:v>
                </c:pt>
                <c:pt idx="285" formatCode="[$-409]mmm\-yy;@">
                  <c:v>45200</c:v>
                </c:pt>
                <c:pt idx="286" formatCode="[$-409]mmm\-yy;@">
                  <c:v>45231</c:v>
                </c:pt>
                <c:pt idx="287" formatCode="[$-409]mmm\-yy;@">
                  <c:v>45261</c:v>
                </c:pt>
                <c:pt idx="288" formatCode="[$-409]mmm\-yy;@">
                  <c:v>45292</c:v>
                </c:pt>
                <c:pt idx="289" formatCode="[$-409]mmm\-yy;@">
                  <c:v>45323</c:v>
                </c:pt>
                <c:pt idx="290" formatCode="[$-409]mmm\-yy;@">
                  <c:v>45352</c:v>
                </c:pt>
                <c:pt idx="291" formatCode="[$-409]mmm\-yy;@">
                  <c:v>45383</c:v>
                </c:pt>
                <c:pt idx="292" formatCode="[$-409]mmm\-yy;@">
                  <c:v>45413</c:v>
                </c:pt>
                <c:pt idx="293" formatCode="[$-409]mmm\-yy;@">
                  <c:v>45444</c:v>
                </c:pt>
              </c:numCache>
            </c:numRef>
          </c:cat>
          <c:val>
            <c:numRef>
              <c:f>Sheet1!$C$2:$C$295</c:f>
              <c:numCache>
                <c:formatCode>0</c:formatCode>
                <c:ptCount val="294"/>
                <c:pt idx="0">
                  <c:v>264.33333333333331</c:v>
                </c:pt>
                <c:pt idx="1">
                  <c:v>258.5</c:v>
                </c:pt>
                <c:pt idx="2">
                  <c:v>303.83333333333331</c:v>
                </c:pt>
                <c:pt idx="3">
                  <c:v>284</c:v>
                </c:pt>
                <c:pt idx="4">
                  <c:v>273.16666666666669</c:v>
                </c:pt>
                <c:pt idx="5">
                  <c:v>213.16666666666666</c:v>
                </c:pt>
                <c:pt idx="6">
                  <c:v>203.16666666666666</c:v>
                </c:pt>
                <c:pt idx="7">
                  <c:v>185.16666666666666</c:v>
                </c:pt>
                <c:pt idx="8">
                  <c:v>125.5</c:v>
                </c:pt>
                <c:pt idx="9">
                  <c:v>78.166666666666671</c:v>
                </c:pt>
                <c:pt idx="10">
                  <c:v>74.5</c:v>
                </c:pt>
                <c:pt idx="11">
                  <c:v>109.66666666666667</c:v>
                </c:pt>
                <c:pt idx="12">
                  <c:v>78.5</c:v>
                </c:pt>
                <c:pt idx="13">
                  <c:v>92.5</c:v>
                </c:pt>
                <c:pt idx="14">
                  <c:v>65.666666666666671</c:v>
                </c:pt>
                <c:pt idx="15">
                  <c:v>17.166666666666668</c:v>
                </c:pt>
                <c:pt idx="16">
                  <c:v>-23.666666666666668</c:v>
                </c:pt>
                <c:pt idx="17">
                  <c:v>-70.333333333333329</c:v>
                </c:pt>
                <c:pt idx="18">
                  <c:v>-87.666666666666671</c:v>
                </c:pt>
                <c:pt idx="19">
                  <c:v>-127</c:v>
                </c:pt>
                <c:pt idx="20">
                  <c:v>-164.33333333333334</c:v>
                </c:pt>
                <c:pt idx="21">
                  <c:v>-167.16666666666666</c:v>
                </c:pt>
                <c:pt idx="22">
                  <c:v>-211.66666666666666</c:v>
                </c:pt>
                <c:pt idx="23">
                  <c:v>-218.66666666666666</c:v>
                </c:pt>
                <c:pt idx="24">
                  <c:v>-220</c:v>
                </c:pt>
                <c:pt idx="25">
                  <c:v>-215.33333333333334</c:v>
                </c:pt>
                <c:pt idx="26">
                  <c:v>-174.16666666666666</c:v>
                </c:pt>
                <c:pt idx="27">
                  <c:v>-139.33333333333334</c:v>
                </c:pt>
                <c:pt idx="28">
                  <c:v>-84.833333333333329</c:v>
                </c:pt>
                <c:pt idx="29">
                  <c:v>-50.333333333333336</c:v>
                </c:pt>
                <c:pt idx="30">
                  <c:v>-44.666666666666664</c:v>
                </c:pt>
                <c:pt idx="31">
                  <c:v>-24.166666666666668</c:v>
                </c:pt>
                <c:pt idx="32">
                  <c:v>-37</c:v>
                </c:pt>
                <c:pt idx="33">
                  <c:v>0.83333333333333337</c:v>
                </c:pt>
                <c:pt idx="34">
                  <c:v>-2.5</c:v>
                </c:pt>
                <c:pt idx="35">
                  <c:v>-35.5</c:v>
                </c:pt>
                <c:pt idx="36">
                  <c:v>-0.83333333333333337</c:v>
                </c:pt>
                <c:pt idx="37">
                  <c:v>-24</c:v>
                </c:pt>
                <c:pt idx="38">
                  <c:v>-44.333333333333336</c:v>
                </c:pt>
                <c:pt idx="39">
                  <c:v>-74.166666666666671</c:v>
                </c:pt>
                <c:pt idx="40">
                  <c:v>-70.166666666666671</c:v>
                </c:pt>
                <c:pt idx="41">
                  <c:v>-46.166666666666664</c:v>
                </c:pt>
                <c:pt idx="42">
                  <c:v>-66</c:v>
                </c:pt>
                <c:pt idx="43">
                  <c:v>-48.333333333333336</c:v>
                </c:pt>
                <c:pt idx="44">
                  <c:v>3.3333333333333335</c:v>
                </c:pt>
                <c:pt idx="45">
                  <c:v>43.833333333333336</c:v>
                </c:pt>
                <c:pt idx="46">
                  <c:v>47.666666666666664</c:v>
                </c:pt>
                <c:pt idx="47">
                  <c:v>67</c:v>
                </c:pt>
                <c:pt idx="48">
                  <c:v>97</c:v>
                </c:pt>
                <c:pt idx="49">
                  <c:v>111.5</c:v>
                </c:pt>
                <c:pt idx="50">
                  <c:v>147.83333333333334</c:v>
                </c:pt>
                <c:pt idx="51">
                  <c:v>161.66666666666666</c:v>
                </c:pt>
                <c:pt idx="52">
                  <c:v>201.83333333333334</c:v>
                </c:pt>
                <c:pt idx="53">
                  <c:v>199.16666666666666</c:v>
                </c:pt>
                <c:pt idx="54">
                  <c:v>180.66666666666666</c:v>
                </c:pt>
                <c:pt idx="55">
                  <c:v>185.66666666666666</c:v>
                </c:pt>
                <c:pt idx="56">
                  <c:v>157.33333333333334</c:v>
                </c:pt>
                <c:pt idx="57">
                  <c:v>171</c:v>
                </c:pt>
                <c:pt idx="58">
                  <c:v>136</c:v>
                </c:pt>
                <c:pt idx="59">
                  <c:v>140.66666666666666</c:v>
                </c:pt>
                <c:pt idx="60">
                  <c:v>154.83333333333334</c:v>
                </c:pt>
                <c:pt idx="61">
                  <c:v>182.83333333333334</c:v>
                </c:pt>
                <c:pt idx="62">
                  <c:v>178.5</c:v>
                </c:pt>
                <c:pt idx="63">
                  <c:v>180</c:v>
                </c:pt>
                <c:pt idx="64">
                  <c:v>196.33333333333334</c:v>
                </c:pt>
                <c:pt idx="65">
                  <c:v>217.66666666666666</c:v>
                </c:pt>
                <c:pt idx="66">
                  <c:v>253</c:v>
                </c:pt>
                <c:pt idx="67">
                  <c:v>243.66666666666666</c:v>
                </c:pt>
                <c:pt idx="68">
                  <c:v>233</c:v>
                </c:pt>
                <c:pt idx="69">
                  <c:v>188.5</c:v>
                </c:pt>
                <c:pt idx="70">
                  <c:v>219</c:v>
                </c:pt>
                <c:pt idx="71">
                  <c:v>203.5</c:v>
                </c:pt>
                <c:pt idx="72">
                  <c:v>188</c:v>
                </c:pt>
                <c:pt idx="73">
                  <c:v>206.16666666666666</c:v>
                </c:pt>
                <c:pt idx="74">
                  <c:v>248.16666666666666</c:v>
                </c:pt>
                <c:pt idx="75">
                  <c:v>260.66666666666669</c:v>
                </c:pt>
                <c:pt idx="76">
                  <c:v>207.66666666666666</c:v>
                </c:pt>
                <c:pt idx="77">
                  <c:v>194.66666666666666</c:v>
                </c:pt>
                <c:pt idx="78">
                  <c:v>182.83333333333334</c:v>
                </c:pt>
                <c:pt idx="79">
                  <c:v>159.33333333333334</c:v>
                </c:pt>
                <c:pt idx="80">
                  <c:v>130.66666666666666</c:v>
                </c:pt>
                <c:pt idx="81">
                  <c:v>106.5</c:v>
                </c:pt>
                <c:pt idx="82">
                  <c:v>136.83333333333334</c:v>
                </c:pt>
                <c:pt idx="83">
                  <c:v>153.83333333333334</c:v>
                </c:pt>
                <c:pt idx="84">
                  <c:v>158.83333333333334</c:v>
                </c:pt>
                <c:pt idx="85">
                  <c:v>144.66666666666666</c:v>
                </c:pt>
                <c:pt idx="86">
                  <c:v>159.5</c:v>
                </c:pt>
                <c:pt idx="87">
                  <c:v>165.5</c:v>
                </c:pt>
                <c:pt idx="88">
                  <c:v>154.16666666666666</c:v>
                </c:pt>
                <c:pt idx="89">
                  <c:v>136.83333333333334</c:v>
                </c:pt>
                <c:pt idx="90">
                  <c:v>94.5</c:v>
                </c:pt>
                <c:pt idx="91">
                  <c:v>76.833333333333329</c:v>
                </c:pt>
                <c:pt idx="92">
                  <c:v>53.5</c:v>
                </c:pt>
                <c:pt idx="93">
                  <c:v>55.5</c:v>
                </c:pt>
                <c:pt idx="94">
                  <c:v>49.666666666666664</c:v>
                </c:pt>
                <c:pt idx="95">
                  <c:v>54</c:v>
                </c:pt>
                <c:pt idx="96">
                  <c:v>59.166666666666664</c:v>
                </c:pt>
                <c:pt idx="97">
                  <c:v>51.5</c:v>
                </c:pt>
                <c:pt idx="98">
                  <c:v>25.5</c:v>
                </c:pt>
                <c:pt idx="99">
                  <c:v>-23</c:v>
                </c:pt>
                <c:pt idx="100">
                  <c:v>-74</c:v>
                </c:pt>
                <c:pt idx="101">
                  <c:v>-117.83333333333333</c:v>
                </c:pt>
                <c:pt idx="102">
                  <c:v>-150.83333333333334</c:v>
                </c:pt>
                <c:pt idx="103">
                  <c:v>-186.16666666666666</c:v>
                </c:pt>
                <c:pt idx="104">
                  <c:v>-249.5</c:v>
                </c:pt>
                <c:pt idx="105">
                  <c:v>-290.5</c:v>
                </c:pt>
                <c:pt idx="106">
                  <c:v>-383.5</c:v>
                </c:pt>
                <c:pt idx="107">
                  <c:v>-473.5</c:v>
                </c:pt>
                <c:pt idx="108">
                  <c:v>-571</c:v>
                </c:pt>
                <c:pt idx="109">
                  <c:v>-649.16666666666663</c:v>
                </c:pt>
                <c:pt idx="110">
                  <c:v>-710.83333333333337</c:v>
                </c:pt>
                <c:pt idx="111">
                  <c:v>-744.83333333333337</c:v>
                </c:pt>
                <c:pt idx="112">
                  <c:v>-679.33333333333337</c:v>
                </c:pt>
                <c:pt idx="113">
                  <c:v>-640.83333333333337</c:v>
                </c:pt>
                <c:pt idx="114">
                  <c:v>-567.5</c:v>
                </c:pt>
                <c:pt idx="115">
                  <c:v>-472.33333333333331</c:v>
                </c:pt>
                <c:pt idx="116">
                  <c:v>-375.5</c:v>
                </c:pt>
                <c:pt idx="117">
                  <c:v>-294</c:v>
                </c:pt>
                <c:pt idx="118">
                  <c:v>-235.16666666666666</c:v>
                </c:pt>
                <c:pt idx="119">
                  <c:v>-199.33333333333334</c:v>
                </c:pt>
                <c:pt idx="120">
                  <c:v>-144.33333333333334</c:v>
                </c:pt>
                <c:pt idx="121">
                  <c:v>-129.66666666666666</c:v>
                </c:pt>
                <c:pt idx="122">
                  <c:v>-62.666666666666664</c:v>
                </c:pt>
                <c:pt idx="123">
                  <c:v>9</c:v>
                </c:pt>
                <c:pt idx="124">
                  <c:v>97.666666666666671</c:v>
                </c:pt>
                <c:pt idx="125">
                  <c:v>115.66666666666667</c:v>
                </c:pt>
                <c:pt idx="126">
                  <c:v>104.16666666666667</c:v>
                </c:pt>
                <c:pt idx="127">
                  <c:v>120.16666666666667</c:v>
                </c:pt>
                <c:pt idx="128">
                  <c:v>79.166666666666671</c:v>
                </c:pt>
                <c:pt idx="129">
                  <c:v>84.166666666666671</c:v>
                </c:pt>
                <c:pt idx="130">
                  <c:v>18.166666666666668</c:v>
                </c:pt>
                <c:pt idx="131">
                  <c:v>55.833333333333336</c:v>
                </c:pt>
                <c:pt idx="132">
                  <c:v>69.833333333333329</c:v>
                </c:pt>
                <c:pt idx="133">
                  <c:v>105.16666666666667</c:v>
                </c:pt>
                <c:pt idx="134">
                  <c:v>156.33333333333334</c:v>
                </c:pt>
                <c:pt idx="135">
                  <c:v>164</c:v>
                </c:pt>
                <c:pt idx="136">
                  <c:v>158.33333333333334</c:v>
                </c:pt>
                <c:pt idx="137">
                  <c:v>183.33333333333334</c:v>
                </c:pt>
                <c:pt idx="138">
                  <c:v>192.16666666666666</c:v>
                </c:pt>
                <c:pt idx="139">
                  <c:v>178.16666666666666</c:v>
                </c:pt>
                <c:pt idx="140">
                  <c:v>178</c:v>
                </c:pt>
                <c:pt idx="141">
                  <c:v>158.83333333333334</c:v>
                </c:pt>
                <c:pt idx="142">
                  <c:v>166.16666666666666</c:v>
                </c:pt>
                <c:pt idx="143">
                  <c:v>161</c:v>
                </c:pt>
                <c:pt idx="144">
                  <c:v>208.5</c:v>
                </c:pt>
                <c:pt idx="145">
                  <c:v>233</c:v>
                </c:pt>
                <c:pt idx="146">
                  <c:v>233.16666666666666</c:v>
                </c:pt>
                <c:pt idx="147">
                  <c:v>211.83333333333334</c:v>
                </c:pt>
                <c:pt idx="148">
                  <c:v>205.66666666666666</c:v>
                </c:pt>
                <c:pt idx="149">
                  <c:v>184.33333333333334</c:v>
                </c:pt>
                <c:pt idx="150">
                  <c:v>151.66666666666666</c:v>
                </c:pt>
                <c:pt idx="151">
                  <c:v>134.66666666666666</c:v>
                </c:pt>
                <c:pt idx="152">
                  <c:v>127.83333333333333</c:v>
                </c:pt>
                <c:pt idx="153">
                  <c:v>140.66666666666666</c:v>
                </c:pt>
                <c:pt idx="154">
                  <c:v>149.33333333333334</c:v>
                </c:pt>
                <c:pt idx="155">
                  <c:v>177.66666666666666</c:v>
                </c:pt>
                <c:pt idx="156">
                  <c:v>185</c:v>
                </c:pt>
                <c:pt idx="157">
                  <c:v>203.16666666666666</c:v>
                </c:pt>
                <c:pt idx="158">
                  <c:v>196.33333333333334</c:v>
                </c:pt>
                <c:pt idx="159">
                  <c:v>200.66666666666666</c:v>
                </c:pt>
                <c:pt idx="160">
                  <c:v>209.83333333333334</c:v>
                </c:pt>
                <c:pt idx="161">
                  <c:v>199.16666666666666</c:v>
                </c:pt>
                <c:pt idx="162">
                  <c:v>188</c:v>
                </c:pt>
                <c:pt idx="163">
                  <c:v>181</c:v>
                </c:pt>
                <c:pt idx="164">
                  <c:v>188.16666666666666</c:v>
                </c:pt>
                <c:pt idx="165">
                  <c:v>193.83333333333334</c:v>
                </c:pt>
                <c:pt idx="166">
                  <c:v>203.66666666666666</c:v>
                </c:pt>
                <c:pt idx="167">
                  <c:v>183</c:v>
                </c:pt>
                <c:pt idx="168">
                  <c:v>193.33333333333334</c:v>
                </c:pt>
                <c:pt idx="169">
                  <c:v>179.33333333333334</c:v>
                </c:pt>
                <c:pt idx="170">
                  <c:v>194.66666666666666</c:v>
                </c:pt>
                <c:pt idx="171">
                  <c:v>209.83333333333334</c:v>
                </c:pt>
                <c:pt idx="172">
                  <c:v>198</c:v>
                </c:pt>
                <c:pt idx="173">
                  <c:v>244.33333333333334</c:v>
                </c:pt>
                <c:pt idx="174">
                  <c:v>254.16666666666666</c:v>
                </c:pt>
                <c:pt idx="175">
                  <c:v>257.83333333333331</c:v>
                </c:pt>
                <c:pt idx="176">
                  <c:v>262.83333333333331</c:v>
                </c:pt>
                <c:pt idx="177">
                  <c:v>251</c:v>
                </c:pt>
                <c:pt idx="178">
                  <c:v>264.66666666666669</c:v>
                </c:pt>
                <c:pt idx="179">
                  <c:v>255.5</c:v>
                </c:pt>
                <c:pt idx="180">
                  <c:v>247.66666666666666</c:v>
                </c:pt>
                <c:pt idx="181">
                  <c:v>262.33333333333331</c:v>
                </c:pt>
                <c:pt idx="182">
                  <c:v>226.83333333333334</c:v>
                </c:pt>
                <c:pt idx="183">
                  <c:v>233</c:v>
                </c:pt>
                <c:pt idx="184">
                  <c:v>241.83333333333334</c:v>
                </c:pt>
                <c:pt idx="185">
                  <c:v>221.5</c:v>
                </c:pt>
                <c:pt idx="186">
                  <c:v>237.83333333333334</c:v>
                </c:pt>
                <c:pt idx="187">
                  <c:v>216.5</c:v>
                </c:pt>
                <c:pt idx="188">
                  <c:v>223.33333333333334</c:v>
                </c:pt>
                <c:pt idx="189">
                  <c:v>230.33333333333334</c:v>
                </c:pt>
                <c:pt idx="190">
                  <c:v>211.83333333333334</c:v>
                </c:pt>
                <c:pt idx="191">
                  <c:v>231.33333333333334</c:v>
                </c:pt>
                <c:pt idx="192">
                  <c:v>201.16666666666666</c:v>
                </c:pt>
                <c:pt idx="193">
                  <c:v>213.5</c:v>
                </c:pt>
                <c:pt idx="194">
                  <c:v>233.5</c:v>
                </c:pt>
                <c:pt idx="195">
                  <c:v>212</c:v>
                </c:pt>
                <c:pt idx="196">
                  <c:v>181.83333333333334</c:v>
                </c:pt>
                <c:pt idx="197">
                  <c:v>178.16666666666666</c:v>
                </c:pt>
                <c:pt idx="198">
                  <c:v>219.83333333333334</c:v>
                </c:pt>
                <c:pt idx="199">
                  <c:v>208.83333333333334</c:v>
                </c:pt>
                <c:pt idx="200">
                  <c:v>215.83333333333334</c:v>
                </c:pt>
                <c:pt idx="201">
                  <c:v>202.16666666666666</c:v>
                </c:pt>
                <c:pt idx="202">
                  <c:v>214.5</c:v>
                </c:pt>
                <c:pt idx="203">
                  <c:v>209.66666666666666</c:v>
                </c:pt>
                <c:pt idx="204">
                  <c:v>186.83333333333334</c:v>
                </c:pt>
                <c:pt idx="205">
                  <c:v>197.33333333333334</c:v>
                </c:pt>
                <c:pt idx="206">
                  <c:v>169.16666666666666</c:v>
                </c:pt>
                <c:pt idx="207">
                  <c:v>184</c:v>
                </c:pt>
                <c:pt idx="208">
                  <c:v>200.16666666666666</c:v>
                </c:pt>
                <c:pt idx="209">
                  <c:v>196.33333333333334</c:v>
                </c:pt>
                <c:pt idx="210">
                  <c:v>189.33333333333334</c:v>
                </c:pt>
                <c:pt idx="211">
                  <c:v>176.5</c:v>
                </c:pt>
                <c:pt idx="212">
                  <c:v>170.5</c:v>
                </c:pt>
                <c:pt idx="213">
                  <c:v>162.16666666666666</c:v>
                </c:pt>
                <c:pt idx="214">
                  <c:v>164.33333333333334</c:v>
                </c:pt>
                <c:pt idx="215">
                  <c:v>155.5</c:v>
                </c:pt>
                <c:pt idx="216">
                  <c:v>149.16666666666666</c:v>
                </c:pt>
                <c:pt idx="217">
                  <c:v>191.16666666666666</c:v>
                </c:pt>
                <c:pt idx="218">
                  <c:v>213.5</c:v>
                </c:pt>
                <c:pt idx="219">
                  <c:v>213.33333333333334</c:v>
                </c:pt>
                <c:pt idx="220">
                  <c:v>230</c:v>
                </c:pt>
                <c:pt idx="221">
                  <c:v>241.16666666666666</c:v>
                </c:pt>
                <c:pt idx="222">
                  <c:v>226</c:v>
                </c:pt>
                <c:pt idx="223">
                  <c:v>203.33333333333334</c:v>
                </c:pt>
                <c:pt idx="224">
                  <c:v>180.16666666666666</c:v>
                </c:pt>
                <c:pt idx="225">
                  <c:v>183.16666666666666</c:v>
                </c:pt>
                <c:pt idx="226">
                  <c:v>144.5</c:v>
                </c:pt>
                <c:pt idx="227">
                  <c:v>139.33333333333334</c:v>
                </c:pt>
                <c:pt idx="228">
                  <c:v>173.16666666666666</c:v>
                </c:pt>
                <c:pt idx="229">
                  <c:v>132.16666666666666</c:v>
                </c:pt>
                <c:pt idx="230">
                  <c:v>155.5</c:v>
                </c:pt>
                <c:pt idx="231">
                  <c:v>179.5</c:v>
                </c:pt>
                <c:pt idx="232">
                  <c:v>169.66666666666666</c:v>
                </c:pt>
                <c:pt idx="233">
                  <c:v>173.33333333333334</c:v>
                </c:pt>
                <c:pt idx="234">
                  <c:v>145.33333333333334</c:v>
                </c:pt>
                <c:pt idx="235">
                  <c:v>181.33333333333334</c:v>
                </c:pt>
                <c:pt idx="236">
                  <c:v>177.33333333333334</c:v>
                </c:pt>
                <c:pt idx="237">
                  <c:v>142.66666666666666</c:v>
                </c:pt>
                <c:pt idx="238">
                  <c:v>171</c:v>
                </c:pt>
                <c:pt idx="239">
                  <c:v>158</c:v>
                </c:pt>
                <c:pt idx="240">
                  <c:v>185.16666666666666</c:v>
                </c:pt>
                <c:pt idx="241">
                  <c:v>192.33333333333334</c:v>
                </c:pt>
                <c:pt idx="242">
                  <c:v>-76.666666666666671</c:v>
                </c:pt>
                <c:pt idx="243">
                  <c:v>-3506.1666666666665</c:v>
                </c:pt>
                <c:pt idx="244">
                  <c:v>-3104.3333333333335</c:v>
                </c:pt>
                <c:pt idx="245">
                  <c:v>-2356.1666666666665</c:v>
                </c:pt>
                <c:pt idx="246">
                  <c:v>-2134.1666666666665</c:v>
                </c:pt>
                <c:pt idx="247">
                  <c:v>-1922.5</c:v>
                </c:pt>
                <c:pt idx="248">
                  <c:v>-1513</c:v>
                </c:pt>
                <c:pt idx="249">
                  <c:v>2012</c:v>
                </c:pt>
                <c:pt idx="250">
                  <c:v>1620.1666666666667</c:v>
                </c:pt>
                <c:pt idx="251">
                  <c:v>810.5</c:v>
                </c:pt>
                <c:pt idx="252">
                  <c:v>612.66666666666663</c:v>
                </c:pt>
                <c:pt idx="253">
                  <c:v>444.83333333333331</c:v>
                </c:pt>
                <c:pt idx="254">
                  <c:v>409</c:v>
                </c:pt>
                <c:pt idx="255">
                  <c:v>350</c:v>
                </c:pt>
                <c:pt idx="256">
                  <c:v>380.5</c:v>
                </c:pt>
                <c:pt idx="257">
                  <c:v>550.66666666666663</c:v>
                </c:pt>
                <c:pt idx="258">
                  <c:v>640.83333333333337</c:v>
                </c:pt>
                <c:pt idx="259">
                  <c:v>630.5</c:v>
                </c:pt>
                <c:pt idx="260">
                  <c:v>572</c:v>
                </c:pt>
                <c:pt idx="261">
                  <c:v>662.16666666666663</c:v>
                </c:pt>
                <c:pt idx="262">
                  <c:v>692.16666666666663</c:v>
                </c:pt>
                <c:pt idx="263">
                  <c:v>656.83333333333337</c:v>
                </c:pt>
                <c:pt idx="264">
                  <c:v>542.16666666666663</c:v>
                </c:pt>
                <c:pt idx="265">
                  <c:v>608.33333333333337</c:v>
                </c:pt>
                <c:pt idx="266">
                  <c:v>610.66666666666663</c:v>
                </c:pt>
                <c:pt idx="267">
                  <c:v>512.66666666666663</c:v>
                </c:pt>
                <c:pt idx="268">
                  <c:v>455.16666666666669</c:v>
                </c:pt>
                <c:pt idx="269">
                  <c:v>430.83333333333331</c:v>
                </c:pt>
                <c:pt idx="270">
                  <c:v>504</c:v>
                </c:pt>
                <c:pt idx="271">
                  <c:v>400.83333333333331</c:v>
                </c:pt>
                <c:pt idx="272">
                  <c:v>361</c:v>
                </c:pt>
                <c:pt idx="273">
                  <c:v>375.83333333333331</c:v>
                </c:pt>
                <c:pt idx="274">
                  <c:v>371.16666666666669</c:v>
                </c:pt>
                <c:pt idx="275">
                  <c:v>323.83333333333331</c:v>
                </c:pt>
                <c:pt idx="276">
                  <c:v>289.16666666666669</c:v>
                </c:pt>
                <c:pt idx="277">
                  <c:v>296.5</c:v>
                </c:pt>
                <c:pt idx="278">
                  <c:v>278.33333333333331</c:v>
                </c:pt>
                <c:pt idx="279">
                  <c:v>264.5</c:v>
                </c:pt>
                <c:pt idx="280">
                  <c:v>272</c:v>
                </c:pt>
                <c:pt idx="281">
                  <c:v>289.33333333333331</c:v>
                </c:pt>
                <c:pt idx="282">
                  <c:v>239.66666666666666</c:v>
                </c:pt>
                <c:pt idx="283">
                  <c:v>226.83333333333334</c:v>
                </c:pt>
                <c:pt idx="284">
                  <c:v>243.5</c:v>
                </c:pt>
                <c:pt idx="285">
                  <c:v>224.66666666666666</c:v>
                </c:pt>
                <c:pt idx="286">
                  <c:v>204.5</c:v>
                </c:pt>
                <c:pt idx="287">
                  <c:v>212.83333333333334</c:v>
                </c:pt>
                <c:pt idx="288">
                  <c:v>224.83333333333334</c:v>
                </c:pt>
                <c:pt idx="289">
                  <c:v>229.16666666666666</c:v>
                </c:pt>
                <c:pt idx="290">
                  <c:v>239.83333333333334</c:v>
                </c:pt>
                <c:pt idx="291">
                  <c:v>230.33333333333334</c:v>
                </c:pt>
                <c:pt idx="292">
                  <c:v>236.33333333333334</c:v>
                </c:pt>
                <c:pt idx="293">
                  <c:v>222.33333333333334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55-499F-84C2-E23F3CA42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026240"/>
        <c:axId val="124028032"/>
      </c:lineChart>
      <c:dateAx>
        <c:axId val="1240262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baseline="0">
                <a:solidFill>
                  <a:schemeClr val="bg2">
                    <a:lumMod val="10000"/>
                  </a:schemeClr>
                </a:solidFill>
              </a:defRPr>
            </a:pPr>
            <a:endParaRPr lang="en-US"/>
          </a:p>
        </c:txPr>
        <c:crossAx val="124028032"/>
        <c:crosses val="autoZero"/>
        <c:auto val="1"/>
        <c:lblOffset val="100"/>
        <c:baseTimeUnit val="months"/>
        <c:majorUnit val="11"/>
        <c:majorTimeUnit val="months"/>
      </c:dateAx>
      <c:valAx>
        <c:axId val="1240280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12402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518-15A4-4A36-8604-F56E6D355346}" type="datetimeFigureOut">
              <a:rPr lang="en-US" smtClean="0"/>
              <a:t>9/7/2024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930F-8AC2-4285-A494-DE7903D02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5625" y="765175"/>
            <a:ext cx="6691313" cy="3763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A95D-20A7-460A-B34E-CD8F92C491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7/25/2022</a:t>
            </a:r>
          </a:p>
        </p:txBody>
      </p:sp>
    </p:spTree>
    <p:extLst>
      <p:ext uri="{BB962C8B-B14F-4D97-AF65-F5344CB8AC3E}">
        <p14:creationId xmlns:p14="http://schemas.microsoft.com/office/powerpoint/2010/main" val="393167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8663"/>
            <a:ext cx="637222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0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5625" y="765175"/>
            <a:ext cx="6691313" cy="3763963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6A079-4049-4BFB-8161-317AB3152B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7/25/2022</a:t>
            </a:r>
          </a:p>
        </p:txBody>
      </p:sp>
    </p:spTree>
    <p:extLst>
      <p:ext uri="{BB962C8B-B14F-4D97-AF65-F5344CB8AC3E}">
        <p14:creationId xmlns:p14="http://schemas.microsoft.com/office/powerpoint/2010/main" val="196571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1488" y="728663"/>
            <a:ext cx="6372225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4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7591-DBB9-45B4-9091-E724E8EB4673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8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58983" y="1243593"/>
            <a:ext cx="11010244" cy="454625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200"/>
            </a:lvl1pPr>
            <a:lvl2pPr marL="742950" indent="-285750">
              <a:buClr>
                <a:srgbClr val="737D37"/>
              </a:buClr>
              <a:buFont typeface="Arial" panose="020B0604020202020204" pitchFamily="34" charset="0"/>
              <a:buChar char="•"/>
              <a:defRPr>
                <a:solidFill>
                  <a:srgbClr val="737D37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6A98B99-B265-40A7-AD41-68400534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3" y="175441"/>
            <a:ext cx="11010244" cy="87710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004B98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4948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B98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17600" y="1676400"/>
            <a:ext cx="9652000" cy="36576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D75B6-E0AA-9348-ACB2-2C39A082FE83}"/>
              </a:ext>
            </a:extLst>
          </p:cNvPr>
          <p:cNvCxnSpPr/>
          <p:nvPr userDrawn="1"/>
        </p:nvCxnSpPr>
        <p:spPr>
          <a:xfrm>
            <a:off x="609601" y="1219200"/>
            <a:ext cx="10955867" cy="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3310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black">
          <a:xfrm>
            <a:off x="0" y="6515546"/>
            <a:ext cx="12191999" cy="375111"/>
          </a:xfrm>
          <a:prstGeom prst="rect">
            <a:avLst/>
          </a:prstGeom>
          <a:solidFill>
            <a:srgbClr val="23407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 eaLnBrk="0" hangingPunct="0">
              <a:defRPr/>
            </a:pPr>
            <a:r>
              <a:rPr lang="en-US" sz="1200" b="0" i="0" baseline="0" dirty="0" smtClean="0">
                <a:solidFill>
                  <a:schemeClr val="bg1"/>
                </a:solidFill>
              </a:rPr>
              <a:t>2024 ANNUAL MEETING</a:t>
            </a:r>
          </a:p>
          <a:p>
            <a:pPr algn="ctr" eaLnBrk="0" hangingPunct="0">
              <a:defRPr/>
            </a:pPr>
            <a:r>
              <a:rPr lang="en-US" sz="1200" b="0" i="0" baseline="0" dirty="0" smtClean="0">
                <a:solidFill>
                  <a:schemeClr val="bg1"/>
                </a:solidFill>
              </a:rPr>
              <a:t>Point Clear, AL- September 13.</a:t>
            </a:r>
            <a:r>
              <a:rPr lang="en-US" sz="1200" b="0" i="0" dirty="0" smtClean="0">
                <a:solidFill>
                  <a:schemeClr val="bg1"/>
                </a:solidFill>
              </a:rPr>
              <a:t> 2024</a:t>
            </a:r>
            <a:endParaRPr lang="en-US" sz="1200" b="0" i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15546"/>
            <a:ext cx="1558412" cy="375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88" y="6515546"/>
            <a:ext cx="1558412" cy="3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4" r:id="rId3"/>
    <p:sldLayoutId id="2147483755" r:id="rId4"/>
    <p:sldLayoutId id="2147483756" r:id="rId5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000" b="1" kern="1200">
          <a:solidFill>
            <a:srgbClr val="004B98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B2E67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B2E67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B2E67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B2E67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B2E67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990600"/>
            <a:ext cx="9296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On the Economic, Business &amp; Political Climate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Roger Tutterow, Ph.D.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Coles College of Business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Kennesaw State University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rtuttero@kennesaw.edu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 Alabama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September 1</a:t>
            </a:r>
            <a:r>
              <a:rPr lang="en-US" sz="2000" b="1" i="1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Clear, AL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9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3910020" y="5014918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5281618" y="5014918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365125"/>
            <a:ext cx="9448800" cy="1082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Leading Economic Indicators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/>
              <a:t>(source: Conference Board, 6 month change)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90174061"/>
              </p:ext>
            </p:extLst>
          </p:nvPr>
        </p:nvGraphicFramePr>
        <p:xfrm>
          <a:off x="1066800" y="1591732"/>
          <a:ext cx="9982200" cy="46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7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</a:t>
            </a:r>
            <a:r>
              <a:rPr lang="en-US" dirty="0" smtClean="0"/>
              <a:t>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600200"/>
            <a:ext cx="990600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4B98"/>
                </a:solidFill>
              </a:rPr>
              <a:t>Tight </a:t>
            </a:r>
            <a:r>
              <a:rPr lang="en-US" sz="3200" dirty="0">
                <a:solidFill>
                  <a:srgbClr val="004B98"/>
                </a:solidFill>
              </a:rPr>
              <a:t>labor </a:t>
            </a:r>
            <a:r>
              <a:rPr lang="en-US" sz="3200" dirty="0" smtClean="0">
                <a:solidFill>
                  <a:srgbClr val="004B98"/>
                </a:solidFill>
              </a:rPr>
              <a:t>markets – Is the challenge easing?</a:t>
            </a:r>
            <a:endParaRPr lang="en-US" sz="3200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7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4456511" y="4618444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5485218" y="4618444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65125"/>
            <a:ext cx="9525000" cy="1006475"/>
          </a:xfrm>
        </p:spPr>
        <p:txBody>
          <a:bodyPr>
            <a:normAutofit/>
          </a:bodyPr>
          <a:lstStyle/>
          <a:p>
            <a:r>
              <a:rPr lang="en-US" sz="3200" dirty="0"/>
              <a:t>Change in Payroll </a:t>
            </a:r>
            <a:r>
              <a:rPr lang="en-US" sz="3200" dirty="0" smtClean="0"/>
              <a:t>Employment</a:t>
            </a:r>
            <a:br>
              <a:rPr lang="en-US" sz="3200" dirty="0" smtClean="0"/>
            </a:br>
            <a:r>
              <a:rPr lang="en-US" sz="1200" dirty="0" smtClean="0"/>
              <a:t>(Source: Bureau of Labor Statistics) </a:t>
            </a:r>
            <a:endParaRPr lang="en-US" sz="1200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4520141" y="2573100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8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41" y="2573100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189207" y="3896483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13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3146579"/>
              </p:ext>
            </p:extLst>
          </p:nvPr>
        </p:nvGraphicFramePr>
        <p:xfrm>
          <a:off x="1066800" y="15240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428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4456511" y="4618444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5485218" y="4618444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Change in Payroll </a:t>
            </a:r>
            <a:r>
              <a:rPr lang="en-US" sz="3200" dirty="0" smtClean="0"/>
              <a:t>Employment</a:t>
            </a:r>
            <a:br>
              <a:rPr lang="en-US" sz="3200" dirty="0" smtClean="0"/>
            </a:br>
            <a:r>
              <a:rPr lang="en-US" sz="1200" dirty="0" smtClean="0"/>
              <a:t>(</a:t>
            </a:r>
            <a:r>
              <a:rPr lang="en-US" sz="1200" dirty="0"/>
              <a:t>Source: Bureau of Labor Statistics)  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4520141" y="2573100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3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41" y="2573100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189207" y="3896483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1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115158707"/>
              </p:ext>
            </p:extLst>
          </p:nvPr>
        </p:nvGraphicFramePr>
        <p:xfrm>
          <a:off x="1143000" y="1569156"/>
          <a:ext cx="9906000" cy="452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7997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4456511" y="4618444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5485218" y="4618444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365125"/>
            <a:ext cx="9677400" cy="930275"/>
          </a:xfrm>
        </p:spPr>
        <p:txBody>
          <a:bodyPr>
            <a:normAutofit fontScale="90000"/>
          </a:bodyPr>
          <a:lstStyle/>
          <a:p>
            <a:r>
              <a:rPr lang="en-US" dirty="0"/>
              <a:t>Payrolls Growth</a:t>
            </a:r>
            <a:br>
              <a:rPr lang="en-US" dirty="0"/>
            </a:br>
            <a:r>
              <a:rPr lang="en-US" sz="1200" dirty="0" smtClean="0"/>
              <a:t>(Source</a:t>
            </a:r>
            <a:r>
              <a:rPr lang="en-US" sz="1200" dirty="0"/>
              <a:t>: Bureau of Labor </a:t>
            </a:r>
            <a:r>
              <a:rPr lang="en-US" sz="1200" dirty="0" smtClean="0"/>
              <a:t>Statistics; 3-month &amp; 12-month growth </a:t>
            </a:r>
            <a:r>
              <a:rPr lang="en-US" sz="1200" dirty="0"/>
              <a:t>rate) </a:t>
            </a:r>
            <a:r>
              <a:rPr lang="en-US" sz="3000" dirty="0"/>
              <a:t/>
            </a:r>
            <a:br>
              <a:rPr lang="en-US" sz="3000" dirty="0"/>
            </a:br>
            <a:endParaRPr lang="en-US" sz="717" dirty="0"/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4520141" y="2573100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41" y="2573100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189207" y="3896483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7793676"/>
              </p:ext>
            </p:extLst>
          </p:nvPr>
        </p:nvGraphicFramePr>
        <p:xfrm>
          <a:off x="1066800" y="1295400"/>
          <a:ext cx="9982200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297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9550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Employment: by Sectors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</a:t>
            </a:r>
            <a:r>
              <a:rPr lang="en-US" sz="1300" dirty="0" smtClean="0"/>
              <a:t>Bureau of Labor Statistics, thru July 2024)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66800" y="1417638"/>
          <a:ext cx="9906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"/>
          <p:cNvSpPr>
            <a:spLocks noChangeArrowheads="1"/>
          </p:cNvSpPr>
          <p:nvPr/>
        </p:nvSpPr>
        <p:spPr bwMode="auto">
          <a:xfrm>
            <a:off x="4456511" y="4618444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5" name="Rectangle 3"/>
          <p:cNvSpPr>
            <a:spLocks noChangeArrowheads="1"/>
          </p:cNvSpPr>
          <p:nvPr/>
        </p:nvSpPr>
        <p:spPr bwMode="auto">
          <a:xfrm>
            <a:off x="5485218" y="4618444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24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75610"/>
          </a:xfrm>
        </p:spPr>
        <p:txBody>
          <a:bodyPr>
            <a:normAutofit/>
          </a:bodyPr>
          <a:lstStyle/>
          <a:p>
            <a:r>
              <a:rPr lang="en-US" sz="3200" dirty="0"/>
              <a:t> Recovery from Bottom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/>
              <a:t>(Source: Bureau of Labor Statistics) </a:t>
            </a:r>
          </a:p>
        </p:txBody>
      </p:sp>
      <p:graphicFrame>
        <p:nvGraphicFramePr>
          <p:cNvPr id="24581" name="Object 6"/>
          <p:cNvGraphicFramePr>
            <a:graphicFrameLocks/>
          </p:cNvGraphicFramePr>
          <p:nvPr/>
        </p:nvGraphicFramePr>
        <p:xfrm>
          <a:off x="4520141" y="2573100"/>
          <a:ext cx="832471" cy="438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5" r:id="rId3" imgW="1975275" imgH="1036410" progId="Excel.Sheet.8">
                  <p:embed/>
                </p:oleObj>
              </mc:Choice>
              <mc:Fallback>
                <p:oleObj r:id="rId3" imgW="1975275" imgH="1036410" progId="Excel.Sheet.8">
                  <p:embed/>
                  <p:pic>
                    <p:nvPicPr>
                      <p:cNvPr id="24581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41" y="2573100"/>
                        <a:ext cx="832471" cy="438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Text Box 7"/>
          <p:cNvSpPr txBox="1">
            <a:spLocks noChangeArrowheads="1"/>
          </p:cNvSpPr>
          <p:nvPr/>
        </p:nvSpPr>
        <p:spPr bwMode="auto">
          <a:xfrm>
            <a:off x="5189207" y="3896483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013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63045590"/>
              </p:ext>
            </p:extLst>
          </p:nvPr>
        </p:nvGraphicFramePr>
        <p:xfrm>
          <a:off x="1143000" y="1219200"/>
          <a:ext cx="9829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1641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Employment: Alabama </a:t>
            </a:r>
            <a:r>
              <a:rPr lang="en-US" dirty="0"/>
              <a:t>[</a:t>
            </a:r>
            <a:r>
              <a:rPr lang="en-US" dirty="0" smtClean="0"/>
              <a:t>thru 2/20]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(source: Bureau of Labor Statistics)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90600" y="1417638"/>
          <a:ext cx="9677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Employment: Alabama </a:t>
            </a:r>
            <a:r>
              <a:rPr lang="en-US" dirty="0"/>
              <a:t>[</a:t>
            </a:r>
            <a:r>
              <a:rPr lang="en-US" dirty="0" smtClean="0"/>
              <a:t>thru 7/24]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>(source: Bureau of Labor Statistics)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143000" y="1371600"/>
          <a:ext cx="10210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9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006475"/>
          </a:xfrm>
        </p:spPr>
        <p:txBody>
          <a:bodyPr>
            <a:normAutofit/>
          </a:bodyPr>
          <a:lstStyle/>
          <a:p>
            <a:r>
              <a:rPr lang="en-US" sz="3600" dirty="0"/>
              <a:t>JOLTS: </a:t>
            </a:r>
            <a:r>
              <a:rPr lang="en-US" sz="3600" dirty="0" smtClean="0"/>
              <a:t>Openings</a:t>
            </a:r>
            <a:r>
              <a:rPr lang="en-US" sz="1000" dirty="0"/>
              <a:t>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200" dirty="0" smtClean="0"/>
              <a:t>(</a:t>
            </a:r>
            <a:r>
              <a:rPr lang="en-US" sz="1200" dirty="0"/>
              <a:t>Source: Bureau of Labor Statistics)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732591"/>
              </p:ext>
            </p:extLst>
          </p:nvPr>
        </p:nvGraphicFramePr>
        <p:xfrm>
          <a:off x="1524000" y="1371600"/>
          <a:ext cx="9525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9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#1: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004B98"/>
                </a:solidFill>
              </a:rPr>
              <a:t>In the post-Covid world, was the “recession talk” premature?</a:t>
            </a:r>
            <a:endParaRPr lang="en-US" sz="3200" dirty="0">
              <a:solidFill>
                <a:srgbClr val="004B98"/>
              </a:solidFill>
            </a:endParaRPr>
          </a:p>
          <a:p>
            <a:pPr>
              <a:buNone/>
            </a:pPr>
            <a:endParaRPr lang="en-US" dirty="0">
              <a:solidFill>
                <a:srgbClr val="004B98"/>
              </a:solidFill>
            </a:endParaRPr>
          </a:p>
          <a:p>
            <a:pPr>
              <a:buNone/>
            </a:pPr>
            <a:endParaRPr lang="en-US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Topic </a:t>
            </a:r>
            <a:r>
              <a:rPr lang="en-US" dirty="0" smtClean="0"/>
              <a:t>#3: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600200"/>
            <a:ext cx="10287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004B98"/>
                </a:solidFill>
              </a:rPr>
              <a:t>Are supply </a:t>
            </a:r>
            <a:r>
              <a:rPr lang="en-US" sz="3200" dirty="0">
                <a:solidFill>
                  <a:srgbClr val="004B98"/>
                </a:solidFill>
              </a:rPr>
              <a:t>chain </a:t>
            </a:r>
            <a:r>
              <a:rPr lang="en-US" sz="3200" dirty="0" smtClean="0">
                <a:solidFill>
                  <a:srgbClr val="004B98"/>
                </a:solidFill>
              </a:rPr>
              <a:t>imbalances resolved?</a:t>
            </a:r>
            <a:endParaRPr lang="en-US" sz="3200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60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10020" y="5014918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81618" y="5014918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Freight: Shipments &amp; Rate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/>
              <a:t>(source: Cass Freight Index, Seasonally Adjusted)</a:t>
            </a:r>
            <a:r>
              <a:rPr lang="en-US" sz="1800" dirty="0"/>
              <a:t/>
            </a:r>
            <a:br>
              <a:rPr lang="en-US" sz="1800" dirty="0"/>
            </a:br>
            <a:endParaRPr lang="en-US" sz="9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85553924"/>
              </p:ext>
            </p:extLst>
          </p:nvPr>
        </p:nvGraphicFramePr>
        <p:xfrm>
          <a:off x="1066800" y="15240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0801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Global Supply Chain Pressure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1300" dirty="0" smtClean="0"/>
              <a:t>(Source: Federal Reserve Bank of New York)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76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07646"/>
              </p:ext>
            </p:extLst>
          </p:nvPr>
        </p:nvGraphicFramePr>
        <p:xfrm>
          <a:off x="1066800" y="1524000"/>
          <a:ext cx="10058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</a:t>
            </a:r>
            <a:r>
              <a:rPr lang="en-US" dirty="0" smtClean="0"/>
              <a:t>#3: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4900" y="1676400"/>
            <a:ext cx="971550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004B98"/>
                </a:solidFill>
              </a:rPr>
              <a:t>Inflation returned, now falling. Are we approaching the 2% target?</a:t>
            </a:r>
            <a:endParaRPr lang="en-US" sz="3200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1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4392222" y="4650591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517366" y="4682738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Inflation: Transitory or Persistent?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200" dirty="0"/>
              <a:t>(source: Bureau of Labor Statistics)</a:t>
            </a:r>
            <a:r>
              <a:rPr lang="en-US" dirty="0"/>
              <a:t/>
            </a:r>
            <a:br>
              <a:rPr lang="en-US" dirty="0"/>
            </a:br>
            <a:r>
              <a:rPr lang="en-US" sz="563" dirty="0">
                <a:solidFill>
                  <a:srgbClr val="000000"/>
                </a:solidFill>
                <a:latin typeface="Calisto MT"/>
              </a:rPr>
              <a:t/>
            </a:r>
            <a:br>
              <a:rPr lang="en-US" sz="563" dirty="0">
                <a:solidFill>
                  <a:srgbClr val="000000"/>
                </a:solidFill>
                <a:latin typeface="Calisto MT"/>
              </a:rPr>
            </a:br>
            <a:endParaRPr lang="en-US" sz="548" dirty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371600" y="1716088"/>
            <a:ext cx="8839200" cy="388937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CPI 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up 0.1% in July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– after being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down 0.1% and flat in two previous months.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Overall CPI up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2.9%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over last 12 months. </a:t>
            </a:r>
          </a:p>
          <a:p>
            <a:pPr>
              <a:defRPr/>
            </a:pP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Core CPI up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0.2%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July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– after being up by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0.1%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0.2%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two previous month.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Core up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3.2%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over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last year. </a:t>
            </a:r>
            <a:endParaRPr lang="en-US" sz="9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Energy component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was unchanged in July.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The energy component is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up 1.1%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over the last 12 months.</a:t>
            </a:r>
          </a:p>
          <a:p>
            <a:pPr>
              <a:defRPr/>
            </a:pP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PCE up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2.5%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for 12 months ending </a:t>
            </a:r>
            <a:r>
              <a:rPr lang="en-US" sz="9600" u="sng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en-US" sz="9600" u="sng" smtClean="0">
                <a:solidFill>
                  <a:schemeClr val="accent1">
                    <a:lumMod val="50000"/>
                  </a:schemeClr>
                </a:solidFill>
              </a:rPr>
              <a:t>July,</a:t>
            </a:r>
            <a:r>
              <a:rPr lang="en-US" sz="96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core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PCE up </a:t>
            </a:r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</a:rPr>
              <a:t>2.6% </a:t>
            </a:r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over the same period.</a:t>
            </a: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8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Inflation Expectations: Next 12 Months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400" dirty="0" smtClean="0"/>
              <a:t>(source</a:t>
            </a:r>
            <a:r>
              <a:rPr lang="en-US" sz="1400" dirty="0"/>
              <a:t>: </a:t>
            </a:r>
            <a:r>
              <a:rPr lang="en-US" sz="1400" dirty="0" smtClean="0"/>
              <a:t>University of Michigan)</a:t>
            </a:r>
            <a:endParaRPr lang="en-US" sz="13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0213694"/>
              </p:ext>
            </p:extLst>
          </p:nvPr>
        </p:nvGraphicFramePr>
        <p:xfrm>
          <a:off x="1600200" y="1682750"/>
          <a:ext cx="9372600" cy="444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7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Energy Cost: Oil &amp; Natural </a:t>
            </a:r>
            <a:r>
              <a:rPr lang="en-US" sz="3200" dirty="0" smtClean="0"/>
              <a:t>Gas</a:t>
            </a:r>
            <a:br>
              <a:rPr lang="en-US" sz="3200" dirty="0" smtClean="0"/>
            </a:br>
            <a:r>
              <a:rPr lang="en-US" sz="1200" dirty="0"/>
              <a:t>(source: </a:t>
            </a:r>
            <a:r>
              <a:rPr lang="en-US" sz="1200" dirty="0" smtClean="0"/>
              <a:t>U.S. Energy Information Administration)</a:t>
            </a:r>
            <a:endParaRPr lang="en-US" sz="12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3017595"/>
              </p:ext>
            </p:extLst>
          </p:nvPr>
        </p:nvGraphicFramePr>
        <p:xfrm>
          <a:off x="1524000" y="1417638"/>
          <a:ext cx="93726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816904"/>
          </a:xfrm>
        </p:spPr>
        <p:txBody>
          <a:bodyPr>
            <a:normAutofit/>
          </a:bodyPr>
          <a:lstStyle/>
          <a:p>
            <a:r>
              <a:rPr lang="en-US" sz="3200" dirty="0"/>
              <a:t>Construction Cost </a:t>
            </a:r>
            <a:r>
              <a:rPr lang="en-US" sz="3200" dirty="0" smtClean="0"/>
              <a:t>thru June 2024</a:t>
            </a:r>
            <a:br>
              <a:rPr lang="en-US" sz="3200" dirty="0" smtClean="0"/>
            </a:br>
            <a:r>
              <a:rPr lang="en-US" sz="1300" dirty="0" smtClean="0"/>
              <a:t>(</a:t>
            </a:r>
            <a:r>
              <a:rPr lang="en-US" sz="1300" dirty="0"/>
              <a:t>source: Bureau of Labor </a:t>
            </a:r>
            <a:r>
              <a:rPr lang="en-US" sz="1300" dirty="0" smtClean="0"/>
              <a:t>Statistics; Associated Builders &amp; Contractors)</a:t>
            </a:r>
            <a:endParaRPr lang="en-US" sz="13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35342843"/>
              </p:ext>
            </p:extLst>
          </p:nvPr>
        </p:nvGraphicFramePr>
        <p:xfrm>
          <a:off x="1143000" y="1295401"/>
          <a:ext cx="975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8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#5: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600200"/>
            <a:ext cx="10287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3200" dirty="0">
                <a:solidFill>
                  <a:srgbClr val="004B98"/>
                </a:solidFill>
              </a:rPr>
              <a:t>Fed </a:t>
            </a:r>
            <a:r>
              <a:rPr lang="en-US" sz="3200" dirty="0" smtClean="0">
                <a:solidFill>
                  <a:srgbClr val="004B98"/>
                </a:solidFill>
              </a:rPr>
              <a:t>signals “peak rates”, but when do rate cuts start?</a:t>
            </a:r>
            <a:endParaRPr lang="en-US" sz="3200" i="1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3910020" y="5014918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9366353" cy="1045092"/>
          </a:xfrm>
        </p:spPr>
        <p:txBody>
          <a:bodyPr>
            <a:normAutofit/>
          </a:bodyPr>
          <a:lstStyle/>
          <a:p>
            <a:r>
              <a:rPr lang="en-US" sz="3600" dirty="0"/>
              <a:t>Federal Funds Rate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50" dirty="0" smtClean="0"/>
              <a:t>(source: Board of Governors of the Federal Reserve System)  </a:t>
            </a:r>
            <a:r>
              <a:rPr lang="en-US" dirty="0"/>
              <a:t/>
            </a:r>
            <a:br>
              <a:rPr lang="en-US" dirty="0"/>
            </a:br>
            <a:endParaRPr lang="en-US" sz="73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77120714"/>
              </p:ext>
            </p:extLst>
          </p:nvPr>
        </p:nvGraphicFramePr>
        <p:xfrm>
          <a:off x="1143001" y="1738489"/>
          <a:ext cx="9905999" cy="44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25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46567"/>
            <a:ext cx="9550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Contributions to GDP Growth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Bureau of Economic </a:t>
            </a:r>
            <a:r>
              <a:rPr lang="en-US" sz="1200" dirty="0" smtClean="0"/>
              <a:t>Analysis; Gross Domestic Product)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45614"/>
              </p:ext>
            </p:extLst>
          </p:nvPr>
        </p:nvGraphicFramePr>
        <p:xfrm>
          <a:off x="2232641" y="1143000"/>
          <a:ext cx="8200171" cy="24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187">
                  <a:extLst>
                    <a:ext uri="{9D8B030D-6E8A-4147-A177-3AD203B41FA5}">
                      <a16:colId xmlns:a16="http://schemas.microsoft.com/office/drawing/2014/main" val="3764542799"/>
                    </a:ext>
                  </a:extLst>
                </a:gridCol>
                <a:gridCol w="1208819">
                  <a:extLst>
                    <a:ext uri="{9D8B030D-6E8A-4147-A177-3AD203B41FA5}">
                      <a16:colId xmlns:a16="http://schemas.microsoft.com/office/drawing/2014/main" val="4048771163"/>
                    </a:ext>
                  </a:extLst>
                </a:gridCol>
                <a:gridCol w="1565587">
                  <a:extLst>
                    <a:ext uri="{9D8B030D-6E8A-4147-A177-3AD203B41FA5}">
                      <a16:colId xmlns:a16="http://schemas.microsoft.com/office/drawing/2014/main" val="604701581"/>
                    </a:ext>
                  </a:extLst>
                </a:gridCol>
                <a:gridCol w="1933960">
                  <a:extLst>
                    <a:ext uri="{9D8B030D-6E8A-4147-A177-3AD203B41FA5}">
                      <a16:colId xmlns:a16="http://schemas.microsoft.com/office/drawing/2014/main" val="354613692"/>
                    </a:ext>
                  </a:extLst>
                </a:gridCol>
                <a:gridCol w="1289309">
                  <a:extLst>
                    <a:ext uri="{9D8B030D-6E8A-4147-A177-3AD203B41FA5}">
                      <a16:colId xmlns:a16="http://schemas.microsoft.com/office/drawing/2014/main" val="640592790"/>
                    </a:ext>
                  </a:extLst>
                </a:gridCol>
                <a:gridCol w="1289309">
                  <a:extLst>
                    <a:ext uri="{9D8B030D-6E8A-4147-A177-3AD203B41FA5}">
                      <a16:colId xmlns:a16="http://schemas.microsoft.com/office/drawing/2014/main" val="542230593"/>
                    </a:ext>
                  </a:extLst>
                </a:gridCol>
              </a:tblGrid>
              <a:tr h="25832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  =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Gross Investment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Exports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extLst>
                  <a:ext uri="{0D108BD9-81ED-4DB2-BD59-A6C34878D82A}">
                    <a16:rowId xmlns:a16="http://schemas.microsoft.com/office/drawing/2014/main" val="3416841836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-0.52%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338481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6071888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983056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2022: Q4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676463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Q1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3477420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Q2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535017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6570939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2023: 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73702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2024: Q1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2536439"/>
                  </a:ext>
                </a:extLst>
              </a:tr>
              <a:tr h="21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2024: Q2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58" marR="5358" marT="53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235179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17269"/>
              </p:ext>
            </p:extLst>
          </p:nvPr>
        </p:nvGraphicFramePr>
        <p:xfrm>
          <a:off x="2199113" y="3810000"/>
          <a:ext cx="8200171" cy="246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75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Gross Investment </a:t>
                      </a:r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Nonresidential </a:t>
                      </a:r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Residential</a:t>
                      </a:r>
                    </a:p>
                  </a:txBody>
                  <a:tcPr marL="16274" marR="16274" marT="8140" marB="8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Inventory</a:t>
                      </a:r>
                    </a:p>
                  </a:txBody>
                  <a:tcPr marL="16274" marR="16274" marT="8140" marB="81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2022: Q1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2022: Q2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-2.10%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2022: Q3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2022: Q4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4990910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2023: Q1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1151922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2023: Q2</a:t>
                      </a: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635101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2023: Q3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7010282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2023: Q4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-0.47%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232106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2024: Q1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-0.42%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1940316"/>
                  </a:ext>
                </a:extLst>
              </a:tr>
              <a:tr h="2135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2024: Q2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96" marR="1696" marT="16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1534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1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Market’s Expectation </a:t>
            </a:r>
            <a:r>
              <a:rPr lang="en-US" sz="3600" dirty="0"/>
              <a:t>for </a:t>
            </a:r>
            <a:r>
              <a:rPr lang="en-US" sz="3600" dirty="0" smtClean="0"/>
              <a:t>Federal Funds Rate:</a:t>
            </a:r>
            <a:br>
              <a:rPr lang="en-US" sz="36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Jan 18, 2024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CME Group)</a:t>
            </a:r>
            <a:r>
              <a:rPr lang="en-US" sz="800" dirty="0"/>
              <a:t/>
            </a:r>
            <a:br>
              <a:rPr lang="en-US" sz="800" dirty="0"/>
            </a:br>
            <a:endParaRPr lang="en-US" sz="28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28" y="1524000"/>
            <a:ext cx="10162252" cy="46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Market’s Expectation for </a:t>
            </a:r>
            <a:r>
              <a:rPr lang="en-US" sz="3600" dirty="0" smtClean="0"/>
              <a:t>Federal Funds Rate:</a:t>
            </a:r>
            <a:br>
              <a:rPr lang="en-US" sz="36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August 30, 2024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CME Group)</a:t>
            </a:r>
            <a:r>
              <a:rPr lang="en-US" sz="800" dirty="0"/>
              <a:t/>
            </a:r>
            <a:br>
              <a:rPr lang="en-US" sz="800" dirty="0"/>
            </a:br>
            <a:endParaRPr lang="en-US" sz="285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7638"/>
            <a:ext cx="9677400" cy="40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4866386" y="4321085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1" name="Rectangle 3"/>
          <p:cNvSpPr>
            <a:spLocks noChangeArrowheads="1"/>
          </p:cNvSpPr>
          <p:nvPr/>
        </p:nvSpPr>
        <p:spPr bwMode="auto">
          <a:xfrm>
            <a:off x="5637911" y="4321085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760" dirty="0"/>
          </a:p>
        </p:txBody>
      </p:sp>
      <p:sp>
        <p:nvSpPr>
          <p:cNvPr id="44042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365126"/>
            <a:ext cx="9677400" cy="8266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10-Year Treasury Bonds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(source: Board of Governors of Federal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Reserve System)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3" name="Text Box 6"/>
          <p:cNvSpPr txBox="1">
            <a:spLocks noChangeArrowheads="1"/>
          </p:cNvSpPr>
          <p:nvPr/>
        </p:nvSpPr>
        <p:spPr bwMode="auto">
          <a:xfrm>
            <a:off x="5415909" y="3779605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76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9487601"/>
              </p:ext>
            </p:extLst>
          </p:nvPr>
        </p:nvGraphicFramePr>
        <p:xfrm>
          <a:off x="1143000" y="1371601"/>
          <a:ext cx="9829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13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9671153" cy="72248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Fed: Securities Held Outright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millions, source: Board of Governors of Federal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Reserve System)</a:t>
            </a:r>
            <a:r>
              <a:rPr lang="en-US" sz="1300" dirty="0"/>
              <a:t/>
            </a:r>
            <a:br>
              <a:rPr lang="en-US" sz="1300" dirty="0"/>
            </a:br>
            <a:endParaRPr lang="en-US" sz="1300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729204"/>
              </p:ext>
            </p:extLst>
          </p:nvPr>
        </p:nvGraphicFramePr>
        <p:xfrm>
          <a:off x="1143000" y="1524000"/>
          <a:ext cx="991901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6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Foreign Exchange: </a:t>
            </a:r>
            <a:r>
              <a:rPr lang="en-US" sz="3200" dirty="0" smtClean="0"/>
              <a:t>Broad Dollar</a:t>
            </a:r>
            <a:endParaRPr lang="en-US" sz="12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447800" y="1219200"/>
          <a:ext cx="9601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89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Mortgage Activity: Purchase &amp; Refinance</a:t>
            </a:r>
            <a:br>
              <a:rPr lang="en-US" sz="3200" dirty="0"/>
            </a:br>
            <a:r>
              <a:rPr lang="en-US" sz="1600" dirty="0"/>
              <a:t>(Source: Mortgage Bankers Association)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9600" y="1417638"/>
          <a:ext cx="10515600" cy="483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9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C&amp;I Loan Standards: Net Tightening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Federal Reserve System, Senior Officers Lending Survey)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371600" y="1524000"/>
          <a:ext cx="99822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5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287000" cy="7016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90+ Days Delinquent by Loan Type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/>
              <a:t>(source: Federal Reserve Bank of New York Credit Panel/Equifax)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23771721"/>
              </p:ext>
            </p:extLst>
          </p:nvPr>
        </p:nvGraphicFramePr>
        <p:xfrm>
          <a:off x="990600" y="1295401"/>
          <a:ext cx="99822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2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7016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Charge Off Rates at Banks</a:t>
            </a:r>
            <a:br>
              <a:rPr lang="en-US" sz="3200" dirty="0"/>
            </a:br>
            <a:r>
              <a:rPr lang="en-US" sz="1000" dirty="0"/>
              <a:t>(source: Board of Governors of the Federal Reserve System)</a:t>
            </a:r>
            <a:r>
              <a:rPr lang="en-US" sz="3200" dirty="0"/>
              <a:t/>
            </a:r>
            <a:br>
              <a:rPr lang="en-US" sz="3200" dirty="0"/>
            </a:br>
            <a:endParaRPr lang="en-US" sz="975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12100645"/>
              </p:ext>
            </p:extLst>
          </p:nvPr>
        </p:nvGraphicFramePr>
        <p:xfrm>
          <a:off x="1219200" y="1219200"/>
          <a:ext cx="10134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371" y="152400"/>
            <a:ext cx="9829800" cy="1325563"/>
          </a:xfrm>
        </p:spPr>
        <p:txBody>
          <a:bodyPr>
            <a:normAutofit/>
          </a:bodyPr>
          <a:lstStyle/>
          <a:p>
            <a:r>
              <a:rPr lang="en-US" dirty="0"/>
              <a:t>Topic #6: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25625"/>
            <a:ext cx="98298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4B98"/>
                </a:solidFill>
              </a:rPr>
              <a:t>Did Covid signal the death of “big box” and office?</a:t>
            </a:r>
          </a:p>
          <a:p>
            <a:pPr marL="0">
              <a:spcBef>
                <a:spcPts val="0"/>
              </a:spcBef>
              <a:buNone/>
            </a:pPr>
            <a:endParaRPr lang="en-US" sz="3200" dirty="0">
              <a:solidFill>
                <a:srgbClr val="004B98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4B98"/>
                </a:solidFill>
              </a:rPr>
              <a:t>And is housing market getting “frothy” again?</a:t>
            </a:r>
          </a:p>
        </p:txBody>
      </p:sp>
    </p:spTree>
    <p:extLst>
      <p:ext uri="{BB962C8B-B14F-4D97-AF65-F5344CB8AC3E}">
        <p14:creationId xmlns:p14="http://schemas.microsoft.com/office/powerpoint/2010/main" val="16920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10020" y="5014918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81618" y="5014918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13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45116"/>
            <a:ext cx="9899753" cy="40312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Industrial Production: From Peak</a:t>
            </a:r>
            <a:br>
              <a:rPr lang="en-US" sz="3600" dirty="0"/>
            </a:br>
            <a:r>
              <a:rPr lang="en-US" sz="1200" dirty="0" smtClean="0"/>
              <a:t>(</a:t>
            </a:r>
            <a:r>
              <a:rPr lang="en-US" sz="1200" dirty="0"/>
              <a:t>source: Federal Reserve)</a:t>
            </a:r>
            <a:r>
              <a:rPr lang="en-US" sz="1800" dirty="0"/>
              <a:t/>
            </a:r>
            <a:br>
              <a:rPr lang="en-US" sz="1800" dirty="0"/>
            </a:br>
            <a:endParaRPr lang="en-US" sz="788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98533172"/>
              </p:ext>
            </p:extLst>
          </p:nvPr>
        </p:nvGraphicFramePr>
        <p:xfrm>
          <a:off x="1066801" y="1295400"/>
          <a:ext cx="9982199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781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Construction </a:t>
            </a:r>
            <a:r>
              <a:rPr lang="en-US" sz="3200" dirty="0" smtClean="0"/>
              <a:t>Spending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50460647"/>
              </p:ext>
            </p:extLst>
          </p:nvPr>
        </p:nvGraphicFramePr>
        <p:xfrm>
          <a:off x="1219200" y="1295400"/>
          <a:ext cx="9829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7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Infrastructure Construction</a:t>
            </a:r>
            <a:br>
              <a:rPr lang="en-US" sz="3200" dirty="0" smtClean="0"/>
            </a:br>
            <a:r>
              <a:rPr lang="en-US" sz="1200" dirty="0" smtClean="0"/>
              <a:t>(Transportation, Power, Highway, Sewer, Water &amp; Conservation; </a:t>
            </a:r>
            <a:br>
              <a:rPr lang="en-US" sz="1200" dirty="0" smtClean="0"/>
            </a:br>
            <a:r>
              <a:rPr lang="en-US" sz="1200" dirty="0" smtClean="0"/>
              <a:t>Source: U.S</a:t>
            </a:r>
            <a:r>
              <a:rPr lang="en-US" sz="1200" dirty="0"/>
              <a:t>. Census Bureau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179561"/>
              </p:ext>
            </p:extLst>
          </p:nvPr>
        </p:nvGraphicFramePr>
        <p:xfrm>
          <a:off x="1143000" y="1524000"/>
          <a:ext cx="9829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8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488" y="377283"/>
            <a:ext cx="963651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Non-Residential </a:t>
            </a:r>
            <a:r>
              <a:rPr lang="en-US" sz="3200" dirty="0" smtClean="0"/>
              <a:t>Construction</a:t>
            </a:r>
            <a:br>
              <a:rPr lang="en-US" sz="3200" dirty="0" smtClean="0"/>
            </a:br>
            <a:r>
              <a:rPr lang="en-US" sz="1200" dirty="0" smtClean="0"/>
              <a:t>(Source: U.S</a:t>
            </a:r>
            <a:r>
              <a:rPr lang="en-US" sz="1200" dirty="0"/>
              <a:t>. Census Bureau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219200" y="1371600"/>
          <a:ext cx="9753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2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4456515" y="4618439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485214" y="4618439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NAHB: Housing Market Index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10133" y="2561042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189204" y="3896473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56517" y="2625337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051687"/>
              </p:ext>
            </p:extLst>
          </p:nvPr>
        </p:nvGraphicFramePr>
        <p:xfrm>
          <a:off x="1066800" y="1417638"/>
          <a:ext cx="99822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8090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4866386" y="4321085"/>
            <a:ext cx="602754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760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637911" y="4321085"/>
            <a:ext cx="916186" cy="1446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760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US Housing Permits: SF and </a:t>
            </a:r>
            <a:r>
              <a:rPr lang="en-US" sz="3200" dirty="0" smtClean="0"/>
              <a:t>Total</a:t>
            </a:r>
            <a:br>
              <a:rPr lang="en-US" sz="3200" dirty="0" smtClean="0"/>
            </a:br>
            <a:r>
              <a:rPr lang="en-US" sz="1300" dirty="0" smtClean="0"/>
              <a:t>(source: U.S. Census Bureau)</a:t>
            </a:r>
            <a:endParaRPr lang="en-US" sz="1300" dirty="0"/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31600" y="2778032"/>
          <a:ext cx="1938356" cy="39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415909" y="3779605"/>
            <a:ext cx="184731" cy="20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76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866393" y="2826253"/>
          <a:ext cx="2338685" cy="15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765043"/>
              </p:ext>
            </p:extLst>
          </p:nvPr>
        </p:nvGraphicFramePr>
        <p:xfrm>
          <a:off x="1219200" y="1614310"/>
          <a:ext cx="9601200" cy="471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424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4456515" y="4618443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485218" y="4618443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/>
              <a:t>US Housing Permits: Multi-family</a:t>
            </a:r>
            <a:br>
              <a:rPr lang="en-US" sz="3200" dirty="0"/>
            </a:br>
            <a:r>
              <a:rPr lang="en-US" sz="1300" dirty="0"/>
              <a:t>(source: U.S. Census Bureau)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10137" y="2561046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189208" y="3896477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56521" y="2625341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43000" y="1524000"/>
          <a:ext cx="9753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106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3181354" y="5543551"/>
            <a:ext cx="1428751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010151" y="5543551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3675" dirty="0"/>
              <a:t>AL Housing Permits: SF and Total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/>
              <a:t>(source: U.S. Bureau of Census)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6" y="1885957"/>
          <a:ext cx="4594623" cy="937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4483909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181354" y="2000257"/>
          <a:ext cx="5543551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914400" y="1363283"/>
          <a:ext cx="103632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009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3181350" y="5543550"/>
            <a:ext cx="14287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010150" y="5543550"/>
            <a:ext cx="2171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600" dirty="0"/>
              <a:t> AL Housing Permits: Multi-family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400" dirty="0"/>
              <a:t>(12 month moving average)</a:t>
            </a:r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2" y="1885952"/>
          <a:ext cx="4594622" cy="93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4483907" y="4260061"/>
            <a:ext cx="1847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181350" y="2000256"/>
          <a:ext cx="5543550" cy="369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38200" y="1295404"/>
          <a:ext cx="10515600" cy="510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6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538" y="365126"/>
            <a:ext cx="9972262" cy="930276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Permits by MSA:2023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dirty="0"/>
              <a:t>(source: Standard &amp; Poor’s Case-Shiller)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4314070"/>
              </p:ext>
            </p:extLst>
          </p:nvPr>
        </p:nvGraphicFramePr>
        <p:xfrm>
          <a:off x="1524000" y="1295400"/>
          <a:ext cx="9525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9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Shiller: </a:t>
            </a:r>
            <a:r>
              <a:rPr lang="en-US" dirty="0" smtClean="0"/>
              <a:t>National Index</a:t>
            </a:r>
            <a:br>
              <a:rPr lang="en-US" dirty="0" smtClean="0"/>
            </a:br>
            <a:r>
              <a:rPr lang="en-US" sz="900" dirty="0"/>
              <a:t>(source: Standard &amp; Poor’s Case-Shiller)</a:t>
            </a:r>
            <a:br>
              <a:rPr lang="en-US" sz="900" dirty="0"/>
            </a:br>
            <a:endParaRPr lang="en-US" sz="900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143000" y="1600200"/>
          <a:ext cx="10210800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27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10020" y="5014918"/>
            <a:ext cx="1071563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81618" y="5014918"/>
            <a:ext cx="16287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45116"/>
            <a:ext cx="9899753" cy="40312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Industrial Production: From Peak</a:t>
            </a:r>
            <a:br>
              <a:rPr lang="en-US" sz="3600" dirty="0"/>
            </a:br>
            <a:r>
              <a:rPr lang="en-US" sz="1200" dirty="0" smtClean="0"/>
              <a:t>(</a:t>
            </a:r>
            <a:r>
              <a:rPr lang="en-US" sz="1200" dirty="0"/>
              <a:t>source: Federal Reserve)</a:t>
            </a:r>
            <a:r>
              <a:rPr lang="en-US" sz="1800" dirty="0"/>
              <a:t/>
            </a:r>
            <a:br>
              <a:rPr lang="en-US" sz="1800" dirty="0"/>
            </a:br>
            <a:endParaRPr lang="en-US" sz="788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13220158"/>
              </p:ext>
            </p:extLst>
          </p:nvPr>
        </p:nvGraphicFramePr>
        <p:xfrm>
          <a:off x="1066801" y="1295400"/>
          <a:ext cx="9982199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051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Prices: Alabama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/>
              <a:t>(w/post-pandemic surge)</a:t>
            </a:r>
            <a:r>
              <a:rPr lang="en-US" sz="3200" dirty="0"/>
              <a:t/>
            </a:r>
            <a:br>
              <a:rPr lang="en-US" sz="3200" dirty="0"/>
            </a:br>
            <a:endParaRPr lang="en-US" sz="14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143000" y="1371600"/>
          <a:ext cx="10210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164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Prices: Alabama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 smtClean="0"/>
              <a:t>(pandemic </a:t>
            </a:r>
            <a:r>
              <a:rPr lang="en-US" sz="2700" dirty="0"/>
              <a:t>surge)</a:t>
            </a:r>
            <a:r>
              <a:rPr lang="en-US" sz="3200" dirty="0"/>
              <a:t/>
            </a:r>
            <a:br>
              <a:rPr lang="en-US" sz="3200" dirty="0"/>
            </a:br>
            <a:endParaRPr lang="en-US" sz="14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143000" y="1371600"/>
          <a:ext cx="10210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849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5125"/>
            <a:ext cx="9753600" cy="1158875"/>
          </a:xfrm>
        </p:spPr>
        <p:txBody>
          <a:bodyPr>
            <a:normAutofit/>
          </a:bodyPr>
          <a:lstStyle/>
          <a:p>
            <a:r>
              <a:rPr lang="en-US" sz="3600" dirty="0"/>
              <a:t>Housing Affordability: </a:t>
            </a:r>
            <a:r>
              <a:rPr lang="en-US" sz="3600" dirty="0" smtClean="0"/>
              <a:t>Rate </a:t>
            </a:r>
            <a:r>
              <a:rPr lang="en-US" sz="3600" dirty="0"/>
              <a:t>Effect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300" dirty="0"/>
              <a:t>(source: S&amp;P Case-Shiller, Freddie Mac)</a:t>
            </a:r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9856978"/>
              </p:ext>
            </p:extLst>
          </p:nvPr>
        </p:nvGraphicFramePr>
        <p:xfrm>
          <a:off x="1295400" y="1600200"/>
          <a:ext cx="9829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3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4392222" y="4650591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517366" y="4682738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Comments on Risk &amp; Capital Markets</a:t>
            </a:r>
            <a:r>
              <a:rPr lang="en-US" dirty="0"/>
              <a:t/>
            </a:r>
            <a:br>
              <a:rPr lang="en-US" dirty="0"/>
            </a:br>
            <a:r>
              <a:rPr lang="en-US" sz="563" dirty="0">
                <a:solidFill>
                  <a:srgbClr val="000000"/>
                </a:solidFill>
                <a:latin typeface="Calisto MT"/>
              </a:rPr>
              <a:t/>
            </a:r>
            <a:br>
              <a:rPr lang="en-US" sz="563" dirty="0">
                <a:solidFill>
                  <a:srgbClr val="000000"/>
                </a:solidFill>
                <a:latin typeface="Calisto MT"/>
              </a:rPr>
            </a:br>
            <a:endParaRPr lang="en-US" sz="548" dirty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066800" y="1716088"/>
            <a:ext cx="9829800" cy="388937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Can we accurately access the impact of rising rates on credit risk?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Will tighter underwriting restrict ability to refinance/refund debt markets? Credit tightening may be more about leverage more than rates.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Will rise in private debt market continue?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Is there risk in liquidation of assets that support credits?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Topic #7: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99060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4B98"/>
                </a:solidFill>
              </a:rPr>
              <a:t>Shared governance in </a:t>
            </a:r>
            <a:r>
              <a:rPr lang="en-US" sz="3200" dirty="0" smtClean="0">
                <a:solidFill>
                  <a:srgbClr val="004B98"/>
                </a:solidFill>
              </a:rPr>
              <a:t>2024 </a:t>
            </a:r>
            <a:r>
              <a:rPr lang="en-US" sz="3200" dirty="0">
                <a:solidFill>
                  <a:srgbClr val="004B98"/>
                </a:solidFill>
              </a:rPr>
              <a:t>. . . But can </a:t>
            </a:r>
            <a:r>
              <a:rPr lang="en-US" sz="3200" dirty="0" smtClean="0">
                <a:solidFill>
                  <a:srgbClr val="004B98"/>
                </a:solidFill>
              </a:rPr>
              <a:t>the parties </a:t>
            </a:r>
            <a:r>
              <a:rPr lang="en-US" sz="3200" dirty="0">
                <a:solidFill>
                  <a:srgbClr val="004B98"/>
                </a:solidFill>
              </a:rPr>
              <a:t>govern themselves?</a:t>
            </a:r>
          </a:p>
          <a:p>
            <a:pPr marL="0">
              <a:spcBef>
                <a:spcPts val="0"/>
              </a:spcBef>
              <a:buNone/>
            </a:pPr>
            <a:endParaRPr lang="en-US" sz="3200" dirty="0">
              <a:solidFill>
                <a:srgbClr val="004B98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3200" dirty="0">
                <a:solidFill>
                  <a:srgbClr val="004B98"/>
                </a:solidFill>
              </a:rPr>
              <a:t>And what about </a:t>
            </a:r>
            <a:r>
              <a:rPr lang="en-US" sz="3200" dirty="0" smtClean="0">
                <a:solidFill>
                  <a:srgbClr val="004B98"/>
                </a:solidFill>
              </a:rPr>
              <a:t>demographic trends? </a:t>
            </a:r>
            <a:endParaRPr lang="en-US" sz="3200" dirty="0">
              <a:solidFill>
                <a:srgbClr val="004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125"/>
            <a:ext cx="9525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Demographics: Boom &amp; Bust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(source: U.S. Census Bureau)</a:t>
            </a:r>
            <a:r>
              <a:rPr lang="en-US" dirty="0"/>
              <a:t/>
            </a:r>
            <a:br>
              <a:rPr lang="en-US" dirty="0"/>
            </a:br>
            <a:endParaRPr lang="en-US" sz="731" dirty="0"/>
          </a:p>
        </p:txBody>
      </p:sp>
      <p:pic>
        <p:nvPicPr>
          <p:cNvPr id="1187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18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1"/>
            <a:ext cx="9671153" cy="838200"/>
          </a:xfrm>
        </p:spPr>
        <p:txBody>
          <a:bodyPr>
            <a:normAutofit/>
          </a:bodyPr>
          <a:lstStyle/>
          <a:p>
            <a:r>
              <a:rPr lang="en-US" sz="3600" dirty="0"/>
              <a:t>Internal Migration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Tax Foundation, </a:t>
            </a:r>
            <a:r>
              <a:rPr lang="en-US" sz="1300" dirty="0" smtClean="0"/>
              <a:t>2023)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654" y="1251858"/>
            <a:ext cx="7830643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4456515" y="4618443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485218" y="4618443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56086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 smtClean="0"/>
              <a:t>U.S. Federal Debt/GDP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300" dirty="0" smtClean="0"/>
              <a:t>(T12M, in $MM, source</a:t>
            </a:r>
            <a:r>
              <a:rPr lang="en-US" sz="1300" dirty="0"/>
              <a:t>: </a:t>
            </a:r>
            <a:r>
              <a:rPr lang="en-US" sz="1300" dirty="0" smtClean="0"/>
              <a:t>U.S. Treasury)</a:t>
            </a:r>
            <a:endParaRPr lang="en-US" sz="1300" dirty="0"/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10137" y="2561046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189208" y="3896477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56521" y="2625341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43000" y="1219200"/>
          <a:ext cx="975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055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ChangeArrowheads="1"/>
          </p:cNvSpPr>
          <p:nvPr/>
        </p:nvSpPr>
        <p:spPr bwMode="auto">
          <a:xfrm>
            <a:off x="4456515" y="4618443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5485218" y="4618443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013" dirty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56086"/>
          </a:xfrm>
          <a:noFill/>
        </p:spPr>
        <p:txBody>
          <a:bodyPr>
            <a:normAutofit fontScale="90000"/>
          </a:bodyPr>
          <a:lstStyle/>
          <a:p>
            <a:r>
              <a:rPr lang="en-US" sz="3200" dirty="0" smtClean="0"/>
              <a:t>U.S. Federal Debt “Service”/GDP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300" dirty="0" smtClean="0"/>
              <a:t>(Quarterly, Debt times 10YR Treasury. source</a:t>
            </a:r>
            <a:r>
              <a:rPr lang="en-US" sz="1300" dirty="0"/>
              <a:t>: </a:t>
            </a:r>
            <a:r>
              <a:rPr lang="en-US" sz="1300" dirty="0" smtClean="0"/>
              <a:t>FRED, U.S. Treasury)</a:t>
            </a:r>
            <a:endParaRPr lang="en-US" sz="1300" dirty="0"/>
          </a:p>
        </p:txBody>
      </p:sp>
      <p:graphicFrame>
        <p:nvGraphicFramePr>
          <p:cNvPr id="10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10137" y="2561046"/>
          <a:ext cx="2584475" cy="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189208" y="3896477"/>
            <a:ext cx="184731" cy="24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456521" y="2625341"/>
          <a:ext cx="3118247" cy="20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143000" y="1219200"/>
          <a:ext cx="9753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712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4392222" y="4650591"/>
            <a:ext cx="803672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5517366" y="4682738"/>
            <a:ext cx="1221581" cy="1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760" dirty="0">
              <a:solidFill>
                <a:srgbClr val="000000"/>
              </a:solidFill>
              <a:latin typeface="Calisto MT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Comments on Shifting Fiscal Policy</a:t>
            </a:r>
            <a:r>
              <a:rPr lang="en-US" dirty="0"/>
              <a:t/>
            </a:r>
            <a:br>
              <a:rPr lang="en-US" dirty="0"/>
            </a:br>
            <a:r>
              <a:rPr lang="en-US" sz="563" dirty="0">
                <a:solidFill>
                  <a:srgbClr val="000000"/>
                </a:solidFill>
                <a:latin typeface="Calisto MT"/>
              </a:rPr>
              <a:t/>
            </a:r>
            <a:br>
              <a:rPr lang="en-US" sz="563" dirty="0">
                <a:solidFill>
                  <a:srgbClr val="000000"/>
                </a:solidFill>
                <a:latin typeface="Calisto MT"/>
              </a:rPr>
            </a:br>
            <a:endParaRPr lang="en-US" sz="548" dirty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143000" y="1715911"/>
            <a:ext cx="9982200" cy="388875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2017 TCJA (Tax </a:t>
            </a:r>
            <a:r>
              <a:rPr lang="en-US" dirty="0"/>
              <a:t>Cuts and Jobs </a:t>
            </a:r>
            <a:r>
              <a:rPr lang="en-US" dirty="0" smtClean="0"/>
              <a:t>Act)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Corporate Tax Rate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Shifted to flat 21%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Shift between Global &amp; Territorial Tax regimes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Changes in Depreciation &amp; Net Loss Carryback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Individual Tax Rates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Cut in marginal tax rates 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Treatment for Pass-Through Entities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Carried Interest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Estate Tax Structure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Increase in Credit</a:t>
            </a:r>
          </a:p>
          <a:p>
            <a:pPr lvl="2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Step-up in Basis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Funding of IRS audit function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7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826676" cy="973392"/>
          </a:xfrm>
        </p:spPr>
        <p:txBody>
          <a:bodyPr>
            <a:normAutofit/>
          </a:bodyPr>
          <a:lstStyle/>
          <a:p>
            <a:r>
              <a:rPr lang="en-US" sz="3600" dirty="0"/>
              <a:t>Consumer Sentiment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University of Michigan, Survey Research Center)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90748"/>
              </p:ext>
            </p:extLst>
          </p:nvPr>
        </p:nvGraphicFramePr>
        <p:xfrm>
          <a:off x="1066800" y="1447800"/>
          <a:ext cx="9982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2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Election 2024: President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</a:t>
            </a:r>
            <a:r>
              <a:rPr lang="en-US" sz="1200" dirty="0" err="1" smtClean="0"/>
              <a:t>Sabato’s</a:t>
            </a:r>
            <a:r>
              <a:rPr lang="en-US" sz="1200" dirty="0" smtClean="0"/>
              <a:t> Crystal Ball; UVA)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2590800"/>
            <a:ext cx="357526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0" y="1066800"/>
            <a:ext cx="3692351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87" y="2971800"/>
            <a:ext cx="3897213" cy="27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Election 2024: Senate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200" dirty="0"/>
              <a:t>(source: </a:t>
            </a:r>
            <a:r>
              <a:rPr lang="en-US" sz="1200" dirty="0" err="1" smtClean="0"/>
              <a:t>Sabato’s</a:t>
            </a:r>
            <a:r>
              <a:rPr lang="en-US" sz="1200" dirty="0" smtClean="0"/>
              <a:t> Crystal Ball; UVA)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6324600" cy="50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990600"/>
            <a:ext cx="9296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On the Economic, Business &amp; Political Climate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/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Roger Tutterow, Ph.D.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Coles College of Business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Kennesaw State University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rtuttero@kennesaw.edu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Manufacture Alabama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Annual Meeting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13, 2024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 Clear, AL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9448800" cy="629257"/>
          </a:xfrm>
        </p:spPr>
        <p:txBody>
          <a:bodyPr>
            <a:normAutofit fontScale="90000"/>
          </a:bodyPr>
          <a:lstStyle/>
          <a:p>
            <a:r>
              <a:rPr lang="en-US" dirty="0"/>
              <a:t>Retail </a:t>
            </a:r>
            <a:r>
              <a:rPr lang="en-US" dirty="0" smtClean="0"/>
              <a:t>Sales: YoY Change</a:t>
            </a:r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>(source: U.S. Bureau of the Census, </a:t>
            </a:r>
            <a:r>
              <a:rPr lang="en-US" sz="1200" dirty="0" smtClean="0"/>
              <a:t>Federal Reserve Bank of St. Louis) </a:t>
            </a: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66800" y="1295400"/>
          <a:ext cx="9982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4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68" y="152400"/>
            <a:ext cx="9525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Personal Savings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U.S. Bureau of the Census) </a:t>
            </a: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0224864"/>
              </p:ext>
            </p:extLst>
          </p:nvPr>
        </p:nvGraphicFramePr>
        <p:xfrm>
          <a:off x="1219200" y="1477963"/>
          <a:ext cx="97536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5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0064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“Excess” Personal Savings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/>
              <a:t>(source: </a:t>
            </a:r>
            <a:r>
              <a:rPr lang="en-US" sz="1300" dirty="0" smtClean="0"/>
              <a:t>data from U.S</a:t>
            </a:r>
            <a:r>
              <a:rPr lang="en-US" sz="1300" dirty="0"/>
              <a:t>. Bureau of the Census, in Billions) </a:t>
            </a:r>
            <a:r>
              <a:rPr lang="en-US" dirty="0"/>
              <a:t/>
            </a:r>
            <a:br>
              <a:rPr lang="en-US" dirty="0"/>
            </a:b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0932786"/>
              </p:ext>
            </p:extLst>
          </p:nvPr>
        </p:nvGraphicFramePr>
        <p:xfrm>
          <a:off x="1752600" y="1482725"/>
          <a:ext cx="10439400" cy="47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8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PPT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8084</TotalTime>
  <Words>1502</Words>
  <Application>Microsoft Office PowerPoint</Application>
  <PresentationFormat>Widescreen</PresentationFormat>
  <Paragraphs>227</Paragraphs>
  <Slides>62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Adobe Devanagari</vt:lpstr>
      <vt:lpstr>Arial</vt:lpstr>
      <vt:lpstr>Calibri</vt:lpstr>
      <vt:lpstr>Calisto MT</vt:lpstr>
      <vt:lpstr>Franklin Gothic Book</vt:lpstr>
      <vt:lpstr>Times New Roman</vt:lpstr>
      <vt:lpstr>2_Office Theme</vt:lpstr>
      <vt:lpstr>Microsoft Excel 97-2003 Worksheet</vt:lpstr>
      <vt:lpstr>PowerPoint Presentation</vt:lpstr>
      <vt:lpstr>Topic #1:</vt:lpstr>
      <vt:lpstr>Contributions to GDP Growth (source: Bureau of Economic Analysis; Gross Domestic Product)</vt:lpstr>
      <vt:lpstr>Industrial Production: From Peak (source: Federal Reserve) </vt:lpstr>
      <vt:lpstr>Industrial Production: From Peak (source: Federal Reserve) </vt:lpstr>
      <vt:lpstr>Consumer Sentiment (source: University of Michigan, Survey Research Center) </vt:lpstr>
      <vt:lpstr>Retail Sales: YoY Change (source: U.S. Bureau of the Census, Federal Reserve Bank of St. Louis)  </vt:lpstr>
      <vt:lpstr>Personal Savings (source: U.S. Bureau of the Census)  </vt:lpstr>
      <vt:lpstr>“Excess” Personal Savings (source: data from U.S. Bureau of the Census, in Billions)  </vt:lpstr>
      <vt:lpstr>Leading Economic Indicators (source: Conference Board, 6 month change)</vt:lpstr>
      <vt:lpstr>Topic #2:</vt:lpstr>
      <vt:lpstr>Change in Payroll Employment (Source: Bureau of Labor Statistics) </vt:lpstr>
      <vt:lpstr>Change in Payroll Employment (Source: Bureau of Labor Statistics)  </vt:lpstr>
      <vt:lpstr>Payrolls Growth (Source: Bureau of Labor Statistics; 3-month &amp; 12-month growth rate)  </vt:lpstr>
      <vt:lpstr>Employment: by Sectors (source: Bureau of Labor Statistics, thru July 2024)</vt:lpstr>
      <vt:lpstr> Recovery from Bottom  (Source: Bureau of Labor Statistics) </vt:lpstr>
      <vt:lpstr>Employment: Alabama [thru 2/20] (source: Bureau of Labor Statistics)</vt:lpstr>
      <vt:lpstr>Employment: Alabama [thru 7/24]  (source: Bureau of Labor Statistics)</vt:lpstr>
      <vt:lpstr>JOLTS: Openings  (Source: Bureau of Labor Statistics)</vt:lpstr>
      <vt:lpstr>Topic #3:</vt:lpstr>
      <vt:lpstr>Freight: Shipments &amp; Rate (source: Cass Freight Index, Seasonally Adjusted) </vt:lpstr>
      <vt:lpstr>Global Supply Chain Pressure (Source: Federal Reserve Bank of New York) </vt:lpstr>
      <vt:lpstr>Topic #3:</vt:lpstr>
      <vt:lpstr>Inflation: Transitory or Persistent? (source: Bureau of Labor Statistics)  </vt:lpstr>
      <vt:lpstr>Inflation Expectations: Next 12 Months (source: University of Michigan)</vt:lpstr>
      <vt:lpstr>Energy Cost: Oil &amp; Natural Gas (source: U.S. Energy Information Administration)</vt:lpstr>
      <vt:lpstr>Construction Cost thru June 2024 (source: Bureau of Labor Statistics; Associated Builders &amp; Contractors)</vt:lpstr>
      <vt:lpstr>Topic #5:</vt:lpstr>
      <vt:lpstr>Federal Funds Rate (source: Board of Governors of the Federal Reserve System)   </vt:lpstr>
      <vt:lpstr>Market’s Expectation for Federal Funds Rate: Jan 18, 2024 (Source: CME Group) </vt:lpstr>
      <vt:lpstr>Market’s Expectation for Federal Funds Rate: August 30, 2024 (Source: CME Group) </vt:lpstr>
      <vt:lpstr>10-Year Treasury Bonds (source: Board of Governors of Federal Reserve System)</vt:lpstr>
      <vt:lpstr>Fed: Securities Held Outright (in millions, source: Board of Governors of Federal Reserve System) </vt:lpstr>
      <vt:lpstr>Foreign Exchange: Broad Dollar</vt:lpstr>
      <vt:lpstr>Mortgage Activity: Purchase &amp; Refinance (Source: Mortgage Bankers Association)</vt:lpstr>
      <vt:lpstr>C&amp;I Loan Standards: Net Tightening (Source: Federal Reserve System, Senior Officers Lending Survey)</vt:lpstr>
      <vt:lpstr>90+ Days Delinquent by Loan Type (source: Federal Reserve Bank of New York Credit Panel/Equifax) </vt:lpstr>
      <vt:lpstr>Charge Off Rates at Banks (source: Board of Governors of the Federal Reserve System) </vt:lpstr>
      <vt:lpstr>Topic #6:</vt:lpstr>
      <vt:lpstr>Construction Spending</vt:lpstr>
      <vt:lpstr>Infrastructure Construction (Transportation, Power, Highway, Sewer, Water &amp; Conservation;  Source: U.S. Census Bureau)</vt:lpstr>
      <vt:lpstr>Non-Residential Construction (Source: U.S. Census Bureau)</vt:lpstr>
      <vt:lpstr>NAHB: Housing Market Index</vt:lpstr>
      <vt:lpstr>US Housing Permits: SF and Total (source: U.S. Census Bureau)</vt:lpstr>
      <vt:lpstr>US Housing Permits: Multi-family (source: U.S. Census Bureau)</vt:lpstr>
      <vt:lpstr> AL Housing Permits: SF and Total (source: U.S. Bureau of Census)</vt:lpstr>
      <vt:lpstr> AL Housing Permits: Multi-family (12 month moving average)</vt:lpstr>
      <vt:lpstr>Permits by MSA:2023  (source: Standard &amp; Poor’s Case-Shiller) </vt:lpstr>
      <vt:lpstr>Case Shiller: National Index (source: Standard &amp; Poor’s Case-Shiller) </vt:lpstr>
      <vt:lpstr>Home Prices: Alabama (w/post-pandemic surge) </vt:lpstr>
      <vt:lpstr>Home Prices: Alabama (pandemic surge) </vt:lpstr>
      <vt:lpstr>Housing Affordability: Rate Effect (source: S&amp;P Case-Shiller, Freddie Mac)</vt:lpstr>
      <vt:lpstr>Comments on Risk &amp; Capital Markets  </vt:lpstr>
      <vt:lpstr>Topic #7:</vt:lpstr>
      <vt:lpstr>The Demographics: Boom &amp; Bust (source: U.S. Census Bureau) </vt:lpstr>
      <vt:lpstr>Internal Migration (source: Tax Foundation, 2023)</vt:lpstr>
      <vt:lpstr>U.S. Federal Debt/GDP (T12M, in $MM, source: U.S. Treasury)</vt:lpstr>
      <vt:lpstr>U.S. Federal Debt “Service”/GDP (Quarterly, Debt times 10YR Treasury. source: FRED, U.S. Treasury)</vt:lpstr>
      <vt:lpstr>Comments on Shifting Fiscal Policy  </vt:lpstr>
      <vt:lpstr>Election 2024: President (source: Sabato’s Crystal Ball; UVA)</vt:lpstr>
      <vt:lpstr>Election 2024: Senate (source: Sabato’s Crystal Ball; UVA)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tbuilder</dc:creator>
  <cp:lastModifiedBy>Roger Tutterow</cp:lastModifiedBy>
  <cp:revision>1028</cp:revision>
  <cp:lastPrinted>2023-07-20T13:31:48Z</cp:lastPrinted>
  <dcterms:created xsi:type="dcterms:W3CDTF">2017-08-18T16:13:37Z</dcterms:created>
  <dcterms:modified xsi:type="dcterms:W3CDTF">2024-09-07T09:53:45Z</dcterms:modified>
</cp:coreProperties>
</file>