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6"/>
    <p:sldMasterId id="2147483648" r:id="rId7"/>
    <p:sldMasterId id="2147483677" r:id="rId8"/>
    <p:sldMasterId id="2147483696" r:id="rId9"/>
    <p:sldMasterId id="2147483698" r:id="rId10"/>
    <p:sldMasterId id="2147483700" r:id="rId11"/>
    <p:sldMasterId id="2147483714" r:id="rId12"/>
    <p:sldMasterId id="2147483722" r:id="rId13"/>
    <p:sldMasterId id="2147483731" r:id="rId14"/>
    <p:sldMasterId id="2147483733" r:id="rId15"/>
    <p:sldMasterId id="2147483734" r:id="rId16"/>
    <p:sldMasterId id="2147483754" r:id="rId17"/>
    <p:sldMasterId id="2147483792" r:id="rId18"/>
  </p:sldMasterIdLst>
  <p:notesMasterIdLst>
    <p:notesMasterId r:id="rId24"/>
  </p:notesMasterIdLst>
  <p:handoutMasterIdLst>
    <p:handoutMasterId r:id="rId25"/>
  </p:handoutMasterIdLst>
  <p:sldIdLst>
    <p:sldId id="256" r:id="rId19"/>
    <p:sldId id="2147483276" r:id="rId20"/>
    <p:sldId id="2147483277" r:id="rId21"/>
    <p:sldId id="2147483278" r:id="rId22"/>
    <p:sldId id="2147483281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AC3F7D-F931-4A87-B7A7-E350CA3F8B02}">
          <p14:sldIdLst/>
        </p14:section>
        <p14:section name="Intro" id="{2CCDBE21-0FE3-45DF-9D74-883F5C43A6F5}">
          <p14:sldIdLst/>
        </p14:section>
        <p14:section name="Program Overview" id="{2F221EF3-C0D9-4A5B-81C5-228205F6A77A}">
          <p14:sldIdLst/>
        </p14:section>
        <p14:section name="Manager Info" id="{16B7E834-4F00-428E-9EF3-9F60F775D909}">
          <p14:sldIdLst>
            <p14:sldId id="256"/>
          </p14:sldIdLst>
        </p14:section>
        <p14:section name="Reminders" id="{C866D3F0-7B7C-4557-964E-25E940AEF6CC}">
          <p14:sldIdLst>
            <p14:sldId id="2147483276"/>
            <p14:sldId id="2147483277"/>
            <p14:sldId id="2147483278"/>
            <p14:sldId id="2147483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Avitabile" initials="AA" lastIdx="1" clrIdx="0">
    <p:extLst>
      <p:ext uri="{19B8F6BF-5375-455C-9EA6-DF929625EA0E}">
        <p15:presenceInfo xmlns:p15="http://schemas.microsoft.com/office/powerpoint/2012/main" userId="S-1-5-21-1214440339-861567501-682003330-136594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CE1126"/>
    <a:srgbClr val="F2F2F2"/>
    <a:srgbClr val="BFC1C2"/>
    <a:srgbClr val="B1B3B3"/>
    <a:srgbClr val="DFE0E0"/>
    <a:srgbClr val="D9D9D6"/>
    <a:srgbClr val="9ABEAA"/>
    <a:srgbClr val="908CC2"/>
    <a:srgbClr val="EFB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38AE3-4898-4867-815B-D2AC5912C984}" v="29" dt="2024-04-24T18:52:33.851"/>
  </p1510:revLst>
</p1510:revInfo>
</file>

<file path=ppt/tableStyles.xml><?xml version="1.0" encoding="utf-8"?>
<a:tblStyleLst xmlns:a="http://schemas.openxmlformats.org/drawingml/2006/main" def="{3B4B98B0-60AC-42C2-AFA5-B58CD77FA1E5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24" autoAdjust="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>
        <p:guide orient="horz" pos="40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5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2"/>
          </p:nvPr>
        </p:nvSpPr>
        <p:spPr>
          <a:xfrm>
            <a:off x="0" y="8855038"/>
            <a:ext cx="6858000" cy="276999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388620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58B0-FFE9-437E-B2CB-216DAFA8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6732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288" userDrawn="1">
          <p15:clr>
            <a:srgbClr val="F26B43"/>
          </p15:clr>
        </p15:guide>
        <p15:guide id="3" pos="40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24" y="692622"/>
            <a:ext cx="5517676" cy="310369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012556"/>
            <a:ext cx="5524500" cy="40942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4"/>
          </p:nvPr>
        </p:nvSpPr>
        <p:spPr>
          <a:xfrm>
            <a:off x="0" y="8774668"/>
            <a:ext cx="6858000" cy="3693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3886200" y="918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3A09-0EB5-429E-B7D0-FB28A772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9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5888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7338" indent="-117475" algn="l" defTabSz="914400" rtl="0" eaLnBrk="1" latinLnBrk="0" hangingPunct="1">
      <a:spcBef>
        <a:spcPts val="2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7200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7063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60425" indent="-171450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432" userDrawn="1">
          <p15:clr>
            <a:srgbClr val="F26B43"/>
          </p15:clr>
        </p15:guide>
        <p15:guide id="2" pos="39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63B40-5A54-4C53-8783-E3AEE4ABD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63B40-5A54-4C53-8783-E3AEE4ABD9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ver: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49D2D5C-5099-6840-9993-0DB5894D7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810" y="2579326"/>
            <a:ext cx="7761201" cy="13134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EA3825-3564-6247-895B-B0B7ED3761B6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274189-EC72-6748-B5E6-F9DEE34AF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1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008402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572733"/>
            <a:ext cx="10820400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CC1998-8757-C840-AADE-7B8BA99317B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6258629" y="2068033"/>
            <a:ext cx="5247571" cy="3723167"/>
          </a:xfrm>
          <a:noFill/>
        </p:spPr>
        <p:txBody>
          <a:bodyPr rIns="182880"/>
          <a:lstStyle>
            <a:lvl1pPr marL="219456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068032"/>
            <a:ext cx="5247167" cy="37231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54B65-0620-854F-BFAF-B71F0AF716D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2684" y="2258533"/>
            <a:ext cx="3413515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96984" y="2258533"/>
            <a:ext cx="3413516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2" y="2258533"/>
            <a:ext cx="3418367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64234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077200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25C011-809B-F142-87DD-B50CF52804E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s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381500" y="1312493"/>
            <a:ext cx="3429000" cy="1829709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0772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4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77200" y="3897989"/>
            <a:ext cx="3429000" cy="1829708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0" y="3897989"/>
            <a:ext cx="3429000" cy="1829709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3897990"/>
            <a:ext cx="3418367" cy="1830552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64234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077200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22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FE885-255A-DE4B-B7E6-9A98CEBD81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6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Tex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4"/>
          <p:cNvSpPr>
            <a:spLocks noGrp="1"/>
          </p:cNvSpPr>
          <p:nvPr>
            <p:ph type="body" sz="quarter" idx="19" hasCustomPrompt="1"/>
          </p:nvPr>
        </p:nvSpPr>
        <p:spPr>
          <a:xfrm>
            <a:off x="6260431" y="4060048"/>
            <a:ext cx="5257801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Body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0431" y="1922165"/>
            <a:ext cx="5257800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Body 2"/>
          <p:cNvSpPr>
            <a:spLocks noGrp="1"/>
          </p:cNvSpPr>
          <p:nvPr>
            <p:ph type="body" sz="quarter" idx="18" hasCustomPrompt="1"/>
          </p:nvPr>
        </p:nvSpPr>
        <p:spPr>
          <a:xfrm>
            <a:off x="697832" y="4060048"/>
            <a:ext cx="5241850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8345" y="1922165"/>
            <a:ext cx="5240823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271500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9757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271500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9757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2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211ECA-3F10-BA4A-9903-326CCDC7326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5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3" y="5387546"/>
            <a:ext cx="8980931" cy="380208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Sentence case.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07B205E-F640-7242-8F99-8DBCDE90BFA9}"/>
              </a:ext>
            </a:extLst>
          </p:cNvPr>
          <p:cNvSpPr/>
          <p:nvPr userDrawn="1"/>
        </p:nvSpPr>
        <p:spPr>
          <a:xfrm>
            <a:off x="358346" y="345295"/>
            <a:ext cx="11479427" cy="5598305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9050">
            <a:solidFill>
              <a:srgbClr val="CE1126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ection title">
            <a:extLst>
              <a:ext uri="{FF2B5EF4-FFF2-40B4-BE49-F238E27FC236}">
                <a16:creationId xmlns:a16="http://schemas.microsoft.com/office/drawing/2014/main" id="{FB96A9C0-602E-4E40-BB2F-1E0A929E9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" y="2854411"/>
            <a:ext cx="8980931" cy="2533135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500" b="0" cap="all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SzPct val="115000"/>
              <a:buFont typeface="Arial" panose="020B0604020202020204" pitchFamily="34" charset="0"/>
            </a:pPr>
            <a:r>
              <a:rPr lang="en-US"/>
              <a:t>SECTION TITLE. 45 PT. BLACK. REGULAR. UPPERCASE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D75C1-9F8C-0245-BAA7-15A97DC4E1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1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5913-EB72-EB98-504C-6B7F15187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C7270-AACC-1E11-F728-BAD319305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0C99-D542-D4D8-9FAC-670446398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FB43-F1A0-6E77-34FF-8673DE16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372EE-C68A-7630-4695-891D68DC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079E-1555-5730-0D99-7E00EF906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5700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900625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251609"/>
            <a:ext cx="3418367" cy="3539591"/>
          </a:xfrm>
          <a:noFill/>
        </p:spPr>
        <p:txBody>
          <a:bodyPr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4218468"/>
          </a:xfrm>
          <a:solidFill>
            <a:schemeClr val="bg2"/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 spc="30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232448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ver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B634BC7-2D07-6C4F-AC68-902D1C49E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38" y="2575915"/>
            <a:ext cx="5392162" cy="902816"/>
          </a:xfrm>
          <a:prstGeom prst="rect">
            <a:avLst/>
          </a:prstGeom>
        </p:spPr>
      </p:pic>
      <p:sp>
        <p:nvSpPr>
          <p:cNvPr id="8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7290486" y="5262726"/>
            <a:ext cx="2653615" cy="260744"/>
          </a:xfrm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7290486" y="4235572"/>
            <a:ext cx="4215715" cy="635908"/>
          </a:xfr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18 pt. black.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90486" y="2414671"/>
            <a:ext cx="4215715" cy="1472187"/>
          </a:xfrm>
          <a:noFill/>
        </p:spPr>
        <p:txBody>
          <a:bodyPr anchor="t" anchorCtr="0"/>
          <a:lstStyle>
            <a:lvl1pPr defTabSz="914400">
              <a:spcBef>
                <a:spcPct val="0"/>
              </a:spcBef>
              <a:defRPr sz="3200" spc="300" baseline="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32 PT. BLACK. REGULAR. UPPERCASE.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3567C-9997-D34B-8327-05DCB0239D55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A2505-B409-704A-AC88-1EFFAEA715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008402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572733"/>
            <a:ext cx="10820400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494292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6258629" y="2068033"/>
            <a:ext cx="5247571" cy="3723167"/>
          </a:xfrm>
          <a:noFill/>
        </p:spPr>
        <p:txBody>
          <a:bodyPr rIns="182880"/>
          <a:lstStyle>
            <a:lvl1pPr marL="219456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068032"/>
            <a:ext cx="5247167" cy="37231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01404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2684" y="2258533"/>
            <a:ext cx="3413515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96984" y="2258533"/>
            <a:ext cx="3413516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2" y="2258533"/>
            <a:ext cx="3418367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64234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077200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23774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s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381500" y="1312493"/>
            <a:ext cx="3429000" cy="1829709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0772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4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77200" y="3897989"/>
            <a:ext cx="3429000" cy="1829708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0" y="3897989"/>
            <a:ext cx="3429000" cy="1829709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3897990"/>
            <a:ext cx="3418367" cy="1830552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64234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077200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22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831004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Tex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4"/>
          <p:cNvSpPr>
            <a:spLocks noGrp="1"/>
          </p:cNvSpPr>
          <p:nvPr>
            <p:ph type="body" sz="quarter" idx="19" hasCustomPrompt="1"/>
          </p:nvPr>
        </p:nvSpPr>
        <p:spPr>
          <a:xfrm>
            <a:off x="6260431" y="4060048"/>
            <a:ext cx="5257801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Body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0431" y="1922165"/>
            <a:ext cx="5257800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Body 2"/>
          <p:cNvSpPr>
            <a:spLocks noGrp="1"/>
          </p:cNvSpPr>
          <p:nvPr>
            <p:ph type="body" sz="quarter" idx="18" hasCustomPrompt="1"/>
          </p:nvPr>
        </p:nvSpPr>
        <p:spPr>
          <a:xfrm>
            <a:off x="697832" y="4060048"/>
            <a:ext cx="5241850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8345" y="1922165"/>
            <a:ext cx="5240823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271500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9757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271500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9757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2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202324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lins content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206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5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97158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| Headline + Sub + Body | White">
    <p:bg>
      <p:bgRef idx="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E5225AB-9C68-48C0-B481-4F436A3B7308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609600" y="1166707"/>
            <a:ext cx="10972800" cy="4117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67" b="0" cap="all" spc="400" baseline="0">
                <a:solidFill>
                  <a:schemeClr val="accent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HERE. ALL CAPS. TERRA COTTA. 11 PT.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6827"/>
            <a:ext cx="10972800" cy="758500"/>
          </a:xfrm>
        </p:spPr>
        <p:txBody>
          <a:bodyPr/>
          <a:lstStyle>
            <a:lvl1pPr>
              <a:defRPr spc="400" baseline="0"/>
            </a:lvl1pPr>
          </a:lstStyle>
          <a:p>
            <a:r>
              <a:rPr lang="en-US"/>
              <a:t>TITLE HERE. ALL CAPS. BLACK. 24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8355C-FA3B-4066-92A2-32029C5A175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9600" y="1682496"/>
            <a:ext cx="10972800" cy="4401760"/>
          </a:xfrm>
          <a:prstGeom prst="rect">
            <a:avLst/>
          </a:prstGeom>
        </p:spPr>
        <p:txBody>
          <a:bodyPr>
            <a:noAutofit/>
          </a:bodyPr>
          <a:lstStyle>
            <a:lvl1pPr marL="311143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133" spc="0">
                <a:solidFill>
                  <a:schemeClr val="tx1"/>
                </a:solidFill>
              </a:defRPr>
            </a:lvl1pPr>
            <a:lvl2pPr marL="914377" indent="-300559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67" spc="0">
                <a:solidFill>
                  <a:schemeClr val="tx1"/>
                </a:solidFill>
              </a:defRPr>
            </a:lvl2pPr>
            <a:lvl3pPr marL="1523887" indent="-304776"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C8824-0868-4FA8-BAE4-101D6897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© 2022 Collins Aerospace.  | Collins Aerospace Proprietary.  |  This document does not include any export controlled technical data.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6730C-B129-4981-BDF8-FCCAB3B2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 | White | Airbus A34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0AE72-72D5-774B-BB51-17A7F91B7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8"/>
            <a:ext cx="12192000" cy="6860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268C0-9BA9-8241-A64D-DC266399C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" y="6252923"/>
            <a:ext cx="1923625" cy="3516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B4238-3694-49D7-BE0D-0692B3D5F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2022 Collins Aerospace.  | Collins Aerospace Proprietary.  |  This document does not include any export controlled technical data.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9A03443-77FC-4401-A49C-B5A91E342565}"/>
              </a:ext>
            </a:extLst>
          </p:cNvPr>
          <p:cNvSpPr txBox="1">
            <a:spLocks/>
          </p:cNvSpPr>
          <p:nvPr/>
        </p:nvSpPr>
        <p:spPr>
          <a:xfrm>
            <a:off x="5341258" y="6279969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cs typeface="DIN-Light"/>
              </a:rPr>
              <a:t>© 2022 Collins Aerospace.  |  This document does not include any export controlled technical data</a:t>
            </a:r>
            <a:endParaRPr lang="en-US" sz="80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66828"/>
            <a:ext cx="6495845" cy="1617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085BA19-55C6-4C03-91B2-521DB5A34C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2138819"/>
            <a:ext cx="6507888" cy="613853"/>
          </a:xfrm>
        </p:spPr>
        <p:txBody>
          <a:bodyPr anchor="t">
            <a:noAutofit/>
          </a:bodyPr>
          <a:lstStyle>
            <a:lvl1pPr marL="0" indent="0">
              <a:buNone/>
              <a:defRPr sz="1467" cap="all" spc="2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288377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5700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329158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251609"/>
            <a:ext cx="3418367" cy="3539591"/>
          </a:xfrm>
          <a:noFill/>
        </p:spPr>
        <p:txBody>
          <a:bodyPr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4218468"/>
          </a:xfrm>
          <a:solidFill>
            <a:schemeClr val="bg2"/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 spc="30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85535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ver: Tex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59C32A5-B4BB-BB4B-AE67-DCED005C6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-7938" y="-23813"/>
            <a:ext cx="12199938" cy="5014913"/>
          </a:xfrm>
          <a:solidFill>
            <a:schemeClr val="accent4"/>
          </a:solidFill>
        </p:spPr>
        <p:txBody>
          <a:bodyPr tIns="365760"/>
          <a:lstStyle>
            <a:lvl1pPr algn="l">
              <a:defRPr b="0">
                <a:solidFill>
                  <a:schemeClr val="bg1"/>
                </a:solidFill>
              </a:defRPr>
            </a:lvl1pPr>
            <a:lvl2pPr marL="40005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2pPr>
          </a:lstStyle>
          <a:p>
            <a:pPr marL="230188" indent="-230188">
              <a:buClr>
                <a:schemeClr val="tx2"/>
              </a:buClr>
            </a:pPr>
            <a:r>
              <a:rPr lang="en-US"/>
              <a:t>To add a new cover image to your presentation, use the following steps: 1 -  The new cover image will need to be sized to 1920x1080 and include a white bottom. The white bottom height is 291 pixels. 2 - Choose “New Slide” from the “Home” tab. 3 - Select “Collins Cover: Text &amp; Photo”. 4 - Right click the cover slide thumbnail view and select “Format background”. 5 - Select ”Picture source” and then “Insert” to choose your cover image. 6 - Delete the image box overlay</a:t>
            </a:r>
          </a:p>
          <a:p>
            <a:pPr marL="630238" lvl="1" indent="-230188">
              <a:buClr>
                <a:schemeClr val="tx2"/>
              </a:buClr>
            </a:pPr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">
            <a:extLst>
              <a:ext uri="{FF2B5EF4-FFF2-40B4-BE49-F238E27FC236}">
                <a16:creationId xmlns:a16="http://schemas.microsoft.com/office/drawing/2014/main" id="{A451BCD5-6153-1747-A933-32E828353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1010" y="6391832"/>
            <a:ext cx="2312452" cy="216670"/>
          </a:xfrm>
          <a:noFill/>
        </p:spPr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50E0E-E97D-0A43-A395-AC30E466A0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31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008402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572733"/>
            <a:ext cx="10820400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661042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6258629" y="2068033"/>
            <a:ext cx="5247571" cy="3723167"/>
          </a:xfrm>
          <a:noFill/>
        </p:spPr>
        <p:txBody>
          <a:bodyPr rIns="182880"/>
          <a:lstStyle>
            <a:lvl1pPr marL="219456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068032"/>
            <a:ext cx="5247167" cy="37231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89804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2684" y="2258533"/>
            <a:ext cx="3413515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96984" y="2258533"/>
            <a:ext cx="3413516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2" y="2258533"/>
            <a:ext cx="3418367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64234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077200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91154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s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381500" y="1312493"/>
            <a:ext cx="3429000" cy="1829709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0772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4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77200" y="3897989"/>
            <a:ext cx="3429000" cy="1829708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0" y="3897989"/>
            <a:ext cx="3429000" cy="1829709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3897990"/>
            <a:ext cx="3418367" cy="1830552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64234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077200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22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49443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Tex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4"/>
          <p:cNvSpPr>
            <a:spLocks noGrp="1"/>
          </p:cNvSpPr>
          <p:nvPr>
            <p:ph type="body" sz="quarter" idx="19" hasCustomPrompt="1"/>
          </p:nvPr>
        </p:nvSpPr>
        <p:spPr>
          <a:xfrm>
            <a:off x="6260431" y="4060048"/>
            <a:ext cx="5257801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Body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0431" y="1922165"/>
            <a:ext cx="5257800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Body 2"/>
          <p:cNvSpPr>
            <a:spLocks noGrp="1"/>
          </p:cNvSpPr>
          <p:nvPr>
            <p:ph type="body" sz="quarter" idx="18" hasCustomPrompt="1"/>
          </p:nvPr>
        </p:nvSpPr>
        <p:spPr>
          <a:xfrm>
            <a:off x="697832" y="4060048"/>
            <a:ext cx="5241850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8345" y="1922165"/>
            <a:ext cx="5240823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271500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9757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271500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9757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2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590684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5700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8484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251609"/>
            <a:ext cx="3418367" cy="3539591"/>
          </a:xfrm>
          <a:noFill/>
        </p:spPr>
        <p:txBody>
          <a:bodyPr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4218468"/>
          </a:xfrm>
          <a:solidFill>
            <a:schemeClr val="bg2"/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 spc="30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7586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008402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572733"/>
            <a:ext cx="10820400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874478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6258629" y="2068033"/>
            <a:ext cx="5247571" cy="3723167"/>
          </a:xfrm>
          <a:noFill/>
        </p:spPr>
        <p:txBody>
          <a:bodyPr rIns="182880"/>
          <a:lstStyle>
            <a:lvl1pPr marL="219456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068032"/>
            <a:ext cx="5247167" cy="37231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93128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2684" y="2258533"/>
            <a:ext cx="3413515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96984" y="2258533"/>
            <a:ext cx="3413516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2" y="2258533"/>
            <a:ext cx="3418367" cy="3532667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64234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077200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58147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ins Cover: Military JT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F0772C-4F06-5740-8477-5DD44F33A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">
            <a:extLst>
              <a:ext uri="{FF2B5EF4-FFF2-40B4-BE49-F238E27FC236}">
                <a16:creationId xmlns:a16="http://schemas.microsoft.com/office/drawing/2014/main" id="{A451BCD5-6153-1747-A933-32E828353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1010" y="6391832"/>
            <a:ext cx="2312452" cy="216670"/>
          </a:xfrm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EFDDF-E94C-534C-B962-F36576646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38D9C-104A-C24D-AB2E-5EAAFDCF97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31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3 columns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381500" y="1312493"/>
            <a:ext cx="3429000" cy="1829709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0772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43" name="Body 3"/>
          <p:cNvSpPr>
            <a:spLocks noGrp="1"/>
          </p:cNvSpPr>
          <p:nvPr>
            <p:ph type="body" sz="quarter" idx="18" hasCustomPrompt="1"/>
          </p:nvPr>
        </p:nvSpPr>
        <p:spPr>
          <a:xfrm>
            <a:off x="8077200" y="3897989"/>
            <a:ext cx="3429000" cy="1829708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0" y="3897989"/>
            <a:ext cx="3429000" cy="1829709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3897990"/>
            <a:ext cx="3418367" cy="1830552"/>
          </a:xfrm>
          <a:noFill/>
        </p:spPr>
        <p:txBody>
          <a:bodyPr rIns="182880"/>
          <a:lstStyle>
            <a:lvl1pPr marL="219451" marR="0" indent="-21945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64234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077200" y="3293426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22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37671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Tex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4"/>
          <p:cNvSpPr>
            <a:spLocks noGrp="1"/>
          </p:cNvSpPr>
          <p:nvPr>
            <p:ph type="body" sz="quarter" idx="19" hasCustomPrompt="1"/>
          </p:nvPr>
        </p:nvSpPr>
        <p:spPr>
          <a:xfrm>
            <a:off x="6260431" y="4060048"/>
            <a:ext cx="5257801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Body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0431" y="1922165"/>
            <a:ext cx="5257800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Body 2"/>
          <p:cNvSpPr>
            <a:spLocks noGrp="1"/>
          </p:cNvSpPr>
          <p:nvPr>
            <p:ph type="body" sz="quarter" idx="18" hasCustomPrompt="1"/>
          </p:nvPr>
        </p:nvSpPr>
        <p:spPr>
          <a:xfrm>
            <a:off x="697832" y="4060048"/>
            <a:ext cx="5241850" cy="142635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8345" y="1922165"/>
            <a:ext cx="5240823" cy="1426464"/>
          </a:xfrm>
          <a:noFill/>
        </p:spPr>
        <p:txBody>
          <a:bodyPr rIns="182880"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271500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9757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271500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9757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2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54344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TX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5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898135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7417E-C16C-0972-24CF-93074D231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B961B-F154-4159-C249-44B63EE1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66DC-FB2A-BA1A-B481-0C0331A0ED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6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90E3-2366-0964-B521-9CA9F6DB0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5343C-3364-67D0-9AB7-B00DE93E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E9E45-2D7D-89AC-2EAC-F994698EF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2022 Collins Aerospace.  | Collins Aerospace Proprietary.  |  This document does not include any export controlled technical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F39D9-1B5B-6CDD-0C78-0909031C1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0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49D2D5C-5099-6840-9993-0DB5894D7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810" y="2579326"/>
            <a:ext cx="7761201" cy="13134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EA3825-3564-6247-895B-B0B7ED3761B6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274189-EC72-6748-B5E6-F9DEE34AF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3660DF-F5F6-4396-8505-D1083A58F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810" y="2579326"/>
            <a:ext cx="7761201" cy="13134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7C1420-F83A-4A2D-8C48-93168C8CE53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62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B634BC7-2D07-6C4F-AC68-902D1C49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38" y="2575915"/>
            <a:ext cx="5392162" cy="902816"/>
          </a:xfrm>
          <a:prstGeom prst="rect">
            <a:avLst/>
          </a:prstGeom>
        </p:spPr>
      </p:pic>
      <p:sp>
        <p:nvSpPr>
          <p:cNvPr id="7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7290486" y="4235572"/>
            <a:ext cx="4215715" cy="635908"/>
          </a:xfr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18 pt. black.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90486" y="2414671"/>
            <a:ext cx="4215715" cy="1472187"/>
          </a:xfrm>
          <a:noFill/>
        </p:spPr>
        <p:txBody>
          <a:bodyPr anchor="t" anchorCtr="0"/>
          <a:lstStyle>
            <a:lvl1pPr defTabSz="914400">
              <a:spcBef>
                <a:spcPct val="0"/>
              </a:spcBef>
              <a:defRPr sz="3200" spc="300" baseline="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32 PT. BLACK. REGULAR. UPPERCASE.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3567C-9997-D34B-8327-05DCB0239D55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A2505-B409-704A-AC88-1EFFAEA715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B64CAF4-449E-4DF9-B990-C06E5C7A51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290486" y="5262727"/>
            <a:ext cx="2653615" cy="274298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Boeing 7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44F40-B15B-9347-A626-CCC3B421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2ADE7C4-C9D6-C340-9D31-184D270C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7AB0E-0F4E-1947-B8B6-7C262AFC5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1D9C732-02B9-43DD-804C-67E9914A7B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Military JT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F0772C-4F06-5740-8477-5DD44F33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4AAEFDDF-E94C-534C-B962-F3657664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38D9C-104A-C24D-AB2E-5EAAFDCF97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3246AEB-63B4-4B15-AC5A-81ADDDAD5BF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ins Cover: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376E2-3CB4-9045-8931-A3609F0A1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">
            <a:extLst>
              <a:ext uri="{FF2B5EF4-FFF2-40B4-BE49-F238E27FC236}">
                <a16:creationId xmlns:a16="http://schemas.microsoft.com/office/drawing/2014/main" id="{A451BCD5-6153-1747-A933-32E828353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1010" y="6391832"/>
            <a:ext cx="2312452" cy="216670"/>
          </a:xfrm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C691F9-2696-8A42-9AE2-E828441D0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7C4F7-4602-644E-8974-9A2BD1FBE3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314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376E2-3CB4-9045-8931-A3609F0A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CC691F9-2696-8A42-9AE2-E828441D0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7C4F7-4602-644E-8974-9A2BD1FBE3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5875C39-33FA-4D75-B72E-4F508CA7E1F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UH-60 Blackha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93502-0A19-3C4D-8E40-85252E84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787AB98-5F2A-FF41-A513-9AE47180B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A6B71-801B-4548-95BF-EFDC7CD731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4F1C7AA-9F26-4054-A4F3-21ED1E379B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over: Tex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59C32A5-B4BB-BB4B-AE67-DCED005C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-7938" y="-23813"/>
            <a:ext cx="12199938" cy="5014913"/>
          </a:xfrm>
          <a:solidFill>
            <a:schemeClr val="bg2"/>
          </a:solidFill>
        </p:spPr>
        <p:txBody>
          <a:bodyPr tIns="365760"/>
          <a:lstStyle>
            <a:lvl1pPr marL="285750" indent="0" algn="l">
              <a:buNone/>
              <a:tabLst>
                <a:tab pos="225425" algn="l"/>
              </a:tabLst>
              <a:defRPr lang="en-US" b="0" dirty="0"/>
            </a:lvl1pPr>
            <a:lvl2pPr marL="40005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>
                <a:solidFill>
                  <a:schemeClr val="tx1"/>
                </a:solidFill>
              </a:defRPr>
            </a:lvl2pPr>
          </a:lstStyle>
          <a:p>
            <a:pPr marL="285750" marR="0" lvl="0" indent="-28575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5000"/>
              <a:tabLst>
                <a:tab pos="225425" algn="l"/>
              </a:tabLst>
              <a:defRPr/>
            </a:pPr>
            <a:r>
              <a:rPr lang="en-US"/>
              <a:t>To add a new cover image to your presentation, use the following steps: 1 -  Select “Insert” in the top navigation ribbon and choose “Picture”/”Picture from File…”  2 – Locate the new image and choose “Insert”. To adjust how the image displays, use the “Crop” feature. 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50E0E-E97D-0A43-A395-AC30E466A0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0007201-001E-44BC-B65E-D0A46B577A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3" y="5387546"/>
            <a:ext cx="8980931" cy="380208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Sentence case.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07B205E-F640-7242-8F99-8DBCDE90BFA9}"/>
              </a:ext>
            </a:extLst>
          </p:cNvPr>
          <p:cNvSpPr/>
          <p:nvPr/>
        </p:nvSpPr>
        <p:spPr>
          <a:xfrm>
            <a:off x="358346" y="345295"/>
            <a:ext cx="11479427" cy="5598305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9050">
            <a:solidFill>
              <a:srgbClr val="CE1126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ection title">
            <a:extLst>
              <a:ext uri="{FF2B5EF4-FFF2-40B4-BE49-F238E27FC236}">
                <a16:creationId xmlns:a16="http://schemas.microsoft.com/office/drawing/2014/main" id="{FB96A9C0-602E-4E40-BB2F-1E0A929E9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" y="2854411"/>
            <a:ext cx="8980931" cy="2533135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500" b="0" cap="all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SzPct val="115000"/>
              <a:buFont typeface="Arial" panose="020B0604020202020204" pitchFamily="34" charset="0"/>
            </a:pPr>
            <a:r>
              <a:rPr lang="en-US"/>
              <a:t>SECTION TITLE. 45 PT. BLACK. REGULAR. UPPERCASE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D75C1-9F8C-0245-BAA7-15A97DC4E1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987A25-04E0-42F0-A5A6-144DC2FDA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1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EDAC1-8055-B14A-90F8-71A97F17FF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4" name="Body">
            <a:extLst>
              <a:ext uri="{FF2B5EF4-FFF2-40B4-BE49-F238E27FC236}">
                <a16:creationId xmlns:a16="http://schemas.microsoft.com/office/drawing/2014/main" id="{D00119A4-DE1F-4380-90A7-FA0A9C7D458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5800" y="1476375"/>
            <a:ext cx="10829925" cy="37814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</p:spTree>
    <p:extLst>
      <p:ext uri="{BB962C8B-B14F-4D97-AF65-F5344CB8AC3E}">
        <p14:creationId xmlns:p14="http://schemas.microsoft.com/office/powerpoint/2010/main" val="378492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1 column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CC1998-8757-C840-AADE-7B8BA99317B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3" name="Subhead1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572733"/>
            <a:ext cx="10820400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5" name="Body">
            <a:extLst>
              <a:ext uri="{FF2B5EF4-FFF2-40B4-BE49-F238E27FC236}">
                <a16:creationId xmlns:a16="http://schemas.microsoft.com/office/drawing/2014/main" id="{0DE266AD-78E5-4D5A-B25C-844958695D7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5800" y="2008188"/>
            <a:ext cx="10829925" cy="3783012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</p:spTree>
    <p:extLst>
      <p:ext uri="{BB962C8B-B14F-4D97-AF65-F5344CB8AC3E}">
        <p14:creationId xmlns:p14="http://schemas.microsoft.com/office/powerpoint/2010/main" val="414921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1C86D5-FAD5-0C48-B07B-53F7036D5DF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4218468"/>
          </a:xfrm>
          <a:solidFill>
            <a:schemeClr val="bg2"/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 spc="30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3" name="Body1">
            <a:extLst>
              <a:ext uri="{FF2B5EF4-FFF2-40B4-BE49-F238E27FC236}">
                <a16:creationId xmlns:a16="http://schemas.microsoft.com/office/drawing/2014/main" id="{62E3D089-68B7-4822-83BC-A3AB43C943B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5325" y="2259013"/>
            <a:ext cx="3417888" cy="353218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4" name="Subhead1">
            <a:extLst>
              <a:ext uri="{FF2B5EF4-FFF2-40B4-BE49-F238E27FC236}">
                <a16:creationId xmlns:a16="http://schemas.microsoft.com/office/drawing/2014/main" id="{F579EC20-F4D4-4102-932C-DDE7FC33E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07423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54B65-0620-854F-BFAF-B71F0AF716D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6" name="Body2">
            <a:extLst>
              <a:ext uri="{FF2B5EF4-FFF2-40B4-BE49-F238E27FC236}">
                <a16:creationId xmlns:a16="http://schemas.microsoft.com/office/drawing/2014/main" id="{CE5A0B61-2E74-4DCF-A089-4B28CB5CEC6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48400" y="2041525"/>
            <a:ext cx="5267325" cy="37226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Body1">
            <a:extLst>
              <a:ext uri="{FF2B5EF4-FFF2-40B4-BE49-F238E27FC236}">
                <a16:creationId xmlns:a16="http://schemas.microsoft.com/office/drawing/2014/main" id="{8D572E75-F16E-465B-810F-8CDC10E16AA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5325" y="2068513"/>
            <a:ext cx="5246688" cy="37226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head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2" name="Subhead1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</p:spTree>
    <p:extLst>
      <p:ext uri="{BB962C8B-B14F-4D97-AF65-F5344CB8AC3E}">
        <p14:creationId xmlns:p14="http://schemas.microsoft.com/office/powerpoint/2010/main" val="339071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25C011-809B-F142-87DD-B50CF52804E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8" name="Body3">
            <a:extLst>
              <a:ext uri="{FF2B5EF4-FFF2-40B4-BE49-F238E27FC236}">
                <a16:creationId xmlns:a16="http://schemas.microsoft.com/office/drawing/2014/main" id="{A3D382C2-293B-4490-AE51-4E1CD94BA4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9738" y="2259013"/>
            <a:ext cx="3455987" cy="353218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6" name="Body2">
            <a:extLst>
              <a:ext uri="{FF2B5EF4-FFF2-40B4-BE49-F238E27FC236}">
                <a16:creationId xmlns:a16="http://schemas.microsoft.com/office/drawing/2014/main" id="{CB45F684-2379-4650-9BC3-F6532116FE5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64038" y="2259013"/>
            <a:ext cx="3446462" cy="353218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Body1">
            <a:extLst>
              <a:ext uri="{FF2B5EF4-FFF2-40B4-BE49-F238E27FC236}">
                <a16:creationId xmlns:a16="http://schemas.microsoft.com/office/drawing/2014/main" id="{506B5483-5F87-4B37-8B61-92E335D4AC6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5325" y="2259013"/>
            <a:ext cx="3417888" cy="353218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6" name="Subhead3"/>
          <p:cNvSpPr>
            <a:spLocks noGrp="1"/>
          </p:cNvSpPr>
          <p:nvPr>
            <p:ph type="body" sz="quarter" idx="24" hasCustomPrompt="1"/>
          </p:nvPr>
        </p:nvSpPr>
        <p:spPr>
          <a:xfrm>
            <a:off x="8077200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5" name="Subhead2"/>
          <p:cNvSpPr>
            <a:spLocks noGrp="1"/>
          </p:cNvSpPr>
          <p:nvPr>
            <p:ph type="body" sz="quarter" idx="23" hasCustomPrompt="1"/>
          </p:nvPr>
        </p:nvSpPr>
        <p:spPr>
          <a:xfrm>
            <a:off x="4364234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4" name="Subhead1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</p:spTree>
    <p:extLst>
      <p:ext uri="{BB962C8B-B14F-4D97-AF65-F5344CB8AC3E}">
        <p14:creationId xmlns:p14="http://schemas.microsoft.com/office/powerpoint/2010/main" val="13013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3 columns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FE885-255A-DE4B-B7E6-9A98CEBD81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58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381500" y="1312493"/>
            <a:ext cx="3429000" cy="1829709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8077200" y="1312494"/>
            <a:ext cx="3429000" cy="1829708"/>
          </a:xfrm>
          <a:solidFill>
            <a:schemeClr val="bg2"/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5" name="Takeaway bar">
            <a:extLst>
              <a:ext uri="{FF2B5EF4-FFF2-40B4-BE49-F238E27FC236}">
                <a16:creationId xmlns:a16="http://schemas.microsoft.com/office/drawing/2014/main" id="{473C7BBC-8A21-4A44-B2F3-EFACF76871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16" name="Body3">
            <a:extLst>
              <a:ext uri="{FF2B5EF4-FFF2-40B4-BE49-F238E27FC236}">
                <a16:creationId xmlns:a16="http://schemas.microsoft.com/office/drawing/2014/main" id="{B8F3E842-5D73-4C37-B25F-F5A68959E20E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041069" y="4022764"/>
            <a:ext cx="3455987" cy="1700240"/>
          </a:xfrm>
        </p:spPr>
        <p:txBody>
          <a:bodyPr/>
          <a:lstStyle>
            <a:lvl1pPr>
              <a:defRPr sz="1800"/>
            </a:lvl1pPr>
            <a:lvl5pPr marL="841248" indent="0">
              <a:buNone/>
              <a:defRPr/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Subhead3">
            <a:extLst>
              <a:ext uri="{FF2B5EF4-FFF2-40B4-BE49-F238E27FC236}">
                <a16:creationId xmlns:a16="http://schemas.microsoft.com/office/drawing/2014/main" id="{10F7AD7C-A7AC-4B6C-B516-7C8605B120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33145" y="333648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7" name="Body2">
            <a:extLst>
              <a:ext uri="{FF2B5EF4-FFF2-40B4-BE49-F238E27FC236}">
                <a16:creationId xmlns:a16="http://schemas.microsoft.com/office/drawing/2014/main" id="{782F5A16-B3C3-4474-8D84-8FFE53621B0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5369" y="4022764"/>
            <a:ext cx="3446462" cy="1700240"/>
          </a:xfrm>
        </p:spPr>
        <p:txBody>
          <a:bodyPr/>
          <a:lstStyle>
            <a:lvl1pPr>
              <a:defRPr sz="1800"/>
            </a:lvl1pPr>
            <a:lvl5pPr marL="841248" indent="0">
              <a:buNone/>
              <a:defRPr/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Subhead2">
            <a:extLst>
              <a:ext uri="{FF2B5EF4-FFF2-40B4-BE49-F238E27FC236}">
                <a16:creationId xmlns:a16="http://schemas.microsoft.com/office/drawing/2014/main" id="{AAE5DB7E-D84E-4D2F-860A-9C2F8150CF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0969" y="333648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Body1">
            <a:extLst>
              <a:ext uri="{FF2B5EF4-FFF2-40B4-BE49-F238E27FC236}">
                <a16:creationId xmlns:a16="http://schemas.microsoft.com/office/drawing/2014/main" id="{F58EE0DE-BE84-4A9F-A349-A400BBD9007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76656" y="4022764"/>
            <a:ext cx="3417888" cy="1700240"/>
          </a:xfrm>
        </p:spPr>
        <p:txBody>
          <a:bodyPr/>
          <a:lstStyle>
            <a:lvl1pPr>
              <a:defRPr sz="1800"/>
            </a:lvl1pPr>
            <a:lvl5pPr marL="841248" indent="0">
              <a:buNone/>
              <a:defRPr/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Subhead1">
            <a:extLst>
              <a:ext uri="{FF2B5EF4-FFF2-40B4-BE49-F238E27FC236}">
                <a16:creationId xmlns:a16="http://schemas.microsoft.com/office/drawing/2014/main" id="{FDB5A404-7DB4-4DC7-BC95-8CD6FF0A3B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6" y="3336483"/>
            <a:ext cx="3419475" cy="5909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36178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ins Cover: Boeing 7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44F40-B15B-9347-A626-CCC3B4217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">
            <a:extLst>
              <a:ext uri="{FF2B5EF4-FFF2-40B4-BE49-F238E27FC236}">
                <a16:creationId xmlns:a16="http://schemas.microsoft.com/office/drawing/2014/main" id="{A451BCD5-6153-1747-A933-32E828353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1010" y="6391832"/>
            <a:ext cx="2312452" cy="216670"/>
          </a:xfrm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2ADE7C4-C9D6-C340-9D31-184D270C1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7AB0E-0F4E-1947-B8B6-7C262AFC5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314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Tex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211ECA-3F10-BA4A-9903-326CCDC7326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2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2568"/>
            <a:ext cx="10820399" cy="273280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4" name="Body4">
            <a:extLst>
              <a:ext uri="{FF2B5EF4-FFF2-40B4-BE49-F238E27FC236}">
                <a16:creationId xmlns:a16="http://schemas.microsoft.com/office/drawing/2014/main" id="{EFBD0647-D555-4E72-BD0C-D7C31163DE4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285898" y="4082550"/>
            <a:ext cx="5257800" cy="1458912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ubhead4"/>
          <p:cNvSpPr>
            <a:spLocks noGrp="1"/>
          </p:cNvSpPr>
          <p:nvPr>
            <p:ph type="body" sz="quarter" idx="27" hasCustomPrompt="1"/>
          </p:nvPr>
        </p:nvSpPr>
        <p:spPr>
          <a:xfrm>
            <a:off x="6292877" y="3723131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8" name="Body3">
            <a:extLst>
              <a:ext uri="{FF2B5EF4-FFF2-40B4-BE49-F238E27FC236}">
                <a16:creationId xmlns:a16="http://schemas.microsoft.com/office/drawing/2014/main" id="{79CF69DF-EFCD-41D8-9992-E41641193E4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10241" y="4078027"/>
            <a:ext cx="5240337" cy="14366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Subhead3"/>
          <p:cNvSpPr>
            <a:spLocks noGrp="1"/>
          </p:cNvSpPr>
          <p:nvPr>
            <p:ph type="body" sz="quarter" idx="26" hasCustomPrompt="1"/>
          </p:nvPr>
        </p:nvSpPr>
        <p:spPr>
          <a:xfrm>
            <a:off x="715878" y="371440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6" name="Body2">
            <a:extLst>
              <a:ext uri="{FF2B5EF4-FFF2-40B4-BE49-F238E27FC236}">
                <a16:creationId xmlns:a16="http://schemas.microsoft.com/office/drawing/2014/main" id="{1C66D4F2-6ADE-445D-B545-81F44821A5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253163" y="1925638"/>
            <a:ext cx="5262562" cy="1422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841248" indent="0">
              <a:buNone/>
              <a:defRPr/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ubhead2"/>
          <p:cNvSpPr>
            <a:spLocks noGrp="1"/>
          </p:cNvSpPr>
          <p:nvPr>
            <p:ph type="body" sz="quarter" idx="25" hasCustomPrompt="1"/>
          </p:nvPr>
        </p:nvSpPr>
        <p:spPr>
          <a:xfrm>
            <a:off x="6249401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4" name="Body1">
            <a:extLst>
              <a:ext uri="{FF2B5EF4-FFF2-40B4-BE49-F238E27FC236}">
                <a16:creationId xmlns:a16="http://schemas.microsoft.com/office/drawing/2014/main" id="{13618A41-9235-4A1A-90C9-9833408FBD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95325" y="1922463"/>
            <a:ext cx="5240338" cy="1425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841248" indent="0">
              <a:buNone/>
              <a:defRPr/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ubhead1"/>
          <p:cNvSpPr>
            <a:spLocks noGrp="1"/>
          </p:cNvSpPr>
          <p:nvPr>
            <p:ph type="body" sz="quarter" idx="21" hasCustomPrompt="1"/>
          </p:nvPr>
        </p:nvSpPr>
        <p:spPr>
          <a:xfrm>
            <a:off x="691820" y="1580534"/>
            <a:ext cx="5243843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REGULAR. UPPERCASE. TWO LINES MAX.</a:t>
            </a:r>
          </a:p>
        </p:txBody>
      </p:sp>
    </p:spTree>
    <p:extLst>
      <p:ext uri="{BB962C8B-B14F-4D97-AF65-F5344CB8AC3E}">
        <p14:creationId xmlns:p14="http://schemas.microsoft.com/office/powerpoint/2010/main" val="1592301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ins content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206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b="0"/>
            </a:lvl1pPr>
          </a:lstStyle>
          <a:p>
            <a:r>
              <a:rPr lang="en-US"/>
              <a:t>Title. 32 pt. black. UPPER case. Two lines max.</a:t>
            </a:r>
          </a:p>
        </p:txBody>
      </p:sp>
      <p:sp>
        <p:nvSpPr>
          <p:cNvPr id="5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B83AA-E296-8443-804F-04A7F4C116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36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ins Custo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2ADE7C4-C9D6-C340-9D31-184D270C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6B38C-CF04-4F32-B219-4E6897BCEC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730A198-60A6-4683-BC20-14E81E22C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51010" y="6402278"/>
            <a:ext cx="2312452" cy="216670"/>
          </a:xfrm>
          <a:noFill/>
        </p:spPr>
        <p:txBody>
          <a:bodyPr vert="horz" lIns="0" tIns="0" rIns="0" bIns="0" rtlCol="0">
            <a:noAutofit/>
          </a:bodyPr>
          <a:lstStyle>
            <a:lvl1pPr algn="r">
              <a:defRPr lang="en-US" sz="1400" b="1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orient="horz" pos="31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TX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5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3734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7417E-C16C-0972-24CF-93074D231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B961B-F154-4159-C249-44B63EE1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66DC-FB2A-BA1A-B481-0C0331A0ED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8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6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796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961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46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lins Cover: UH-60 Blackha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93502-0A19-3C4D-8E40-85252E84B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1015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257535" y="5297244"/>
            <a:ext cx="7105927" cy="566816"/>
          </a:xfrm>
          <a:noFill/>
        </p:spPr>
        <p:txBody>
          <a:bodyPr anchor="b" anchorCtr="0"/>
          <a:lstStyle>
            <a:lvl1pPr defTabSz="914400">
              <a:spcBef>
                <a:spcPct val="0"/>
              </a:spcBef>
              <a:defRPr sz="22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22 PT. BLACK. REGULAR. UPPERCASE.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57535" y="6041041"/>
            <a:ext cx="7105927" cy="216670"/>
          </a:xfrm>
          <a:noFill/>
        </p:spPr>
        <p:txBody>
          <a:bodyPr/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Black. Regular. Sentence case.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8BD36-0B39-4245-A543-F4FCE86E5E97}"/>
              </a:ext>
            </a:extLst>
          </p:cNvPr>
          <p:cNvCxnSpPr>
            <a:cxnSpLocks/>
          </p:cNvCxnSpPr>
          <p:nvPr userDrawn="1"/>
        </p:nvCxnSpPr>
        <p:spPr>
          <a:xfrm>
            <a:off x="752528" y="24766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">
            <a:extLst>
              <a:ext uri="{FF2B5EF4-FFF2-40B4-BE49-F238E27FC236}">
                <a16:creationId xmlns:a16="http://schemas.microsoft.com/office/drawing/2014/main" id="{A451BCD5-6153-1747-A933-32E828353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1010" y="6391832"/>
            <a:ext cx="2312452" cy="216670"/>
          </a:xfrm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87AB98-5F2A-FF41-A513-9AE47180B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96" y="5526826"/>
            <a:ext cx="3071203" cy="5142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A6B71-801B-4548-95BF-EFDC7CD731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314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152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981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1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3794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0910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2952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43525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3948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4281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707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5700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EDAC1-8055-B14A-90F8-71A97F17FF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614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89819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7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ins Content: 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251609"/>
            <a:ext cx="3418367" cy="3539591"/>
          </a:xfrm>
          <a:noFill/>
        </p:spPr>
        <p:txBody>
          <a:bodyPr/>
          <a:lstStyle>
            <a:lvl1pPr marL="219451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4218468"/>
          </a:xfrm>
          <a:solidFill>
            <a:schemeClr val="bg2"/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solidFill>
                  <a:srgbClr val="CE11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RTX red. Bold. Sentence case.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 spc="30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11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1C86D5-FAD5-0C48-B07B-53F7036D5DF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>
                <a:cs typeface="DIN-Light"/>
              </a:rPr>
              <a:t>© 2022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0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0.sv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78ED9-C903-F04F-AC60-C1FB15722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93" y="6583702"/>
            <a:ext cx="10072498" cy="2742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3" name="Presenters"/>
          <p:cNvSpPr>
            <a:spLocks noGrp="1"/>
          </p:cNvSpPr>
          <p:nvPr>
            <p:ph type="body" idx="1"/>
          </p:nvPr>
        </p:nvSpPr>
        <p:spPr>
          <a:xfrm>
            <a:off x="647700" y="3811347"/>
            <a:ext cx="3581400" cy="333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7700" y="2743200"/>
            <a:ext cx="10896600" cy="7018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pyright"/>
          <p:cNvSpPr txBox="1">
            <a:spLocks noChangeArrowheads="1"/>
          </p:cNvSpPr>
          <p:nvPr userDrawn="1"/>
        </p:nvSpPr>
        <p:spPr bwMode="auto">
          <a:xfrm>
            <a:off x="4963949" y="6956980"/>
            <a:ext cx="2264102" cy="9233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75" r:id="rId3"/>
    <p:sldLayoutId id="2147483684" r:id="rId4"/>
    <p:sldLayoutId id="2147483693" r:id="rId5"/>
    <p:sldLayoutId id="2147483685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0" rtl="0" eaLnBrk="1" latinLnBrk="0" hangingPunct="1">
        <a:lnSpc>
          <a:spcPct val="90000"/>
        </a:lnSpc>
        <a:spcBef>
          <a:spcPts val="0"/>
        </a:spcBef>
        <a:buSzPct val="115000"/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A4A3A4"/>
          </p15:clr>
        </p15:guide>
        <p15:guide id="3" pos="7248" userDrawn="1">
          <p15:clr>
            <a:srgbClr val="A4A3A4"/>
          </p15:clr>
        </p15:guide>
        <p15:guide id="5" pos="1416" userDrawn="1">
          <p15:clr>
            <a:srgbClr val="A4A3A4"/>
          </p15:clr>
        </p15:guide>
        <p15:guide id="6" pos="1608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2760" userDrawn="1">
          <p15:clr>
            <a:srgbClr val="A4A3A4"/>
          </p15:clr>
        </p15:guide>
        <p15:guide id="9" pos="3744" userDrawn="1">
          <p15:clr>
            <a:srgbClr val="A4A3A4"/>
          </p15:clr>
        </p15:guide>
        <p15:guide id="10" pos="3936" userDrawn="1">
          <p15:clr>
            <a:srgbClr val="A4A3A4"/>
          </p15:clr>
        </p15:guide>
        <p15:guide id="11" pos="4920" userDrawn="1">
          <p15:clr>
            <a:srgbClr val="A4A3A4"/>
          </p15:clr>
        </p15:guide>
        <p15:guide id="12" pos="5088" userDrawn="1">
          <p15:clr>
            <a:srgbClr val="A4A3A4"/>
          </p15:clr>
        </p15:guide>
        <p15:guide id="13" pos="6072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888" userDrawn="1">
          <p15:clr>
            <a:srgbClr val="547EBF"/>
          </p15:clr>
        </p15:guide>
        <p15:guide id="16" orient="horz" pos="1296" userDrawn="1">
          <p15:clr>
            <a:srgbClr val="547EBF"/>
          </p15:clr>
        </p15:guide>
        <p15:guide id="17" orient="horz" pos="2592" userDrawn="1">
          <p15:clr>
            <a:srgbClr val="547EBF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2080"/>
            <a:ext cx="10972800" cy="4707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827"/>
            <a:ext cx="10972800" cy="75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 HERE. ALL CAPS. WHITE. 24 PT.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60F46-2E67-474C-9893-046DAFD1D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7360" y="6446011"/>
            <a:ext cx="5791200" cy="3752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800" spc="0" baseline="0" dirty="0"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2022 Collins Aerospace.  | Collins Aerospace Proprietary.  |  This document does not include any export controlled technical data.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6748-83C3-467A-9DF6-CC369EE24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560" y="6343070"/>
            <a:ext cx="304800" cy="2358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lvl1pPr>
              <a:defRPr lang="en-US" sz="933" b="0" i="0" smtClean="0">
                <a:latin typeface="Arial Regular"/>
                <a:cs typeface="DIN-Light"/>
              </a:defRPr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15BF577F-DD63-462C-8D95-AD4D3295C9A9}"/>
              </a:ext>
            </a:extLst>
          </p:cNvPr>
          <p:cNvSpPr txBox="1">
            <a:spLocks/>
          </p:cNvSpPr>
          <p:nvPr userDrawn="1"/>
        </p:nvSpPr>
        <p:spPr>
          <a:xfrm>
            <a:off x="5296102" y="6279969"/>
            <a:ext cx="5997303" cy="1830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pc="0" baseline="0">
                <a:solidFill>
                  <a:schemeClr val="tx1"/>
                </a:solidFill>
                <a:cs typeface="DIN-Light"/>
              </a:rPr>
              <a:t>© 2020 </a:t>
            </a:r>
            <a:r>
              <a:rPr lang="en-US" sz="800" spc="0" baseline="0">
                <a:solidFill>
                  <a:schemeClr val="tx1"/>
                </a:solidFill>
              </a:rPr>
              <a:t>Collins Aerospace</a:t>
            </a:r>
            <a:endParaRPr lang="en-US" sz="800" spc="0" baseline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40" name="Logo">
            <a:extLst>
              <a:ext uri="{FF2B5EF4-FFF2-40B4-BE49-F238E27FC236}">
                <a16:creationId xmlns:a16="http://schemas.microsoft.com/office/drawing/2014/main" id="{B4023E06-5263-4C9E-8BEF-4E169EF292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147" y="6264635"/>
            <a:ext cx="2087917" cy="353568"/>
          </a:xfrm>
          <a:custGeom>
            <a:avLst/>
            <a:gdLst>
              <a:gd name="T0" fmla="*/ 1871 w 1887"/>
              <a:gd name="T1" fmla="*/ 204 h 319"/>
              <a:gd name="T2" fmla="*/ 1811 w 1887"/>
              <a:gd name="T3" fmla="*/ 126 h 319"/>
              <a:gd name="T4" fmla="*/ 1886 w 1887"/>
              <a:gd name="T5" fmla="*/ 168 h 319"/>
              <a:gd name="T6" fmla="*/ 1779 w 1887"/>
              <a:gd name="T7" fmla="*/ 204 h 319"/>
              <a:gd name="T8" fmla="*/ 1728 w 1887"/>
              <a:gd name="T9" fmla="*/ 126 h 319"/>
              <a:gd name="T10" fmla="*/ 1751 w 1887"/>
              <a:gd name="T11" fmla="*/ 146 h 319"/>
              <a:gd name="T12" fmla="*/ 1656 w 1887"/>
              <a:gd name="T13" fmla="*/ 179 h 319"/>
              <a:gd name="T14" fmla="*/ 1643 w 1887"/>
              <a:gd name="T15" fmla="*/ 174 h 319"/>
              <a:gd name="T16" fmla="*/ 1611 w 1887"/>
              <a:gd name="T17" fmla="*/ 141 h 319"/>
              <a:gd name="T18" fmla="*/ 1703 w 1887"/>
              <a:gd name="T19" fmla="*/ 115 h 319"/>
              <a:gd name="T20" fmla="*/ 1562 w 1887"/>
              <a:gd name="T21" fmla="*/ 174 h 319"/>
              <a:gd name="T22" fmla="*/ 1549 w 1887"/>
              <a:gd name="T23" fmla="*/ 179 h 319"/>
              <a:gd name="T24" fmla="*/ 1587 w 1887"/>
              <a:gd name="T25" fmla="*/ 126 h 319"/>
              <a:gd name="T26" fmla="*/ 1543 w 1887"/>
              <a:gd name="T27" fmla="*/ 204 h 319"/>
              <a:gd name="T28" fmla="*/ 1448 w 1887"/>
              <a:gd name="T29" fmla="*/ 145 h 319"/>
              <a:gd name="T30" fmla="*/ 1414 w 1887"/>
              <a:gd name="T31" fmla="*/ 198 h 319"/>
              <a:gd name="T32" fmla="*/ 1452 w 1887"/>
              <a:gd name="T33" fmla="*/ 173 h 319"/>
              <a:gd name="T34" fmla="*/ 1453 w 1887"/>
              <a:gd name="T35" fmla="*/ 113 h 319"/>
              <a:gd name="T36" fmla="*/ 1370 w 1887"/>
              <a:gd name="T37" fmla="*/ 175 h 319"/>
              <a:gd name="T38" fmla="*/ 1356 w 1887"/>
              <a:gd name="T39" fmla="*/ 181 h 319"/>
              <a:gd name="T40" fmla="*/ 1321 w 1887"/>
              <a:gd name="T41" fmla="*/ 126 h 319"/>
              <a:gd name="T42" fmla="*/ 1401 w 1887"/>
              <a:gd name="T43" fmla="*/ 178 h 319"/>
              <a:gd name="T44" fmla="*/ 1278 w 1887"/>
              <a:gd name="T45" fmla="*/ 118 h 319"/>
              <a:gd name="T46" fmla="*/ 1270 w 1887"/>
              <a:gd name="T47" fmla="*/ 204 h 319"/>
              <a:gd name="T48" fmla="*/ 1195 w 1887"/>
              <a:gd name="T49" fmla="*/ 150 h 319"/>
              <a:gd name="T50" fmla="*/ 1134 w 1887"/>
              <a:gd name="T51" fmla="*/ 160 h 319"/>
              <a:gd name="T52" fmla="*/ 1221 w 1887"/>
              <a:gd name="T53" fmla="*/ 138 h 319"/>
              <a:gd name="T54" fmla="*/ 1224 w 1887"/>
              <a:gd name="T55" fmla="*/ 197 h 319"/>
              <a:gd name="T56" fmla="*/ 1133 w 1887"/>
              <a:gd name="T57" fmla="*/ 204 h 319"/>
              <a:gd name="T58" fmla="*/ 921 w 1887"/>
              <a:gd name="T59" fmla="*/ 135 h 319"/>
              <a:gd name="T60" fmla="*/ 915 w 1887"/>
              <a:gd name="T61" fmla="*/ 207 h 319"/>
              <a:gd name="T62" fmla="*/ 924 w 1887"/>
              <a:gd name="T63" fmla="*/ 176 h 319"/>
              <a:gd name="T64" fmla="*/ 881 w 1887"/>
              <a:gd name="T65" fmla="*/ 141 h 319"/>
              <a:gd name="T66" fmla="*/ 921 w 1887"/>
              <a:gd name="T67" fmla="*/ 135 h 319"/>
              <a:gd name="T68" fmla="*/ 866 w 1887"/>
              <a:gd name="T69" fmla="*/ 150 h 319"/>
              <a:gd name="T70" fmla="*/ 810 w 1887"/>
              <a:gd name="T71" fmla="*/ 204 h 319"/>
              <a:gd name="T72" fmla="*/ 729 w 1887"/>
              <a:gd name="T73" fmla="*/ 115 h 319"/>
              <a:gd name="T74" fmla="*/ 762 w 1887"/>
              <a:gd name="T75" fmla="*/ 85 h 319"/>
              <a:gd name="T76" fmla="*/ 676 w 1887"/>
              <a:gd name="T77" fmla="*/ 73 h 319"/>
              <a:gd name="T78" fmla="*/ 578 w 1887"/>
              <a:gd name="T79" fmla="*/ 175 h 319"/>
              <a:gd name="T80" fmla="*/ 564 w 1887"/>
              <a:gd name="T81" fmla="*/ 181 h 319"/>
              <a:gd name="T82" fmla="*/ 529 w 1887"/>
              <a:gd name="T83" fmla="*/ 125 h 319"/>
              <a:gd name="T84" fmla="*/ 609 w 1887"/>
              <a:gd name="T85" fmla="*/ 178 h 319"/>
              <a:gd name="T86" fmla="*/ 432 w 1887"/>
              <a:gd name="T87" fmla="*/ 201 h 319"/>
              <a:gd name="T88" fmla="*/ 464 w 1887"/>
              <a:gd name="T89" fmla="*/ 72 h 319"/>
              <a:gd name="T90" fmla="*/ 480 w 1887"/>
              <a:gd name="T91" fmla="*/ 104 h 319"/>
              <a:gd name="T92" fmla="*/ 449 w 1887"/>
              <a:gd name="T93" fmla="*/ 173 h 319"/>
              <a:gd name="T94" fmla="*/ 154 w 1887"/>
              <a:gd name="T95" fmla="*/ 95 h 319"/>
              <a:gd name="T96" fmla="*/ 122 w 1887"/>
              <a:gd name="T97" fmla="*/ 107 h 319"/>
              <a:gd name="T98" fmla="*/ 95 w 1887"/>
              <a:gd name="T99" fmla="*/ 160 h 319"/>
              <a:gd name="T100" fmla="*/ 30 w 1887"/>
              <a:gd name="T101" fmla="*/ 253 h 319"/>
              <a:gd name="T102" fmla="*/ 146 w 1887"/>
              <a:gd name="T103" fmla="*/ 319 h 319"/>
              <a:gd name="T104" fmla="*/ 220 w 1887"/>
              <a:gd name="T105" fmla="*/ 231 h 319"/>
              <a:gd name="T106" fmla="*/ 318 w 1887"/>
              <a:gd name="T107" fmla="*/ 177 h 319"/>
              <a:gd name="T108" fmla="*/ 13 w 1887"/>
              <a:gd name="T109" fmla="*/ 96 h 319"/>
              <a:gd name="T110" fmla="*/ 280 w 1887"/>
              <a:gd name="T111" fmla="*/ 54 h 319"/>
              <a:gd name="T112" fmla="*/ 42 w 1887"/>
              <a:gd name="T113" fmla="*/ 50 h 319"/>
              <a:gd name="T114" fmla="*/ 183 w 1887"/>
              <a:gd name="T1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7" h="319">
                <a:moveTo>
                  <a:pt x="1859" y="150"/>
                </a:moveTo>
                <a:cubicBezTo>
                  <a:pt x="1858" y="145"/>
                  <a:pt x="1856" y="142"/>
                  <a:pt x="1854" y="139"/>
                </a:cubicBezTo>
                <a:cubicBezTo>
                  <a:pt x="1851" y="136"/>
                  <a:pt x="1848" y="135"/>
                  <a:pt x="1844" y="135"/>
                </a:cubicBezTo>
                <a:cubicBezTo>
                  <a:pt x="1835" y="135"/>
                  <a:pt x="1830" y="140"/>
                  <a:pt x="1828" y="150"/>
                </a:cubicBezTo>
                <a:lnTo>
                  <a:pt x="1859" y="150"/>
                </a:lnTo>
                <a:close/>
                <a:moveTo>
                  <a:pt x="1887" y="197"/>
                </a:moveTo>
                <a:cubicBezTo>
                  <a:pt x="1883" y="200"/>
                  <a:pt x="1877" y="203"/>
                  <a:pt x="1871" y="204"/>
                </a:cubicBezTo>
                <a:cubicBezTo>
                  <a:pt x="1865" y="206"/>
                  <a:pt x="1858" y="207"/>
                  <a:pt x="1851" y="207"/>
                </a:cubicBezTo>
                <a:cubicBezTo>
                  <a:pt x="1843" y="207"/>
                  <a:pt x="1835" y="206"/>
                  <a:pt x="1829" y="203"/>
                </a:cubicBezTo>
                <a:cubicBezTo>
                  <a:pt x="1822" y="201"/>
                  <a:pt x="1817" y="198"/>
                  <a:pt x="1812" y="194"/>
                </a:cubicBezTo>
                <a:cubicBezTo>
                  <a:pt x="1807" y="190"/>
                  <a:pt x="1804" y="185"/>
                  <a:pt x="1801" y="179"/>
                </a:cubicBezTo>
                <a:cubicBezTo>
                  <a:pt x="1799" y="173"/>
                  <a:pt x="1798" y="167"/>
                  <a:pt x="1798" y="160"/>
                </a:cubicBezTo>
                <a:cubicBezTo>
                  <a:pt x="1798" y="153"/>
                  <a:pt x="1799" y="146"/>
                  <a:pt x="1801" y="141"/>
                </a:cubicBezTo>
                <a:cubicBezTo>
                  <a:pt x="1803" y="135"/>
                  <a:pt x="1806" y="130"/>
                  <a:pt x="1811" y="126"/>
                </a:cubicBezTo>
                <a:cubicBezTo>
                  <a:pt x="1815" y="122"/>
                  <a:pt x="1820" y="118"/>
                  <a:pt x="1825" y="116"/>
                </a:cubicBezTo>
                <a:cubicBezTo>
                  <a:pt x="1831" y="114"/>
                  <a:pt x="1837" y="113"/>
                  <a:pt x="1844" y="113"/>
                </a:cubicBezTo>
                <a:cubicBezTo>
                  <a:pt x="1851" y="113"/>
                  <a:pt x="1857" y="114"/>
                  <a:pt x="1862" y="116"/>
                </a:cubicBezTo>
                <a:cubicBezTo>
                  <a:pt x="1867" y="118"/>
                  <a:pt x="1872" y="121"/>
                  <a:pt x="1876" y="125"/>
                </a:cubicBezTo>
                <a:cubicBezTo>
                  <a:pt x="1880" y="128"/>
                  <a:pt x="1882" y="133"/>
                  <a:pt x="1884" y="138"/>
                </a:cubicBezTo>
                <a:cubicBezTo>
                  <a:pt x="1886" y="144"/>
                  <a:pt x="1887" y="150"/>
                  <a:pt x="1887" y="157"/>
                </a:cubicBezTo>
                <a:cubicBezTo>
                  <a:pt x="1887" y="161"/>
                  <a:pt x="1887" y="165"/>
                  <a:pt x="1886" y="168"/>
                </a:cubicBezTo>
                <a:cubicBezTo>
                  <a:pt x="1828" y="168"/>
                  <a:pt x="1828" y="168"/>
                  <a:pt x="1828" y="168"/>
                </a:cubicBezTo>
                <a:cubicBezTo>
                  <a:pt x="1831" y="178"/>
                  <a:pt x="1840" y="183"/>
                  <a:pt x="1854" y="183"/>
                </a:cubicBezTo>
                <a:cubicBezTo>
                  <a:pt x="1858" y="183"/>
                  <a:pt x="1862" y="182"/>
                  <a:pt x="1866" y="181"/>
                </a:cubicBezTo>
                <a:cubicBezTo>
                  <a:pt x="1870" y="180"/>
                  <a:pt x="1874" y="179"/>
                  <a:pt x="1877" y="178"/>
                </a:cubicBezTo>
                <a:lnTo>
                  <a:pt x="1887" y="197"/>
                </a:lnTo>
                <a:close/>
                <a:moveTo>
                  <a:pt x="1794" y="198"/>
                </a:moveTo>
                <a:cubicBezTo>
                  <a:pt x="1790" y="201"/>
                  <a:pt x="1785" y="203"/>
                  <a:pt x="1779" y="204"/>
                </a:cubicBezTo>
                <a:cubicBezTo>
                  <a:pt x="1774" y="206"/>
                  <a:pt x="1769" y="206"/>
                  <a:pt x="1763" y="206"/>
                </a:cubicBezTo>
                <a:cubicBezTo>
                  <a:pt x="1755" y="206"/>
                  <a:pt x="1748" y="205"/>
                  <a:pt x="1742" y="203"/>
                </a:cubicBezTo>
                <a:cubicBezTo>
                  <a:pt x="1736" y="201"/>
                  <a:pt x="1731" y="198"/>
                  <a:pt x="1727" y="194"/>
                </a:cubicBezTo>
                <a:cubicBezTo>
                  <a:pt x="1723" y="190"/>
                  <a:pt x="1719" y="185"/>
                  <a:pt x="1717" y="179"/>
                </a:cubicBezTo>
                <a:cubicBezTo>
                  <a:pt x="1715" y="173"/>
                  <a:pt x="1714" y="167"/>
                  <a:pt x="1714" y="160"/>
                </a:cubicBezTo>
                <a:cubicBezTo>
                  <a:pt x="1714" y="153"/>
                  <a:pt x="1715" y="147"/>
                  <a:pt x="1718" y="141"/>
                </a:cubicBezTo>
                <a:cubicBezTo>
                  <a:pt x="1720" y="135"/>
                  <a:pt x="1723" y="130"/>
                  <a:pt x="1728" y="126"/>
                </a:cubicBezTo>
                <a:cubicBezTo>
                  <a:pt x="1732" y="122"/>
                  <a:pt x="1737" y="119"/>
                  <a:pt x="1743" y="116"/>
                </a:cubicBezTo>
                <a:cubicBezTo>
                  <a:pt x="1749" y="114"/>
                  <a:pt x="1756" y="113"/>
                  <a:pt x="1763" y="113"/>
                </a:cubicBezTo>
                <a:cubicBezTo>
                  <a:pt x="1773" y="113"/>
                  <a:pt x="1781" y="115"/>
                  <a:pt x="1788" y="118"/>
                </a:cubicBezTo>
                <a:cubicBezTo>
                  <a:pt x="1784" y="144"/>
                  <a:pt x="1784" y="144"/>
                  <a:pt x="1784" y="144"/>
                </a:cubicBezTo>
                <a:cubicBezTo>
                  <a:pt x="1782" y="143"/>
                  <a:pt x="1779" y="142"/>
                  <a:pt x="1775" y="141"/>
                </a:cubicBezTo>
                <a:cubicBezTo>
                  <a:pt x="1772" y="141"/>
                  <a:pt x="1769" y="140"/>
                  <a:pt x="1767" y="140"/>
                </a:cubicBezTo>
                <a:cubicBezTo>
                  <a:pt x="1760" y="140"/>
                  <a:pt x="1755" y="142"/>
                  <a:pt x="1751" y="146"/>
                </a:cubicBezTo>
                <a:cubicBezTo>
                  <a:pt x="1747" y="149"/>
                  <a:pt x="1745" y="154"/>
                  <a:pt x="1745" y="160"/>
                </a:cubicBezTo>
                <a:cubicBezTo>
                  <a:pt x="1745" y="166"/>
                  <a:pt x="1747" y="170"/>
                  <a:pt x="1751" y="174"/>
                </a:cubicBezTo>
                <a:cubicBezTo>
                  <a:pt x="1755" y="177"/>
                  <a:pt x="1760" y="179"/>
                  <a:pt x="1767" y="179"/>
                </a:cubicBezTo>
                <a:cubicBezTo>
                  <a:pt x="1770" y="179"/>
                  <a:pt x="1772" y="179"/>
                  <a:pt x="1775" y="178"/>
                </a:cubicBezTo>
                <a:cubicBezTo>
                  <a:pt x="1778" y="178"/>
                  <a:pt x="1780" y="177"/>
                  <a:pt x="1782" y="176"/>
                </a:cubicBezTo>
                <a:lnTo>
                  <a:pt x="1794" y="198"/>
                </a:lnTo>
                <a:close/>
                <a:moveTo>
                  <a:pt x="1656" y="179"/>
                </a:moveTo>
                <a:cubicBezTo>
                  <a:pt x="1662" y="179"/>
                  <a:pt x="1666" y="177"/>
                  <a:pt x="1669" y="174"/>
                </a:cubicBezTo>
                <a:cubicBezTo>
                  <a:pt x="1673" y="170"/>
                  <a:pt x="1674" y="165"/>
                  <a:pt x="1674" y="160"/>
                </a:cubicBezTo>
                <a:cubicBezTo>
                  <a:pt x="1674" y="154"/>
                  <a:pt x="1673" y="149"/>
                  <a:pt x="1669" y="145"/>
                </a:cubicBezTo>
                <a:cubicBezTo>
                  <a:pt x="1666" y="142"/>
                  <a:pt x="1662" y="140"/>
                  <a:pt x="1656" y="140"/>
                </a:cubicBezTo>
                <a:cubicBezTo>
                  <a:pt x="1651" y="140"/>
                  <a:pt x="1647" y="142"/>
                  <a:pt x="1643" y="145"/>
                </a:cubicBezTo>
                <a:cubicBezTo>
                  <a:pt x="1640" y="149"/>
                  <a:pt x="1638" y="154"/>
                  <a:pt x="1638" y="160"/>
                </a:cubicBezTo>
                <a:cubicBezTo>
                  <a:pt x="1638" y="165"/>
                  <a:pt x="1640" y="170"/>
                  <a:pt x="1643" y="174"/>
                </a:cubicBezTo>
                <a:cubicBezTo>
                  <a:pt x="1647" y="177"/>
                  <a:pt x="1651" y="179"/>
                  <a:pt x="1656" y="179"/>
                </a:cubicBezTo>
                <a:moveTo>
                  <a:pt x="1648" y="207"/>
                </a:moveTo>
                <a:cubicBezTo>
                  <a:pt x="1642" y="207"/>
                  <a:pt x="1637" y="206"/>
                  <a:pt x="1632" y="203"/>
                </a:cubicBezTo>
                <a:cubicBezTo>
                  <a:pt x="1627" y="201"/>
                  <a:pt x="1622" y="198"/>
                  <a:pt x="1619" y="194"/>
                </a:cubicBezTo>
                <a:cubicBezTo>
                  <a:pt x="1615" y="189"/>
                  <a:pt x="1613" y="185"/>
                  <a:pt x="1611" y="179"/>
                </a:cubicBezTo>
                <a:cubicBezTo>
                  <a:pt x="1609" y="173"/>
                  <a:pt x="1608" y="167"/>
                  <a:pt x="1608" y="160"/>
                </a:cubicBezTo>
                <a:cubicBezTo>
                  <a:pt x="1608" y="153"/>
                  <a:pt x="1609" y="147"/>
                  <a:pt x="1611" y="141"/>
                </a:cubicBezTo>
                <a:cubicBezTo>
                  <a:pt x="1613" y="135"/>
                  <a:pt x="1616" y="130"/>
                  <a:pt x="1619" y="126"/>
                </a:cubicBezTo>
                <a:cubicBezTo>
                  <a:pt x="1623" y="122"/>
                  <a:pt x="1627" y="119"/>
                  <a:pt x="1633" y="116"/>
                </a:cubicBezTo>
                <a:cubicBezTo>
                  <a:pt x="1638" y="114"/>
                  <a:pt x="1643" y="113"/>
                  <a:pt x="1649" y="113"/>
                </a:cubicBezTo>
                <a:cubicBezTo>
                  <a:pt x="1654" y="113"/>
                  <a:pt x="1659" y="114"/>
                  <a:pt x="1663" y="116"/>
                </a:cubicBezTo>
                <a:cubicBezTo>
                  <a:pt x="1668" y="118"/>
                  <a:pt x="1671" y="122"/>
                  <a:pt x="1674" y="126"/>
                </a:cubicBezTo>
                <a:cubicBezTo>
                  <a:pt x="1674" y="115"/>
                  <a:pt x="1674" y="115"/>
                  <a:pt x="1674" y="115"/>
                </a:cubicBezTo>
                <a:cubicBezTo>
                  <a:pt x="1703" y="115"/>
                  <a:pt x="1703" y="115"/>
                  <a:pt x="1703" y="115"/>
                </a:cubicBezTo>
                <a:cubicBezTo>
                  <a:pt x="1703" y="204"/>
                  <a:pt x="1703" y="204"/>
                  <a:pt x="1703" y="204"/>
                </a:cubicBezTo>
                <a:cubicBezTo>
                  <a:pt x="1674" y="204"/>
                  <a:pt x="1674" y="204"/>
                  <a:pt x="1674" y="204"/>
                </a:cubicBezTo>
                <a:cubicBezTo>
                  <a:pt x="1674" y="194"/>
                  <a:pt x="1674" y="194"/>
                  <a:pt x="1674" y="194"/>
                </a:cubicBezTo>
                <a:cubicBezTo>
                  <a:pt x="1671" y="198"/>
                  <a:pt x="1668" y="201"/>
                  <a:pt x="1663" y="203"/>
                </a:cubicBezTo>
                <a:cubicBezTo>
                  <a:pt x="1659" y="206"/>
                  <a:pt x="1654" y="207"/>
                  <a:pt x="1648" y="207"/>
                </a:cubicBezTo>
                <a:moveTo>
                  <a:pt x="1549" y="179"/>
                </a:moveTo>
                <a:cubicBezTo>
                  <a:pt x="1554" y="179"/>
                  <a:pt x="1559" y="177"/>
                  <a:pt x="1562" y="174"/>
                </a:cubicBezTo>
                <a:cubicBezTo>
                  <a:pt x="1565" y="170"/>
                  <a:pt x="1567" y="165"/>
                  <a:pt x="1567" y="160"/>
                </a:cubicBezTo>
                <a:cubicBezTo>
                  <a:pt x="1567" y="154"/>
                  <a:pt x="1565" y="149"/>
                  <a:pt x="1562" y="145"/>
                </a:cubicBezTo>
                <a:cubicBezTo>
                  <a:pt x="1559" y="142"/>
                  <a:pt x="1554" y="140"/>
                  <a:pt x="1549" y="140"/>
                </a:cubicBezTo>
                <a:cubicBezTo>
                  <a:pt x="1544" y="140"/>
                  <a:pt x="1540" y="142"/>
                  <a:pt x="1536" y="145"/>
                </a:cubicBezTo>
                <a:cubicBezTo>
                  <a:pt x="1533" y="149"/>
                  <a:pt x="1531" y="154"/>
                  <a:pt x="1531" y="160"/>
                </a:cubicBezTo>
                <a:cubicBezTo>
                  <a:pt x="1531" y="165"/>
                  <a:pt x="1533" y="170"/>
                  <a:pt x="1536" y="174"/>
                </a:cubicBezTo>
                <a:cubicBezTo>
                  <a:pt x="1540" y="177"/>
                  <a:pt x="1544" y="179"/>
                  <a:pt x="1549" y="179"/>
                </a:cubicBezTo>
                <a:moveTo>
                  <a:pt x="1502" y="115"/>
                </a:moveTo>
                <a:cubicBezTo>
                  <a:pt x="1531" y="115"/>
                  <a:pt x="1531" y="115"/>
                  <a:pt x="1531" y="115"/>
                </a:cubicBezTo>
                <a:cubicBezTo>
                  <a:pt x="1531" y="125"/>
                  <a:pt x="1531" y="125"/>
                  <a:pt x="1531" y="125"/>
                </a:cubicBezTo>
                <a:cubicBezTo>
                  <a:pt x="1534" y="121"/>
                  <a:pt x="1538" y="118"/>
                  <a:pt x="1542" y="116"/>
                </a:cubicBezTo>
                <a:cubicBezTo>
                  <a:pt x="1547" y="114"/>
                  <a:pt x="1552" y="113"/>
                  <a:pt x="1558" y="113"/>
                </a:cubicBezTo>
                <a:cubicBezTo>
                  <a:pt x="1563" y="113"/>
                  <a:pt x="1569" y="114"/>
                  <a:pt x="1574" y="116"/>
                </a:cubicBezTo>
                <a:cubicBezTo>
                  <a:pt x="1579" y="118"/>
                  <a:pt x="1583" y="122"/>
                  <a:pt x="1587" y="126"/>
                </a:cubicBezTo>
                <a:cubicBezTo>
                  <a:pt x="1590" y="130"/>
                  <a:pt x="1593" y="135"/>
                  <a:pt x="1595" y="140"/>
                </a:cubicBezTo>
                <a:cubicBezTo>
                  <a:pt x="1597" y="146"/>
                  <a:pt x="1598" y="152"/>
                  <a:pt x="1598" y="159"/>
                </a:cubicBezTo>
                <a:cubicBezTo>
                  <a:pt x="1598" y="166"/>
                  <a:pt x="1597" y="172"/>
                  <a:pt x="1595" y="178"/>
                </a:cubicBezTo>
                <a:cubicBezTo>
                  <a:pt x="1593" y="184"/>
                  <a:pt x="1590" y="189"/>
                  <a:pt x="1586" y="193"/>
                </a:cubicBezTo>
                <a:cubicBezTo>
                  <a:pt x="1582" y="197"/>
                  <a:pt x="1578" y="201"/>
                  <a:pt x="1573" y="203"/>
                </a:cubicBezTo>
                <a:cubicBezTo>
                  <a:pt x="1568" y="205"/>
                  <a:pt x="1563" y="207"/>
                  <a:pt x="1557" y="207"/>
                </a:cubicBezTo>
                <a:cubicBezTo>
                  <a:pt x="1552" y="207"/>
                  <a:pt x="1547" y="206"/>
                  <a:pt x="1543" y="204"/>
                </a:cubicBezTo>
                <a:cubicBezTo>
                  <a:pt x="1539" y="202"/>
                  <a:pt x="1536" y="199"/>
                  <a:pt x="1533" y="196"/>
                </a:cubicBezTo>
                <a:cubicBezTo>
                  <a:pt x="1533" y="243"/>
                  <a:pt x="1533" y="243"/>
                  <a:pt x="1533" y="243"/>
                </a:cubicBezTo>
                <a:cubicBezTo>
                  <a:pt x="1502" y="243"/>
                  <a:pt x="1502" y="243"/>
                  <a:pt x="1502" y="243"/>
                </a:cubicBezTo>
                <a:lnTo>
                  <a:pt x="1502" y="115"/>
                </a:lnTo>
                <a:close/>
                <a:moveTo>
                  <a:pt x="1455" y="135"/>
                </a:moveTo>
                <a:cubicBezTo>
                  <a:pt x="1449" y="135"/>
                  <a:pt x="1445" y="137"/>
                  <a:pt x="1445" y="140"/>
                </a:cubicBezTo>
                <a:cubicBezTo>
                  <a:pt x="1445" y="142"/>
                  <a:pt x="1446" y="144"/>
                  <a:pt x="1448" y="145"/>
                </a:cubicBezTo>
                <a:cubicBezTo>
                  <a:pt x="1450" y="146"/>
                  <a:pt x="1454" y="147"/>
                  <a:pt x="1459" y="148"/>
                </a:cubicBezTo>
                <a:cubicBezTo>
                  <a:pt x="1469" y="151"/>
                  <a:pt x="1477" y="154"/>
                  <a:pt x="1482" y="159"/>
                </a:cubicBezTo>
                <a:cubicBezTo>
                  <a:pt x="1487" y="164"/>
                  <a:pt x="1489" y="170"/>
                  <a:pt x="1489" y="179"/>
                </a:cubicBezTo>
                <a:cubicBezTo>
                  <a:pt x="1489" y="187"/>
                  <a:pt x="1486" y="194"/>
                  <a:pt x="1479" y="199"/>
                </a:cubicBezTo>
                <a:cubicBezTo>
                  <a:pt x="1472" y="204"/>
                  <a:pt x="1462" y="207"/>
                  <a:pt x="1449" y="207"/>
                </a:cubicBezTo>
                <a:cubicBezTo>
                  <a:pt x="1442" y="207"/>
                  <a:pt x="1436" y="206"/>
                  <a:pt x="1429" y="204"/>
                </a:cubicBezTo>
                <a:cubicBezTo>
                  <a:pt x="1423" y="203"/>
                  <a:pt x="1418" y="201"/>
                  <a:pt x="1414" y="198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7" y="181"/>
                  <a:pt x="1431" y="182"/>
                  <a:pt x="1436" y="183"/>
                </a:cubicBezTo>
                <a:cubicBezTo>
                  <a:pt x="1440" y="184"/>
                  <a:pt x="1444" y="184"/>
                  <a:pt x="1447" y="184"/>
                </a:cubicBezTo>
                <a:cubicBezTo>
                  <a:pt x="1455" y="184"/>
                  <a:pt x="1458" y="182"/>
                  <a:pt x="1458" y="179"/>
                </a:cubicBezTo>
                <a:cubicBezTo>
                  <a:pt x="1458" y="178"/>
                  <a:pt x="1458" y="177"/>
                  <a:pt x="1458" y="176"/>
                </a:cubicBezTo>
                <a:cubicBezTo>
                  <a:pt x="1458" y="176"/>
                  <a:pt x="1457" y="175"/>
                  <a:pt x="1456" y="175"/>
                </a:cubicBezTo>
                <a:cubicBezTo>
                  <a:pt x="1455" y="174"/>
                  <a:pt x="1454" y="173"/>
                  <a:pt x="1452" y="173"/>
                </a:cubicBezTo>
                <a:cubicBezTo>
                  <a:pt x="1450" y="172"/>
                  <a:pt x="1448" y="172"/>
                  <a:pt x="1445" y="171"/>
                </a:cubicBezTo>
                <a:cubicBezTo>
                  <a:pt x="1440" y="170"/>
                  <a:pt x="1435" y="168"/>
                  <a:pt x="1432" y="166"/>
                </a:cubicBezTo>
                <a:cubicBezTo>
                  <a:pt x="1428" y="164"/>
                  <a:pt x="1425" y="162"/>
                  <a:pt x="1422" y="160"/>
                </a:cubicBezTo>
                <a:cubicBezTo>
                  <a:pt x="1420" y="157"/>
                  <a:pt x="1418" y="155"/>
                  <a:pt x="1417" y="152"/>
                </a:cubicBezTo>
                <a:cubicBezTo>
                  <a:pt x="1416" y="148"/>
                  <a:pt x="1415" y="145"/>
                  <a:pt x="1415" y="141"/>
                </a:cubicBezTo>
                <a:cubicBezTo>
                  <a:pt x="1415" y="132"/>
                  <a:pt x="1418" y="125"/>
                  <a:pt x="1425" y="120"/>
                </a:cubicBezTo>
                <a:cubicBezTo>
                  <a:pt x="1432" y="115"/>
                  <a:pt x="1441" y="113"/>
                  <a:pt x="1453" y="113"/>
                </a:cubicBezTo>
                <a:cubicBezTo>
                  <a:pt x="1459" y="113"/>
                  <a:pt x="1465" y="113"/>
                  <a:pt x="1471" y="115"/>
                </a:cubicBezTo>
                <a:cubicBezTo>
                  <a:pt x="1476" y="116"/>
                  <a:pt x="1481" y="117"/>
                  <a:pt x="1485" y="120"/>
                </a:cubicBezTo>
                <a:cubicBezTo>
                  <a:pt x="1482" y="142"/>
                  <a:pt x="1482" y="142"/>
                  <a:pt x="1482" y="142"/>
                </a:cubicBezTo>
                <a:cubicBezTo>
                  <a:pt x="1478" y="140"/>
                  <a:pt x="1473" y="138"/>
                  <a:pt x="1468" y="137"/>
                </a:cubicBezTo>
                <a:cubicBezTo>
                  <a:pt x="1464" y="136"/>
                  <a:pt x="1459" y="135"/>
                  <a:pt x="1455" y="135"/>
                </a:cubicBezTo>
                <a:moveTo>
                  <a:pt x="1356" y="181"/>
                </a:moveTo>
                <a:cubicBezTo>
                  <a:pt x="1362" y="181"/>
                  <a:pt x="1366" y="179"/>
                  <a:pt x="1370" y="175"/>
                </a:cubicBezTo>
                <a:cubicBezTo>
                  <a:pt x="1373" y="171"/>
                  <a:pt x="1375" y="166"/>
                  <a:pt x="1375" y="160"/>
                </a:cubicBezTo>
                <a:cubicBezTo>
                  <a:pt x="1375" y="153"/>
                  <a:pt x="1373" y="148"/>
                  <a:pt x="1370" y="144"/>
                </a:cubicBezTo>
                <a:cubicBezTo>
                  <a:pt x="1366" y="140"/>
                  <a:pt x="1362" y="139"/>
                  <a:pt x="1356" y="139"/>
                </a:cubicBezTo>
                <a:cubicBezTo>
                  <a:pt x="1350" y="139"/>
                  <a:pt x="1345" y="140"/>
                  <a:pt x="1342" y="144"/>
                </a:cubicBezTo>
                <a:cubicBezTo>
                  <a:pt x="1338" y="148"/>
                  <a:pt x="1337" y="153"/>
                  <a:pt x="1337" y="160"/>
                </a:cubicBezTo>
                <a:cubicBezTo>
                  <a:pt x="1337" y="166"/>
                  <a:pt x="1338" y="171"/>
                  <a:pt x="1342" y="175"/>
                </a:cubicBezTo>
                <a:cubicBezTo>
                  <a:pt x="1345" y="179"/>
                  <a:pt x="1350" y="181"/>
                  <a:pt x="1356" y="181"/>
                </a:cubicBezTo>
                <a:moveTo>
                  <a:pt x="1356" y="207"/>
                </a:moveTo>
                <a:cubicBezTo>
                  <a:pt x="1349" y="207"/>
                  <a:pt x="1342" y="205"/>
                  <a:pt x="1336" y="203"/>
                </a:cubicBezTo>
                <a:cubicBezTo>
                  <a:pt x="1330" y="201"/>
                  <a:pt x="1325" y="198"/>
                  <a:pt x="1321" y="193"/>
                </a:cubicBezTo>
                <a:cubicBezTo>
                  <a:pt x="1317" y="189"/>
                  <a:pt x="1313" y="184"/>
                  <a:pt x="1311" y="178"/>
                </a:cubicBezTo>
                <a:cubicBezTo>
                  <a:pt x="1308" y="173"/>
                  <a:pt x="1307" y="166"/>
                  <a:pt x="1307" y="160"/>
                </a:cubicBezTo>
                <a:cubicBezTo>
                  <a:pt x="1307" y="153"/>
                  <a:pt x="1308" y="147"/>
                  <a:pt x="1311" y="141"/>
                </a:cubicBezTo>
                <a:cubicBezTo>
                  <a:pt x="1313" y="135"/>
                  <a:pt x="1317" y="130"/>
                  <a:pt x="1321" y="126"/>
                </a:cubicBezTo>
                <a:cubicBezTo>
                  <a:pt x="1325" y="122"/>
                  <a:pt x="1331" y="118"/>
                  <a:pt x="1337" y="116"/>
                </a:cubicBezTo>
                <a:cubicBezTo>
                  <a:pt x="1342" y="114"/>
                  <a:pt x="1349" y="113"/>
                  <a:pt x="1356" y="113"/>
                </a:cubicBezTo>
                <a:cubicBezTo>
                  <a:pt x="1363" y="113"/>
                  <a:pt x="1369" y="114"/>
                  <a:pt x="1375" y="116"/>
                </a:cubicBezTo>
                <a:cubicBezTo>
                  <a:pt x="1381" y="118"/>
                  <a:pt x="1386" y="122"/>
                  <a:pt x="1391" y="126"/>
                </a:cubicBezTo>
                <a:cubicBezTo>
                  <a:pt x="1395" y="130"/>
                  <a:pt x="1398" y="135"/>
                  <a:pt x="1401" y="141"/>
                </a:cubicBezTo>
                <a:cubicBezTo>
                  <a:pt x="1403" y="147"/>
                  <a:pt x="1404" y="153"/>
                  <a:pt x="1404" y="160"/>
                </a:cubicBezTo>
                <a:cubicBezTo>
                  <a:pt x="1404" y="166"/>
                  <a:pt x="1403" y="173"/>
                  <a:pt x="1401" y="178"/>
                </a:cubicBezTo>
                <a:cubicBezTo>
                  <a:pt x="1398" y="184"/>
                  <a:pt x="1395" y="189"/>
                  <a:pt x="1391" y="193"/>
                </a:cubicBezTo>
                <a:cubicBezTo>
                  <a:pt x="1386" y="197"/>
                  <a:pt x="1381" y="201"/>
                  <a:pt x="1375" y="203"/>
                </a:cubicBezTo>
                <a:cubicBezTo>
                  <a:pt x="1369" y="205"/>
                  <a:pt x="1363" y="207"/>
                  <a:pt x="1356" y="207"/>
                </a:cubicBezTo>
                <a:moveTo>
                  <a:pt x="1239" y="115"/>
                </a:moveTo>
                <a:cubicBezTo>
                  <a:pt x="1269" y="115"/>
                  <a:pt x="1269" y="115"/>
                  <a:pt x="1269" y="115"/>
                </a:cubicBezTo>
                <a:cubicBezTo>
                  <a:pt x="1269" y="129"/>
                  <a:pt x="1269" y="129"/>
                  <a:pt x="1269" y="129"/>
                </a:cubicBezTo>
                <a:cubicBezTo>
                  <a:pt x="1271" y="124"/>
                  <a:pt x="1274" y="120"/>
                  <a:pt x="1278" y="118"/>
                </a:cubicBezTo>
                <a:cubicBezTo>
                  <a:pt x="1282" y="115"/>
                  <a:pt x="1286" y="114"/>
                  <a:pt x="1291" y="114"/>
                </a:cubicBezTo>
                <a:cubicBezTo>
                  <a:pt x="1295" y="114"/>
                  <a:pt x="1299" y="114"/>
                  <a:pt x="1301" y="116"/>
                </a:cubicBezTo>
                <a:cubicBezTo>
                  <a:pt x="1299" y="145"/>
                  <a:pt x="1299" y="145"/>
                  <a:pt x="1299" y="145"/>
                </a:cubicBezTo>
                <a:cubicBezTo>
                  <a:pt x="1297" y="144"/>
                  <a:pt x="1296" y="143"/>
                  <a:pt x="1293" y="143"/>
                </a:cubicBezTo>
                <a:cubicBezTo>
                  <a:pt x="1291" y="143"/>
                  <a:pt x="1289" y="142"/>
                  <a:pt x="1288" y="142"/>
                </a:cubicBezTo>
                <a:cubicBezTo>
                  <a:pt x="1276" y="142"/>
                  <a:pt x="1270" y="150"/>
                  <a:pt x="1270" y="166"/>
                </a:cubicBezTo>
                <a:cubicBezTo>
                  <a:pt x="1270" y="204"/>
                  <a:pt x="1270" y="204"/>
                  <a:pt x="1270" y="204"/>
                </a:cubicBezTo>
                <a:cubicBezTo>
                  <a:pt x="1239" y="204"/>
                  <a:pt x="1239" y="204"/>
                  <a:pt x="1239" y="204"/>
                </a:cubicBezTo>
                <a:lnTo>
                  <a:pt x="1239" y="115"/>
                </a:lnTo>
                <a:close/>
                <a:moveTo>
                  <a:pt x="1195" y="150"/>
                </a:moveTo>
                <a:cubicBezTo>
                  <a:pt x="1195" y="145"/>
                  <a:pt x="1193" y="142"/>
                  <a:pt x="1191" y="139"/>
                </a:cubicBezTo>
                <a:cubicBezTo>
                  <a:pt x="1188" y="136"/>
                  <a:pt x="1184" y="135"/>
                  <a:pt x="1180" y="135"/>
                </a:cubicBezTo>
                <a:cubicBezTo>
                  <a:pt x="1172" y="135"/>
                  <a:pt x="1166" y="140"/>
                  <a:pt x="1164" y="150"/>
                </a:cubicBezTo>
                <a:lnTo>
                  <a:pt x="1195" y="150"/>
                </a:lnTo>
                <a:close/>
                <a:moveTo>
                  <a:pt x="1224" y="197"/>
                </a:moveTo>
                <a:cubicBezTo>
                  <a:pt x="1219" y="200"/>
                  <a:pt x="1214" y="203"/>
                  <a:pt x="1208" y="204"/>
                </a:cubicBezTo>
                <a:cubicBezTo>
                  <a:pt x="1201" y="206"/>
                  <a:pt x="1195" y="207"/>
                  <a:pt x="1188" y="207"/>
                </a:cubicBezTo>
                <a:cubicBezTo>
                  <a:pt x="1180" y="207"/>
                  <a:pt x="1172" y="206"/>
                  <a:pt x="1166" y="203"/>
                </a:cubicBezTo>
                <a:cubicBezTo>
                  <a:pt x="1159" y="201"/>
                  <a:pt x="1153" y="198"/>
                  <a:pt x="1149" y="194"/>
                </a:cubicBezTo>
                <a:cubicBezTo>
                  <a:pt x="1144" y="190"/>
                  <a:pt x="1141" y="185"/>
                  <a:pt x="1138" y="179"/>
                </a:cubicBezTo>
                <a:cubicBezTo>
                  <a:pt x="1136" y="173"/>
                  <a:pt x="1134" y="167"/>
                  <a:pt x="1134" y="160"/>
                </a:cubicBezTo>
                <a:cubicBezTo>
                  <a:pt x="1134" y="153"/>
                  <a:pt x="1136" y="146"/>
                  <a:pt x="1138" y="141"/>
                </a:cubicBezTo>
                <a:cubicBezTo>
                  <a:pt x="1140" y="135"/>
                  <a:pt x="1143" y="130"/>
                  <a:pt x="1147" y="126"/>
                </a:cubicBezTo>
                <a:cubicBezTo>
                  <a:pt x="1151" y="122"/>
                  <a:pt x="1156" y="118"/>
                  <a:pt x="1162" y="116"/>
                </a:cubicBezTo>
                <a:cubicBezTo>
                  <a:pt x="1168" y="114"/>
                  <a:pt x="1174" y="113"/>
                  <a:pt x="1181" y="113"/>
                </a:cubicBezTo>
                <a:cubicBezTo>
                  <a:pt x="1187" y="113"/>
                  <a:pt x="1193" y="114"/>
                  <a:pt x="1199" y="116"/>
                </a:cubicBezTo>
                <a:cubicBezTo>
                  <a:pt x="1204" y="118"/>
                  <a:pt x="1209" y="121"/>
                  <a:pt x="1212" y="125"/>
                </a:cubicBezTo>
                <a:cubicBezTo>
                  <a:pt x="1216" y="128"/>
                  <a:pt x="1219" y="133"/>
                  <a:pt x="1221" y="138"/>
                </a:cubicBezTo>
                <a:cubicBezTo>
                  <a:pt x="1223" y="144"/>
                  <a:pt x="1224" y="150"/>
                  <a:pt x="1224" y="157"/>
                </a:cubicBezTo>
                <a:cubicBezTo>
                  <a:pt x="1224" y="161"/>
                  <a:pt x="1224" y="165"/>
                  <a:pt x="1223" y="168"/>
                </a:cubicBezTo>
                <a:cubicBezTo>
                  <a:pt x="1165" y="168"/>
                  <a:pt x="1165" y="168"/>
                  <a:pt x="1165" y="168"/>
                </a:cubicBezTo>
                <a:cubicBezTo>
                  <a:pt x="1168" y="178"/>
                  <a:pt x="1176" y="183"/>
                  <a:pt x="1191" y="183"/>
                </a:cubicBezTo>
                <a:cubicBezTo>
                  <a:pt x="1194" y="183"/>
                  <a:pt x="1198" y="182"/>
                  <a:pt x="1203" y="181"/>
                </a:cubicBezTo>
                <a:cubicBezTo>
                  <a:pt x="1207" y="180"/>
                  <a:pt x="1211" y="179"/>
                  <a:pt x="1214" y="178"/>
                </a:cubicBezTo>
                <a:lnTo>
                  <a:pt x="1224" y="197"/>
                </a:lnTo>
                <a:close/>
                <a:moveTo>
                  <a:pt x="1077" y="148"/>
                </a:moveTo>
                <a:cubicBezTo>
                  <a:pt x="1062" y="103"/>
                  <a:pt x="1062" y="103"/>
                  <a:pt x="1062" y="103"/>
                </a:cubicBezTo>
                <a:cubicBezTo>
                  <a:pt x="1047" y="148"/>
                  <a:pt x="1047" y="148"/>
                  <a:pt x="1047" y="148"/>
                </a:cubicBezTo>
                <a:lnTo>
                  <a:pt x="1077" y="148"/>
                </a:lnTo>
                <a:close/>
                <a:moveTo>
                  <a:pt x="1046" y="73"/>
                </a:moveTo>
                <a:cubicBezTo>
                  <a:pt x="1081" y="73"/>
                  <a:pt x="1081" y="73"/>
                  <a:pt x="1081" y="73"/>
                </a:cubicBezTo>
                <a:cubicBezTo>
                  <a:pt x="1133" y="204"/>
                  <a:pt x="1133" y="204"/>
                  <a:pt x="1133" y="204"/>
                </a:cubicBezTo>
                <a:cubicBezTo>
                  <a:pt x="1096" y="204"/>
                  <a:pt x="1096" y="204"/>
                  <a:pt x="1096" y="204"/>
                </a:cubicBezTo>
                <a:cubicBezTo>
                  <a:pt x="1086" y="174"/>
                  <a:pt x="1086" y="174"/>
                  <a:pt x="1086" y="174"/>
                </a:cubicBezTo>
                <a:cubicBezTo>
                  <a:pt x="1039" y="174"/>
                  <a:pt x="1039" y="174"/>
                  <a:pt x="1039" y="174"/>
                </a:cubicBezTo>
                <a:cubicBezTo>
                  <a:pt x="1029" y="204"/>
                  <a:pt x="1029" y="204"/>
                  <a:pt x="1029" y="204"/>
                </a:cubicBezTo>
                <a:cubicBezTo>
                  <a:pt x="995" y="204"/>
                  <a:pt x="995" y="204"/>
                  <a:pt x="995" y="204"/>
                </a:cubicBezTo>
                <a:lnTo>
                  <a:pt x="1046" y="73"/>
                </a:lnTo>
                <a:close/>
                <a:moveTo>
                  <a:pt x="921" y="135"/>
                </a:moveTo>
                <a:cubicBezTo>
                  <a:pt x="914" y="135"/>
                  <a:pt x="911" y="137"/>
                  <a:pt x="911" y="140"/>
                </a:cubicBezTo>
                <a:cubicBezTo>
                  <a:pt x="911" y="142"/>
                  <a:pt x="912" y="144"/>
                  <a:pt x="914" y="145"/>
                </a:cubicBezTo>
                <a:cubicBezTo>
                  <a:pt x="916" y="146"/>
                  <a:pt x="919" y="147"/>
                  <a:pt x="924" y="148"/>
                </a:cubicBezTo>
                <a:cubicBezTo>
                  <a:pt x="935" y="151"/>
                  <a:pt x="943" y="154"/>
                  <a:pt x="948" y="159"/>
                </a:cubicBezTo>
                <a:cubicBezTo>
                  <a:pt x="952" y="164"/>
                  <a:pt x="955" y="170"/>
                  <a:pt x="955" y="179"/>
                </a:cubicBezTo>
                <a:cubicBezTo>
                  <a:pt x="955" y="187"/>
                  <a:pt x="951" y="194"/>
                  <a:pt x="944" y="199"/>
                </a:cubicBezTo>
                <a:cubicBezTo>
                  <a:pt x="937" y="204"/>
                  <a:pt x="928" y="207"/>
                  <a:pt x="915" y="207"/>
                </a:cubicBezTo>
                <a:cubicBezTo>
                  <a:pt x="908" y="207"/>
                  <a:pt x="901" y="206"/>
                  <a:pt x="895" y="204"/>
                </a:cubicBezTo>
                <a:cubicBezTo>
                  <a:pt x="888" y="203"/>
                  <a:pt x="883" y="201"/>
                  <a:pt x="880" y="198"/>
                </a:cubicBezTo>
                <a:cubicBezTo>
                  <a:pt x="890" y="180"/>
                  <a:pt x="890" y="180"/>
                  <a:pt x="890" y="180"/>
                </a:cubicBezTo>
                <a:cubicBezTo>
                  <a:pt x="893" y="181"/>
                  <a:pt x="897" y="182"/>
                  <a:pt x="901" y="183"/>
                </a:cubicBezTo>
                <a:cubicBezTo>
                  <a:pt x="905" y="184"/>
                  <a:pt x="909" y="184"/>
                  <a:pt x="913" y="184"/>
                </a:cubicBezTo>
                <a:cubicBezTo>
                  <a:pt x="920" y="184"/>
                  <a:pt x="924" y="182"/>
                  <a:pt x="924" y="179"/>
                </a:cubicBezTo>
                <a:cubicBezTo>
                  <a:pt x="924" y="178"/>
                  <a:pt x="924" y="177"/>
                  <a:pt x="924" y="176"/>
                </a:cubicBezTo>
                <a:cubicBezTo>
                  <a:pt x="923" y="176"/>
                  <a:pt x="923" y="175"/>
                  <a:pt x="922" y="175"/>
                </a:cubicBezTo>
                <a:cubicBezTo>
                  <a:pt x="921" y="174"/>
                  <a:pt x="919" y="173"/>
                  <a:pt x="918" y="173"/>
                </a:cubicBezTo>
                <a:cubicBezTo>
                  <a:pt x="916" y="172"/>
                  <a:pt x="914" y="172"/>
                  <a:pt x="911" y="171"/>
                </a:cubicBezTo>
                <a:cubicBezTo>
                  <a:pt x="906" y="170"/>
                  <a:pt x="901" y="168"/>
                  <a:pt x="897" y="166"/>
                </a:cubicBezTo>
                <a:cubicBezTo>
                  <a:pt x="893" y="164"/>
                  <a:pt x="890" y="162"/>
                  <a:pt x="888" y="160"/>
                </a:cubicBezTo>
                <a:cubicBezTo>
                  <a:pt x="885" y="157"/>
                  <a:pt x="884" y="155"/>
                  <a:pt x="883" y="152"/>
                </a:cubicBezTo>
                <a:cubicBezTo>
                  <a:pt x="881" y="148"/>
                  <a:pt x="881" y="145"/>
                  <a:pt x="881" y="141"/>
                </a:cubicBezTo>
                <a:cubicBezTo>
                  <a:pt x="881" y="132"/>
                  <a:pt x="884" y="125"/>
                  <a:pt x="891" y="120"/>
                </a:cubicBezTo>
                <a:cubicBezTo>
                  <a:pt x="898" y="115"/>
                  <a:pt x="907" y="113"/>
                  <a:pt x="919" y="113"/>
                </a:cubicBezTo>
                <a:cubicBezTo>
                  <a:pt x="925" y="113"/>
                  <a:pt x="931" y="113"/>
                  <a:pt x="936" y="115"/>
                </a:cubicBezTo>
                <a:cubicBezTo>
                  <a:pt x="942" y="116"/>
                  <a:pt x="947" y="117"/>
                  <a:pt x="951" y="120"/>
                </a:cubicBezTo>
                <a:cubicBezTo>
                  <a:pt x="948" y="142"/>
                  <a:pt x="948" y="142"/>
                  <a:pt x="948" y="142"/>
                </a:cubicBezTo>
                <a:cubicBezTo>
                  <a:pt x="943" y="140"/>
                  <a:pt x="939" y="138"/>
                  <a:pt x="934" y="137"/>
                </a:cubicBezTo>
                <a:cubicBezTo>
                  <a:pt x="929" y="136"/>
                  <a:pt x="925" y="135"/>
                  <a:pt x="921" y="135"/>
                </a:cubicBezTo>
                <a:moveTo>
                  <a:pt x="780" y="115"/>
                </a:moveTo>
                <a:cubicBezTo>
                  <a:pt x="810" y="115"/>
                  <a:pt x="810" y="115"/>
                  <a:pt x="810" y="115"/>
                </a:cubicBezTo>
                <a:cubicBezTo>
                  <a:pt x="810" y="126"/>
                  <a:pt x="810" y="126"/>
                  <a:pt x="810" y="126"/>
                </a:cubicBezTo>
                <a:cubicBezTo>
                  <a:pt x="812" y="122"/>
                  <a:pt x="816" y="119"/>
                  <a:pt x="820" y="116"/>
                </a:cubicBezTo>
                <a:cubicBezTo>
                  <a:pt x="825" y="114"/>
                  <a:pt x="830" y="113"/>
                  <a:pt x="836" y="113"/>
                </a:cubicBezTo>
                <a:cubicBezTo>
                  <a:pt x="846" y="113"/>
                  <a:pt x="853" y="116"/>
                  <a:pt x="859" y="122"/>
                </a:cubicBezTo>
                <a:cubicBezTo>
                  <a:pt x="864" y="128"/>
                  <a:pt x="866" y="138"/>
                  <a:pt x="866" y="150"/>
                </a:cubicBezTo>
                <a:cubicBezTo>
                  <a:pt x="866" y="204"/>
                  <a:pt x="866" y="204"/>
                  <a:pt x="866" y="204"/>
                </a:cubicBezTo>
                <a:cubicBezTo>
                  <a:pt x="836" y="204"/>
                  <a:pt x="836" y="204"/>
                  <a:pt x="836" y="204"/>
                </a:cubicBezTo>
                <a:cubicBezTo>
                  <a:pt x="836" y="156"/>
                  <a:pt x="836" y="156"/>
                  <a:pt x="836" y="156"/>
                </a:cubicBezTo>
                <a:cubicBezTo>
                  <a:pt x="836" y="145"/>
                  <a:pt x="832" y="140"/>
                  <a:pt x="824" y="140"/>
                </a:cubicBezTo>
                <a:cubicBezTo>
                  <a:pt x="819" y="140"/>
                  <a:pt x="816" y="142"/>
                  <a:pt x="814" y="144"/>
                </a:cubicBezTo>
                <a:cubicBezTo>
                  <a:pt x="812" y="147"/>
                  <a:pt x="810" y="152"/>
                  <a:pt x="810" y="157"/>
                </a:cubicBezTo>
                <a:cubicBezTo>
                  <a:pt x="810" y="204"/>
                  <a:pt x="810" y="204"/>
                  <a:pt x="810" y="204"/>
                </a:cubicBezTo>
                <a:cubicBezTo>
                  <a:pt x="780" y="204"/>
                  <a:pt x="780" y="204"/>
                  <a:pt x="780" y="204"/>
                </a:cubicBezTo>
                <a:lnTo>
                  <a:pt x="780" y="115"/>
                </a:lnTo>
                <a:close/>
                <a:moveTo>
                  <a:pt x="729" y="115"/>
                </a:moveTo>
                <a:cubicBezTo>
                  <a:pt x="760" y="115"/>
                  <a:pt x="760" y="115"/>
                  <a:pt x="760" y="115"/>
                </a:cubicBezTo>
                <a:cubicBezTo>
                  <a:pt x="760" y="204"/>
                  <a:pt x="760" y="204"/>
                  <a:pt x="760" y="204"/>
                </a:cubicBezTo>
                <a:cubicBezTo>
                  <a:pt x="729" y="204"/>
                  <a:pt x="729" y="204"/>
                  <a:pt x="729" y="204"/>
                </a:cubicBezTo>
                <a:lnTo>
                  <a:pt x="729" y="115"/>
                </a:lnTo>
                <a:close/>
                <a:moveTo>
                  <a:pt x="744" y="101"/>
                </a:moveTo>
                <a:cubicBezTo>
                  <a:pt x="739" y="101"/>
                  <a:pt x="735" y="100"/>
                  <a:pt x="732" y="97"/>
                </a:cubicBezTo>
                <a:cubicBezTo>
                  <a:pt x="729" y="94"/>
                  <a:pt x="727" y="90"/>
                  <a:pt x="727" y="85"/>
                </a:cubicBezTo>
                <a:cubicBezTo>
                  <a:pt x="727" y="80"/>
                  <a:pt x="729" y="76"/>
                  <a:pt x="732" y="73"/>
                </a:cubicBezTo>
                <a:cubicBezTo>
                  <a:pt x="735" y="70"/>
                  <a:pt x="739" y="68"/>
                  <a:pt x="744" y="68"/>
                </a:cubicBezTo>
                <a:cubicBezTo>
                  <a:pt x="749" y="68"/>
                  <a:pt x="753" y="70"/>
                  <a:pt x="757" y="73"/>
                </a:cubicBezTo>
                <a:cubicBezTo>
                  <a:pt x="760" y="76"/>
                  <a:pt x="762" y="80"/>
                  <a:pt x="762" y="85"/>
                </a:cubicBezTo>
                <a:cubicBezTo>
                  <a:pt x="762" y="90"/>
                  <a:pt x="760" y="94"/>
                  <a:pt x="757" y="97"/>
                </a:cubicBezTo>
                <a:cubicBezTo>
                  <a:pt x="753" y="100"/>
                  <a:pt x="749" y="101"/>
                  <a:pt x="744" y="101"/>
                </a:cubicBezTo>
                <a:moveTo>
                  <a:pt x="676" y="73"/>
                </a:moveTo>
                <a:cubicBezTo>
                  <a:pt x="707" y="73"/>
                  <a:pt x="707" y="73"/>
                  <a:pt x="707" y="73"/>
                </a:cubicBezTo>
                <a:cubicBezTo>
                  <a:pt x="707" y="204"/>
                  <a:pt x="707" y="204"/>
                  <a:pt x="707" y="204"/>
                </a:cubicBezTo>
                <a:cubicBezTo>
                  <a:pt x="676" y="204"/>
                  <a:pt x="676" y="204"/>
                  <a:pt x="676" y="204"/>
                </a:cubicBezTo>
                <a:lnTo>
                  <a:pt x="676" y="73"/>
                </a:lnTo>
                <a:close/>
                <a:moveTo>
                  <a:pt x="625" y="73"/>
                </a:moveTo>
                <a:cubicBezTo>
                  <a:pt x="656" y="73"/>
                  <a:pt x="656" y="73"/>
                  <a:pt x="656" y="73"/>
                </a:cubicBezTo>
                <a:cubicBezTo>
                  <a:pt x="656" y="204"/>
                  <a:pt x="656" y="204"/>
                  <a:pt x="656" y="204"/>
                </a:cubicBezTo>
                <a:cubicBezTo>
                  <a:pt x="625" y="204"/>
                  <a:pt x="625" y="204"/>
                  <a:pt x="625" y="204"/>
                </a:cubicBezTo>
                <a:lnTo>
                  <a:pt x="625" y="73"/>
                </a:lnTo>
                <a:close/>
                <a:moveTo>
                  <a:pt x="564" y="181"/>
                </a:moveTo>
                <a:cubicBezTo>
                  <a:pt x="570" y="181"/>
                  <a:pt x="574" y="179"/>
                  <a:pt x="578" y="175"/>
                </a:cubicBezTo>
                <a:cubicBezTo>
                  <a:pt x="581" y="171"/>
                  <a:pt x="583" y="166"/>
                  <a:pt x="583" y="160"/>
                </a:cubicBezTo>
                <a:cubicBezTo>
                  <a:pt x="583" y="153"/>
                  <a:pt x="581" y="148"/>
                  <a:pt x="578" y="144"/>
                </a:cubicBezTo>
                <a:cubicBezTo>
                  <a:pt x="574" y="140"/>
                  <a:pt x="570" y="139"/>
                  <a:pt x="564" y="139"/>
                </a:cubicBezTo>
                <a:cubicBezTo>
                  <a:pt x="558" y="139"/>
                  <a:pt x="553" y="140"/>
                  <a:pt x="550" y="144"/>
                </a:cubicBezTo>
                <a:cubicBezTo>
                  <a:pt x="546" y="148"/>
                  <a:pt x="544" y="153"/>
                  <a:pt x="544" y="160"/>
                </a:cubicBezTo>
                <a:cubicBezTo>
                  <a:pt x="544" y="166"/>
                  <a:pt x="546" y="171"/>
                  <a:pt x="550" y="175"/>
                </a:cubicBezTo>
                <a:cubicBezTo>
                  <a:pt x="553" y="179"/>
                  <a:pt x="558" y="181"/>
                  <a:pt x="564" y="181"/>
                </a:cubicBezTo>
                <a:moveTo>
                  <a:pt x="564" y="207"/>
                </a:moveTo>
                <a:cubicBezTo>
                  <a:pt x="557" y="207"/>
                  <a:pt x="550" y="205"/>
                  <a:pt x="544" y="203"/>
                </a:cubicBezTo>
                <a:cubicBezTo>
                  <a:pt x="538" y="200"/>
                  <a:pt x="533" y="197"/>
                  <a:pt x="529" y="192"/>
                </a:cubicBezTo>
                <a:cubicBezTo>
                  <a:pt x="524" y="188"/>
                  <a:pt x="521" y="183"/>
                  <a:pt x="518" y="177"/>
                </a:cubicBezTo>
                <a:cubicBezTo>
                  <a:pt x="516" y="171"/>
                  <a:pt x="515" y="164"/>
                  <a:pt x="515" y="158"/>
                </a:cubicBezTo>
                <a:cubicBezTo>
                  <a:pt x="515" y="151"/>
                  <a:pt x="516" y="145"/>
                  <a:pt x="518" y="139"/>
                </a:cubicBezTo>
                <a:cubicBezTo>
                  <a:pt x="521" y="134"/>
                  <a:pt x="524" y="129"/>
                  <a:pt x="529" y="125"/>
                </a:cubicBezTo>
                <a:cubicBezTo>
                  <a:pt x="533" y="121"/>
                  <a:pt x="538" y="118"/>
                  <a:pt x="544" y="116"/>
                </a:cubicBezTo>
                <a:cubicBezTo>
                  <a:pt x="550" y="114"/>
                  <a:pt x="557" y="113"/>
                  <a:pt x="564" y="113"/>
                </a:cubicBezTo>
                <a:cubicBezTo>
                  <a:pt x="571" y="113"/>
                  <a:pt x="577" y="114"/>
                  <a:pt x="583" y="116"/>
                </a:cubicBezTo>
                <a:cubicBezTo>
                  <a:pt x="589" y="118"/>
                  <a:pt x="594" y="122"/>
                  <a:pt x="599" y="126"/>
                </a:cubicBezTo>
                <a:cubicBezTo>
                  <a:pt x="603" y="130"/>
                  <a:pt x="606" y="135"/>
                  <a:pt x="609" y="141"/>
                </a:cubicBezTo>
                <a:cubicBezTo>
                  <a:pt x="611" y="147"/>
                  <a:pt x="612" y="153"/>
                  <a:pt x="612" y="160"/>
                </a:cubicBezTo>
                <a:cubicBezTo>
                  <a:pt x="612" y="166"/>
                  <a:pt x="611" y="173"/>
                  <a:pt x="609" y="178"/>
                </a:cubicBezTo>
                <a:cubicBezTo>
                  <a:pt x="606" y="184"/>
                  <a:pt x="603" y="189"/>
                  <a:pt x="599" y="193"/>
                </a:cubicBezTo>
                <a:cubicBezTo>
                  <a:pt x="594" y="197"/>
                  <a:pt x="589" y="201"/>
                  <a:pt x="583" y="203"/>
                </a:cubicBezTo>
                <a:cubicBezTo>
                  <a:pt x="577" y="205"/>
                  <a:pt x="571" y="207"/>
                  <a:pt x="564" y="207"/>
                </a:cubicBezTo>
                <a:moveTo>
                  <a:pt x="507" y="192"/>
                </a:moveTo>
                <a:cubicBezTo>
                  <a:pt x="501" y="196"/>
                  <a:pt x="494" y="200"/>
                  <a:pt x="486" y="202"/>
                </a:cubicBezTo>
                <a:cubicBezTo>
                  <a:pt x="478" y="205"/>
                  <a:pt x="469" y="206"/>
                  <a:pt x="460" y="206"/>
                </a:cubicBezTo>
                <a:cubicBezTo>
                  <a:pt x="450" y="206"/>
                  <a:pt x="440" y="204"/>
                  <a:pt x="432" y="201"/>
                </a:cubicBezTo>
                <a:cubicBezTo>
                  <a:pt x="424" y="198"/>
                  <a:pt x="417" y="194"/>
                  <a:pt x="411" y="188"/>
                </a:cubicBezTo>
                <a:cubicBezTo>
                  <a:pt x="405" y="183"/>
                  <a:pt x="401" y="176"/>
                  <a:pt x="398" y="167"/>
                </a:cubicBezTo>
                <a:cubicBezTo>
                  <a:pt x="394" y="159"/>
                  <a:pt x="393" y="150"/>
                  <a:pt x="393" y="139"/>
                </a:cubicBezTo>
                <a:cubicBezTo>
                  <a:pt x="393" y="129"/>
                  <a:pt x="395" y="120"/>
                  <a:pt x="398" y="112"/>
                </a:cubicBezTo>
                <a:cubicBezTo>
                  <a:pt x="402" y="104"/>
                  <a:pt x="406" y="96"/>
                  <a:pt x="413" y="90"/>
                </a:cubicBezTo>
                <a:cubicBezTo>
                  <a:pt x="419" y="85"/>
                  <a:pt x="427" y="80"/>
                  <a:pt x="435" y="77"/>
                </a:cubicBezTo>
                <a:cubicBezTo>
                  <a:pt x="444" y="73"/>
                  <a:pt x="454" y="72"/>
                  <a:pt x="464" y="72"/>
                </a:cubicBezTo>
                <a:cubicBezTo>
                  <a:pt x="468" y="72"/>
                  <a:pt x="472" y="72"/>
                  <a:pt x="476" y="72"/>
                </a:cubicBezTo>
                <a:cubicBezTo>
                  <a:pt x="480" y="73"/>
                  <a:pt x="484" y="74"/>
                  <a:pt x="487" y="75"/>
                </a:cubicBezTo>
                <a:cubicBezTo>
                  <a:pt x="491" y="76"/>
                  <a:pt x="495" y="77"/>
                  <a:pt x="498" y="78"/>
                </a:cubicBezTo>
                <a:cubicBezTo>
                  <a:pt x="501" y="79"/>
                  <a:pt x="504" y="81"/>
                  <a:pt x="507" y="82"/>
                </a:cubicBezTo>
                <a:cubicBezTo>
                  <a:pt x="493" y="109"/>
                  <a:pt x="493" y="109"/>
                  <a:pt x="493" y="109"/>
                </a:cubicBezTo>
                <a:cubicBezTo>
                  <a:pt x="490" y="108"/>
                  <a:pt x="488" y="107"/>
                  <a:pt x="486" y="106"/>
                </a:cubicBezTo>
                <a:cubicBezTo>
                  <a:pt x="484" y="105"/>
                  <a:pt x="482" y="104"/>
                  <a:pt x="480" y="104"/>
                </a:cubicBezTo>
                <a:cubicBezTo>
                  <a:pt x="478" y="103"/>
                  <a:pt x="476" y="103"/>
                  <a:pt x="474" y="102"/>
                </a:cubicBezTo>
                <a:cubicBezTo>
                  <a:pt x="472" y="102"/>
                  <a:pt x="469" y="102"/>
                  <a:pt x="466" y="102"/>
                </a:cubicBezTo>
                <a:cubicBezTo>
                  <a:pt x="455" y="102"/>
                  <a:pt x="445" y="105"/>
                  <a:pt x="439" y="112"/>
                </a:cubicBezTo>
                <a:cubicBezTo>
                  <a:pt x="432" y="118"/>
                  <a:pt x="428" y="127"/>
                  <a:pt x="428" y="139"/>
                </a:cubicBezTo>
                <a:cubicBezTo>
                  <a:pt x="428" y="144"/>
                  <a:pt x="429" y="149"/>
                  <a:pt x="431" y="154"/>
                </a:cubicBezTo>
                <a:cubicBezTo>
                  <a:pt x="433" y="158"/>
                  <a:pt x="435" y="162"/>
                  <a:pt x="438" y="165"/>
                </a:cubicBezTo>
                <a:cubicBezTo>
                  <a:pt x="441" y="168"/>
                  <a:pt x="445" y="171"/>
                  <a:pt x="449" y="173"/>
                </a:cubicBezTo>
                <a:cubicBezTo>
                  <a:pt x="454" y="175"/>
                  <a:pt x="459" y="175"/>
                  <a:pt x="464" y="175"/>
                </a:cubicBezTo>
                <a:cubicBezTo>
                  <a:pt x="469" y="175"/>
                  <a:pt x="474" y="175"/>
                  <a:pt x="479" y="173"/>
                </a:cubicBezTo>
                <a:cubicBezTo>
                  <a:pt x="484" y="171"/>
                  <a:pt x="489" y="168"/>
                  <a:pt x="493" y="165"/>
                </a:cubicBezTo>
                <a:lnTo>
                  <a:pt x="507" y="192"/>
                </a:lnTo>
                <a:close/>
                <a:moveTo>
                  <a:pt x="126" y="2"/>
                </a:moveTo>
                <a:cubicBezTo>
                  <a:pt x="130" y="1"/>
                  <a:pt x="133" y="1"/>
                  <a:pt x="137" y="0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0" y="96"/>
                  <a:pt x="146" y="96"/>
                  <a:pt x="143" y="97"/>
                </a:cubicBezTo>
                <a:lnTo>
                  <a:pt x="126" y="2"/>
                </a:lnTo>
                <a:close/>
                <a:moveTo>
                  <a:pt x="122" y="107"/>
                </a:moveTo>
                <a:cubicBezTo>
                  <a:pt x="126" y="105"/>
                  <a:pt x="129" y="102"/>
                  <a:pt x="133" y="101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9"/>
                  <a:pt x="78" y="21"/>
                  <a:pt x="74" y="24"/>
                </a:cubicBezTo>
                <a:lnTo>
                  <a:pt x="122" y="107"/>
                </a:lnTo>
                <a:close/>
                <a:moveTo>
                  <a:pt x="95" y="160"/>
                </a:moveTo>
                <a:cubicBezTo>
                  <a:pt x="95" y="156"/>
                  <a:pt x="95" y="153"/>
                  <a:pt x="96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0" y="156"/>
                  <a:pt x="0" y="159"/>
                </a:cubicBezTo>
                <a:cubicBezTo>
                  <a:pt x="0" y="162"/>
                  <a:pt x="0" y="165"/>
                  <a:pt x="0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6"/>
                  <a:pt x="95" y="163"/>
                  <a:pt x="95" y="160"/>
                </a:cubicBezTo>
                <a:moveTo>
                  <a:pt x="224" y="160"/>
                </a:moveTo>
                <a:cubicBezTo>
                  <a:pt x="224" y="195"/>
                  <a:pt x="195" y="224"/>
                  <a:pt x="159" y="224"/>
                </a:cubicBezTo>
                <a:cubicBezTo>
                  <a:pt x="128" y="224"/>
                  <a:pt x="101" y="201"/>
                  <a:pt x="96" y="171"/>
                </a:cubicBezTo>
                <a:cubicBezTo>
                  <a:pt x="6" y="203"/>
                  <a:pt x="6" y="203"/>
                  <a:pt x="6" y="203"/>
                </a:cubicBezTo>
                <a:cubicBezTo>
                  <a:pt x="8" y="210"/>
                  <a:pt x="11" y="217"/>
                  <a:pt x="14" y="224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34" y="259"/>
                  <a:pt x="40" y="265"/>
                  <a:pt x="45" y="271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6" y="296"/>
                  <a:pt x="83" y="300"/>
                  <a:pt x="91" y="304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7" y="317"/>
                  <a:pt x="136" y="318"/>
                  <a:pt x="146" y="319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73" y="319"/>
                  <a:pt x="173" y="319"/>
                  <a:pt x="173" y="319"/>
                </a:cubicBezTo>
                <a:cubicBezTo>
                  <a:pt x="183" y="318"/>
                  <a:pt x="192" y="317"/>
                  <a:pt x="202" y="314"/>
                </a:cubicBezTo>
                <a:cubicBezTo>
                  <a:pt x="189" y="242"/>
                  <a:pt x="189" y="242"/>
                  <a:pt x="189" y="242"/>
                </a:cubicBezTo>
                <a:cubicBezTo>
                  <a:pt x="225" y="305"/>
                  <a:pt x="225" y="305"/>
                  <a:pt x="225" y="305"/>
                </a:cubicBezTo>
                <a:cubicBezTo>
                  <a:pt x="235" y="301"/>
                  <a:pt x="245" y="295"/>
                  <a:pt x="253" y="289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71" y="274"/>
                  <a:pt x="271" y="274"/>
                  <a:pt x="271" y="274"/>
                </a:cubicBezTo>
                <a:cubicBezTo>
                  <a:pt x="279" y="266"/>
                  <a:pt x="286" y="257"/>
                  <a:pt x="293" y="247"/>
                </a:cubicBezTo>
                <a:cubicBezTo>
                  <a:pt x="247" y="209"/>
                  <a:pt x="247" y="209"/>
                  <a:pt x="247" y="209"/>
                </a:cubicBezTo>
                <a:cubicBezTo>
                  <a:pt x="303" y="229"/>
                  <a:pt x="303" y="229"/>
                  <a:pt x="303" y="229"/>
                </a:cubicBezTo>
                <a:cubicBezTo>
                  <a:pt x="308" y="219"/>
                  <a:pt x="312" y="207"/>
                  <a:pt x="315" y="195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318" y="177"/>
                  <a:pt x="318" y="177"/>
                  <a:pt x="318" y="177"/>
                </a:cubicBezTo>
                <a:cubicBezTo>
                  <a:pt x="319" y="171"/>
                  <a:pt x="319" y="165"/>
                  <a:pt x="319" y="159"/>
                </a:cubicBezTo>
                <a:cubicBezTo>
                  <a:pt x="319" y="152"/>
                  <a:pt x="318" y="145"/>
                  <a:pt x="317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3" y="145"/>
                  <a:pt x="224" y="152"/>
                  <a:pt x="224" y="160"/>
                </a:cubicBezTo>
                <a:moveTo>
                  <a:pt x="97" y="145"/>
                </a:moveTo>
                <a:cubicBezTo>
                  <a:pt x="98" y="139"/>
                  <a:pt x="100" y="134"/>
                  <a:pt x="103" y="129"/>
                </a:cubicBezTo>
                <a:cubicBezTo>
                  <a:pt x="13" y="96"/>
                  <a:pt x="13" y="96"/>
                  <a:pt x="13" y="96"/>
                </a:cubicBezTo>
                <a:cubicBezTo>
                  <a:pt x="11" y="101"/>
                  <a:pt x="9" y="107"/>
                  <a:pt x="7" y="112"/>
                </a:cubicBezTo>
                <a:lnTo>
                  <a:pt x="97" y="145"/>
                </a:lnTo>
                <a:close/>
                <a:moveTo>
                  <a:pt x="280" y="54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8" y="117"/>
                  <a:pt x="210" y="119"/>
                  <a:pt x="212" y="121"/>
                </a:cubicBezTo>
                <a:cubicBezTo>
                  <a:pt x="285" y="60"/>
                  <a:pt x="285" y="60"/>
                  <a:pt x="285" y="60"/>
                </a:cubicBezTo>
                <a:cubicBezTo>
                  <a:pt x="283" y="58"/>
                  <a:pt x="281" y="56"/>
                  <a:pt x="280" y="54"/>
                </a:cubicBezTo>
                <a:moveTo>
                  <a:pt x="243" y="23"/>
                </a:moveTo>
                <a:cubicBezTo>
                  <a:pt x="241" y="21"/>
                  <a:pt x="238" y="20"/>
                  <a:pt x="236" y="1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0" y="103"/>
                  <a:pt x="193" y="104"/>
                  <a:pt x="196" y="106"/>
                </a:cubicBezTo>
                <a:lnTo>
                  <a:pt x="243" y="23"/>
                </a:lnTo>
                <a:close/>
                <a:moveTo>
                  <a:pt x="116" y="112"/>
                </a:moveTo>
                <a:cubicBezTo>
                  <a:pt x="42" y="50"/>
                  <a:pt x="42" y="50"/>
                  <a:pt x="42" y="50"/>
                </a:cubicBezTo>
                <a:cubicBezTo>
                  <a:pt x="39" y="54"/>
                  <a:pt x="36" y="58"/>
                  <a:pt x="33" y="6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9" y="119"/>
                  <a:pt x="112" y="116"/>
                  <a:pt x="116" y="112"/>
                </a:cubicBezTo>
                <a:moveTo>
                  <a:pt x="166" y="95"/>
                </a:moveTo>
                <a:cubicBezTo>
                  <a:pt x="169" y="96"/>
                  <a:pt x="172" y="96"/>
                  <a:pt x="175" y="97"/>
                </a:cubicBezTo>
                <a:cubicBezTo>
                  <a:pt x="192" y="2"/>
                  <a:pt x="192" y="2"/>
                  <a:pt x="192" y="2"/>
                </a:cubicBezTo>
                <a:cubicBezTo>
                  <a:pt x="189" y="1"/>
                  <a:pt x="186" y="1"/>
                  <a:pt x="183" y="0"/>
                </a:cubicBezTo>
                <a:lnTo>
                  <a:pt x="166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97055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</p:sldLayoutIdLst>
  <p:hf hdr="0" ftr="0" dt="0"/>
  <p:txStyles>
    <p:titleStyle>
      <a:lvl1pPr algn="l" defTabSz="609555" rtl="0" eaLnBrk="1" latinLnBrk="0" hangingPunct="1">
        <a:spcBef>
          <a:spcPct val="0"/>
        </a:spcBef>
        <a:buNone/>
        <a:defRPr sz="3200" b="0" i="0" kern="1200" cap="all" spc="4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43" indent="-311143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0559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887" indent="-304776" algn="l" defTabSz="6095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40" indent="-304776" algn="l" defTabSz="60955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994" indent="-304776" algn="l" defTabSz="609555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6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E96872-F016-3945-917E-2289792C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93" y="6583702"/>
            <a:ext cx="10072498" cy="2742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FC5ED-8E49-43F4-AC11-0F643E32B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4762" y="5855050"/>
            <a:ext cx="1020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63AC8BC7-1E60-49AF-AB8C-E1A273601F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3949" y="6956980"/>
            <a:ext cx="2264102" cy="9233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3" r:id="rId18"/>
    <p:sldLayoutId id="2147483764" r:id="rId19"/>
    <p:sldLayoutId id="2147483765" r:id="rId20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88">
          <p15:clr>
            <a:srgbClr val="547EBF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  <p15:guide id="20" pos="432">
          <p15:clr>
            <a:srgbClr val="A4A3A4"/>
          </p15:clr>
        </p15:guide>
        <p15:guide id="21" pos="7248">
          <p15:clr>
            <a:srgbClr val="A4A3A4"/>
          </p15:clr>
        </p15:guide>
        <p15:guide id="22" pos="1416">
          <p15:clr>
            <a:srgbClr val="A4A3A4"/>
          </p15:clr>
        </p15:guide>
        <p15:guide id="23" pos="1608">
          <p15:clr>
            <a:srgbClr val="A4A3A4"/>
          </p15:clr>
        </p15:guide>
        <p15:guide id="24" pos="2592">
          <p15:clr>
            <a:srgbClr val="A4A3A4"/>
          </p15:clr>
        </p15:guide>
        <p15:guide id="25" pos="2760">
          <p15:clr>
            <a:srgbClr val="A4A3A4"/>
          </p15:clr>
        </p15:guide>
        <p15:guide id="26" pos="3744">
          <p15:clr>
            <a:srgbClr val="A4A3A4"/>
          </p15:clr>
        </p15:guide>
        <p15:guide id="27" pos="3936">
          <p15:clr>
            <a:srgbClr val="A4A3A4"/>
          </p15:clr>
        </p15:guide>
        <p15:guide id="28" pos="4920">
          <p15:clr>
            <a:srgbClr val="A4A3A4"/>
          </p15:clr>
        </p15:guide>
        <p15:guide id="29" pos="5088">
          <p15:clr>
            <a:srgbClr val="A4A3A4"/>
          </p15:clr>
        </p15:guide>
        <p15:guide id="30" pos="6072">
          <p15:clr>
            <a:srgbClr val="A4A3A4"/>
          </p15:clr>
        </p15:guide>
        <p15:guide id="31" pos="6264">
          <p15:clr>
            <a:srgbClr val="A4A3A4"/>
          </p15:clr>
        </p15:guide>
        <p15:guide id="32" orient="horz" pos="3888">
          <p15:clr>
            <a:srgbClr val="547EBF"/>
          </p15:clr>
        </p15:guide>
        <p15:guide id="33" orient="horz" pos="1296">
          <p15:clr>
            <a:srgbClr val="547EBF"/>
          </p15:clr>
        </p15:guide>
        <p15:guide id="34" orient="horz" pos="2592">
          <p15:clr>
            <a:srgbClr val="547EBF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E96872-F016-3945-917E-2289792C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93" y="6583702"/>
            <a:ext cx="10072498" cy="2742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FC5ED-8E49-43F4-AC11-0F643E32B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4762" y="5855050"/>
            <a:ext cx="1020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63AC8BC7-1E60-49AF-AB8C-E1A273601F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3949" y="6956980"/>
            <a:ext cx="2264102" cy="9233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88">
          <p15:clr>
            <a:srgbClr val="547EBF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  <p15:guide id="20" pos="432">
          <p15:clr>
            <a:srgbClr val="A4A3A4"/>
          </p15:clr>
        </p15:guide>
        <p15:guide id="21" pos="7248">
          <p15:clr>
            <a:srgbClr val="A4A3A4"/>
          </p15:clr>
        </p15:guide>
        <p15:guide id="22" pos="1416">
          <p15:clr>
            <a:srgbClr val="A4A3A4"/>
          </p15:clr>
        </p15:guide>
        <p15:guide id="23" pos="1608">
          <p15:clr>
            <a:srgbClr val="A4A3A4"/>
          </p15:clr>
        </p15:guide>
        <p15:guide id="24" pos="2592">
          <p15:clr>
            <a:srgbClr val="A4A3A4"/>
          </p15:clr>
        </p15:guide>
        <p15:guide id="25" pos="2760">
          <p15:clr>
            <a:srgbClr val="A4A3A4"/>
          </p15:clr>
        </p15:guide>
        <p15:guide id="26" pos="3744">
          <p15:clr>
            <a:srgbClr val="A4A3A4"/>
          </p15:clr>
        </p15:guide>
        <p15:guide id="27" pos="3936">
          <p15:clr>
            <a:srgbClr val="A4A3A4"/>
          </p15:clr>
        </p15:guide>
        <p15:guide id="28" pos="4920">
          <p15:clr>
            <a:srgbClr val="A4A3A4"/>
          </p15:clr>
        </p15:guide>
        <p15:guide id="29" pos="5088">
          <p15:clr>
            <a:srgbClr val="A4A3A4"/>
          </p15:clr>
        </p15:guide>
        <p15:guide id="30" pos="6072">
          <p15:clr>
            <a:srgbClr val="A4A3A4"/>
          </p15:clr>
        </p15:guide>
        <p15:guide id="31" pos="6264">
          <p15:clr>
            <a:srgbClr val="A4A3A4"/>
          </p15:clr>
        </p15:guide>
        <p15:guide id="32" orient="horz" pos="3888">
          <p15:clr>
            <a:srgbClr val="547EBF"/>
          </p15:clr>
        </p15:guide>
        <p15:guide id="33" orient="horz" pos="1296">
          <p15:clr>
            <a:srgbClr val="547EBF"/>
          </p15:clr>
        </p15:guide>
        <p15:guide id="34" orient="horz" pos="2592">
          <p15:clr>
            <a:srgbClr val="547EBF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B5ECCC-7CBC-0577-182E-AD7D6559A43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3B3874-79F9-05AC-2584-E8444C2FB65D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51612C7D-955A-2BA2-71F7-DC214766B4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baseline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z="600" spc="0" baseline="0">
                <a:solidFill>
                  <a:schemeClr val="tx1"/>
                </a:solidFill>
              </a:rPr>
              <a:t>Collins Aerospace.  </a:t>
            </a:r>
            <a:r>
              <a:rPr lang="en-US" sz="600" spc="0" baseline="0">
                <a:solidFill>
                  <a:srgbClr val="CE1126"/>
                </a:solidFill>
              </a:rPr>
              <a:t>|</a:t>
            </a:r>
            <a:r>
              <a:rPr lang="en-US" sz="600" spc="0" baseline="0">
                <a:solidFill>
                  <a:schemeClr val="tx1"/>
                </a:solidFill>
              </a:rPr>
              <a:t>  </a:t>
            </a:r>
            <a:r>
              <a:rPr lang="en-US" sz="600" spc="0"/>
              <a:t>This document does not include any export controlled technical data.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3576422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E96872-F016-3945-917E-2289792C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93" y="6583702"/>
            <a:ext cx="10072498" cy="2742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9" r:id="rId2"/>
    <p:sldLayoutId id="2147483650" r:id="rId3"/>
    <p:sldLayoutId id="2147483664" r:id="rId4"/>
    <p:sldLayoutId id="2147483665" r:id="rId5"/>
    <p:sldLayoutId id="2147483678" r:id="rId6"/>
    <p:sldLayoutId id="2147483666" r:id="rId7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 userDrawn="1">
          <p15:clr>
            <a:srgbClr val="547EBF"/>
          </p15:clr>
        </p15:guide>
        <p15:guide id="3" pos="432" userDrawn="1">
          <p15:clr>
            <a:srgbClr val="547EBF"/>
          </p15:clr>
        </p15:guide>
        <p15:guide id="4" orient="horz" pos="3888" userDrawn="1">
          <p15:clr>
            <a:srgbClr val="547EBF"/>
          </p15:clr>
        </p15:guide>
        <p15:guide id="5" orient="horz" pos="288" userDrawn="1">
          <p15:clr>
            <a:srgbClr val="547EBF"/>
          </p15:clr>
        </p15:guide>
        <p15:guide id="6" pos="1416" userDrawn="1">
          <p15:clr>
            <a:srgbClr val="A4A3A4"/>
          </p15:clr>
        </p15:guide>
        <p15:guide id="7" pos="16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3936" userDrawn="1">
          <p15:clr>
            <a:srgbClr val="A4A3A4"/>
          </p15:clr>
        </p15:guide>
        <p15:guide id="10" pos="4920" userDrawn="1">
          <p15:clr>
            <a:srgbClr val="A4A3A4"/>
          </p15:clr>
        </p15:guide>
        <p15:guide id="11" pos="5088" userDrawn="1">
          <p15:clr>
            <a:srgbClr val="A4A3A4"/>
          </p15:clr>
        </p15:guide>
        <p15:guide id="12" pos="6072" userDrawn="1">
          <p15:clr>
            <a:srgbClr val="A4A3A4"/>
          </p15:clr>
        </p15:guide>
        <p15:guide id="13" pos="6264" userDrawn="1">
          <p15:clr>
            <a:srgbClr val="A4A3A4"/>
          </p15:clr>
        </p15:guide>
        <p15:guide id="14" pos="2592" userDrawn="1">
          <p15:clr>
            <a:srgbClr val="A4A3A4"/>
          </p15:clr>
        </p15:guide>
        <p15:guide id="15" pos="2760" userDrawn="1">
          <p15:clr>
            <a:srgbClr val="A4A3A4"/>
          </p15:clr>
        </p15:guide>
        <p15:guide id="16" orient="horz" pos="720" userDrawn="1">
          <p15:clr>
            <a:srgbClr val="547EBF"/>
          </p15:clr>
        </p15:guide>
        <p15:guide id="17" orient="horz" pos="480" userDrawn="1">
          <p15:clr>
            <a:srgbClr val="547EBF"/>
          </p15:clr>
        </p15:guide>
        <p15:guide id="18" orient="horz" pos="984" userDrawn="1">
          <p15:clr>
            <a:srgbClr val="F26B43"/>
          </p15:clr>
        </p15:guide>
        <p15:guide id="19" orient="horz" pos="36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s"/>
          <p:cNvSpPr>
            <a:spLocks noGrp="1"/>
          </p:cNvSpPr>
          <p:nvPr>
            <p:ph type="body" idx="1"/>
          </p:nvPr>
        </p:nvSpPr>
        <p:spPr>
          <a:xfrm>
            <a:off x="685800" y="3900728"/>
            <a:ext cx="3581400" cy="333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5800" y="1874225"/>
            <a:ext cx="10820400" cy="1661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79D0E3-2AE1-ED43-B502-F8E71D1DB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B060C4E-8FED-064C-9F17-A4627CEA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93" y="6583702"/>
            <a:ext cx="10072498" cy="2742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DIN-Light"/>
              </a:rPr>
              <a:t>© 2023 Collins Aerospace.  | Collins Aerospace Proprietary.  |  This document does not include any export controlled technical data.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0" rtl="0" eaLnBrk="1" latinLnBrk="0" hangingPunct="1">
        <a:lnSpc>
          <a:spcPct val="90000"/>
        </a:lnSpc>
        <a:spcBef>
          <a:spcPts val="0"/>
        </a:spcBef>
        <a:buSzPct val="115000"/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A4A3A4"/>
          </p15:clr>
        </p15:guide>
        <p15:guide id="3" pos="7248">
          <p15:clr>
            <a:srgbClr val="A4A3A4"/>
          </p15:clr>
        </p15:guide>
        <p15:guide id="5" pos="1416">
          <p15:clr>
            <a:srgbClr val="A4A3A4"/>
          </p15:clr>
        </p15:guide>
        <p15:guide id="6" pos="1608">
          <p15:clr>
            <a:srgbClr val="A4A3A4"/>
          </p15:clr>
        </p15:guide>
        <p15:guide id="7" pos="2592">
          <p15:clr>
            <a:srgbClr val="A4A3A4"/>
          </p15:clr>
        </p15:guide>
        <p15:guide id="8" pos="2760">
          <p15:clr>
            <a:srgbClr val="A4A3A4"/>
          </p15:clr>
        </p15:guide>
        <p15:guide id="9" pos="3744">
          <p15:clr>
            <a:srgbClr val="A4A3A4"/>
          </p15:clr>
        </p15:guide>
        <p15:guide id="10" pos="3936">
          <p15:clr>
            <a:srgbClr val="A4A3A4"/>
          </p15:clr>
        </p15:guide>
        <p15:guide id="11" pos="4920">
          <p15:clr>
            <a:srgbClr val="A4A3A4"/>
          </p15:clr>
        </p15:guide>
        <p15:guide id="12" pos="5088">
          <p15:clr>
            <a:srgbClr val="A4A3A4"/>
          </p15:clr>
        </p15:guide>
        <p15:guide id="13" pos="6072">
          <p15:clr>
            <a:srgbClr val="A4A3A4"/>
          </p15:clr>
        </p15:guide>
        <p15:guide id="14" pos="6264">
          <p15:clr>
            <a:srgbClr val="A4A3A4"/>
          </p15:clr>
        </p15:guide>
        <p15:guide id="15" orient="horz" pos="3888">
          <p15:clr>
            <a:srgbClr val="547EBF"/>
          </p15:clr>
        </p15:guide>
        <p15:guide id="16" orient="horz" pos="1296">
          <p15:clr>
            <a:srgbClr val="547EBF"/>
          </p15:clr>
        </p15:guide>
        <p15:guide id="17" orient="horz" pos="2592">
          <p15:clr>
            <a:srgbClr val="547EB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baseline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z="600" spc="0" baseline="0">
                <a:solidFill>
                  <a:schemeClr val="tx1"/>
                </a:solidFill>
              </a:rPr>
              <a:t>Collins Aerospace.  </a:t>
            </a:r>
            <a:r>
              <a:rPr lang="en-US" sz="600" spc="0" baseline="0">
                <a:solidFill>
                  <a:srgbClr val="CE1126"/>
                </a:solidFill>
              </a:rPr>
              <a:t>|</a:t>
            </a:r>
            <a:r>
              <a:rPr lang="en-US" sz="600" spc="0" baseline="0">
                <a:solidFill>
                  <a:schemeClr val="tx1"/>
                </a:solidFill>
              </a:rPr>
              <a:t>  </a:t>
            </a:r>
            <a:r>
              <a:rPr lang="en-US" sz="600" spc="0"/>
              <a:t>This document does not include any export controlled technical data.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39015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© 2023 Collins Aerospace.  </a:t>
            </a:r>
            <a:r>
              <a:rPr lang="en-US" sz="600">
                <a:solidFill>
                  <a:schemeClr val="accent1"/>
                </a:solidFill>
              </a:rPr>
              <a:t>|</a:t>
            </a:r>
            <a:r>
              <a:rPr lang="en-US" sz="600"/>
              <a:t>  This document does not include any export controlled technical data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8636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© 2023 Collins Aerospace.  </a:t>
            </a:r>
            <a:r>
              <a:rPr lang="en-US" sz="800">
                <a:solidFill>
                  <a:schemeClr val="accent1"/>
                </a:solidFill>
              </a:rPr>
              <a:t>|</a:t>
            </a:r>
            <a:r>
              <a:rPr lang="en-US" sz="800"/>
              <a:t>  This document does not include any export controlled technical data</a:t>
            </a:r>
            <a:endParaRPr lang="en-US" sz="800" b="0" spc="0"/>
          </a:p>
        </p:txBody>
      </p:sp>
    </p:spTree>
    <p:extLst>
      <p:ext uri="{BB962C8B-B14F-4D97-AF65-F5344CB8AC3E}">
        <p14:creationId xmlns:p14="http://schemas.microsoft.com/office/powerpoint/2010/main" val="21001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baseline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z="600" spc="0" baseline="0">
                <a:solidFill>
                  <a:schemeClr val="tx1"/>
                </a:solidFill>
              </a:rPr>
              <a:t>Collins Aerospace.  </a:t>
            </a:r>
            <a:r>
              <a:rPr lang="en-US" sz="600" spc="0" baseline="0">
                <a:solidFill>
                  <a:srgbClr val="CE1126"/>
                </a:solidFill>
              </a:rPr>
              <a:t>|</a:t>
            </a:r>
            <a:r>
              <a:rPr lang="en-US" sz="600" spc="0" baseline="0">
                <a:solidFill>
                  <a:schemeClr val="tx1"/>
                </a:solidFill>
              </a:rPr>
              <a:t>  </a:t>
            </a:r>
            <a:r>
              <a:rPr lang="en-US" sz="600" spc="0"/>
              <a:t>This document does not include any export controlled technical data.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31640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baseline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z="600" spc="0" baseline="0">
                <a:solidFill>
                  <a:schemeClr val="tx1"/>
                </a:solidFill>
              </a:rPr>
              <a:t>Collins Aerospace.  </a:t>
            </a:r>
            <a:r>
              <a:rPr lang="en-US" sz="600" spc="0" baseline="0">
                <a:solidFill>
                  <a:srgbClr val="CE1126"/>
                </a:solidFill>
              </a:rPr>
              <a:t>|</a:t>
            </a:r>
            <a:r>
              <a:rPr lang="en-US" sz="600" spc="0" baseline="0">
                <a:solidFill>
                  <a:schemeClr val="tx1"/>
                </a:solidFill>
              </a:rPr>
              <a:t>  </a:t>
            </a:r>
            <a:r>
              <a:rPr lang="en-US" sz="600" spc="0"/>
              <a:t>This document does not include any export controlled technical data.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21218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B6C8E1-5162-A049-A9C3-1F56E4D8C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69" y="6282751"/>
            <a:ext cx="1307035" cy="216396"/>
          </a:xfrm>
          <a:prstGeom prst="rect">
            <a:avLst/>
          </a:prstGeom>
        </p:spPr>
      </p:pic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65711"/>
            <a:ext cx="10821419" cy="422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92841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676FC-D680-2646-8177-363F9684694B}"/>
              </a:ext>
            </a:extLst>
          </p:cNvPr>
          <p:cNvCxnSpPr>
            <a:cxnSpLocks/>
          </p:cNvCxnSpPr>
          <p:nvPr userDrawn="1"/>
        </p:nvCxnSpPr>
        <p:spPr>
          <a:xfrm>
            <a:off x="752528" y="275372"/>
            <a:ext cx="11436297" cy="0"/>
          </a:xfrm>
          <a:prstGeom prst="line">
            <a:avLst/>
          </a:prstGeom>
          <a:ln w="19050" cap="sq">
            <a:solidFill>
              <a:srgbClr val="CE1126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62272573-A22E-0143-95A3-EDAAE6F44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390" y="6579155"/>
            <a:ext cx="49345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baseline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z="600" spc="0" baseline="0">
                <a:solidFill>
                  <a:schemeClr val="tx1"/>
                </a:solidFill>
              </a:rPr>
              <a:t>Collins Aerospace.  </a:t>
            </a:r>
            <a:r>
              <a:rPr lang="en-US" sz="600" spc="0" baseline="0">
                <a:solidFill>
                  <a:srgbClr val="CE1126"/>
                </a:solidFill>
              </a:rPr>
              <a:t>|</a:t>
            </a:r>
            <a:r>
              <a:rPr lang="en-US" sz="600" spc="0" baseline="0">
                <a:solidFill>
                  <a:schemeClr val="tx1"/>
                </a:solidFill>
              </a:rPr>
              <a:t>  </a:t>
            </a:r>
            <a:r>
              <a:rPr lang="en-US" sz="600" spc="0"/>
              <a:t>This document does not include any export controlled technical data.</a:t>
            </a:r>
            <a:endParaRPr lang="en-US" sz="600" b="0" spc="0"/>
          </a:p>
        </p:txBody>
      </p:sp>
    </p:spTree>
    <p:extLst>
      <p:ext uri="{BB962C8B-B14F-4D97-AF65-F5344CB8AC3E}">
        <p14:creationId xmlns:p14="http://schemas.microsoft.com/office/powerpoint/2010/main" val="38076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cap="all" spc="3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3888">
          <p15:clr>
            <a:srgbClr val="547EBF"/>
          </p15:clr>
        </p15:guide>
        <p15:guide id="5" orient="horz" pos="288">
          <p15:clr>
            <a:srgbClr val="547EBF"/>
          </p15:clr>
        </p15:guide>
        <p15:guide id="6" pos="1416">
          <p15:clr>
            <a:srgbClr val="A4A3A4"/>
          </p15:clr>
        </p15:guide>
        <p15:guide id="7" pos="1608">
          <p15:clr>
            <a:srgbClr val="A4A3A4"/>
          </p15:clr>
        </p15:guide>
        <p15:guide id="8" pos="3744">
          <p15:clr>
            <a:srgbClr val="A4A3A4"/>
          </p15:clr>
        </p15:guide>
        <p15:guide id="9" pos="3936">
          <p15:clr>
            <a:srgbClr val="A4A3A4"/>
          </p15:clr>
        </p15:guide>
        <p15:guide id="10" pos="4920">
          <p15:clr>
            <a:srgbClr val="A4A3A4"/>
          </p15:clr>
        </p15:guide>
        <p15:guide id="11" pos="5088">
          <p15:clr>
            <a:srgbClr val="A4A3A4"/>
          </p15:clr>
        </p15:guide>
        <p15:guide id="12" pos="6072">
          <p15:clr>
            <a:srgbClr val="A4A3A4"/>
          </p15:clr>
        </p15:guide>
        <p15:guide id="13" pos="6264">
          <p15:clr>
            <a:srgbClr val="A4A3A4"/>
          </p15:clr>
        </p15:guide>
        <p15:guide id="14" pos="2592">
          <p15:clr>
            <a:srgbClr val="A4A3A4"/>
          </p15:clr>
        </p15:guide>
        <p15:guide id="15" pos="2760">
          <p15:clr>
            <a:srgbClr val="A4A3A4"/>
          </p15:clr>
        </p15:guide>
        <p15:guide id="16" orient="horz" pos="720">
          <p15:clr>
            <a:srgbClr val="547EBF"/>
          </p15:clr>
        </p15:guide>
        <p15:guide id="17" orient="horz" pos="480">
          <p15:clr>
            <a:srgbClr val="547EBF"/>
          </p15:clr>
        </p15:guide>
        <p15:guide id="18" orient="horz" pos="984">
          <p15:clr>
            <a:srgbClr val="F26B43"/>
          </p15:clr>
        </p15:guide>
        <p15:guide id="19" orient="horz" pos="3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BFFE9284-6A5B-FE14-D49C-66D201A2C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45" r="9091" b="46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EC1A43B-D167-4E96-B7AD-61D3D9225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6623E07-B4B3-43D5-AB6E-5FD9A1C11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98" name="Freeform 5">
            <a:extLst>
              <a:ext uri="{FF2B5EF4-FFF2-40B4-BE49-F238E27FC236}">
                <a16:creationId xmlns:a16="http://schemas.microsoft.com/office/drawing/2014/main" id="{C727912B-C157-4CDB-8486-00E702D36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4BBA9-AFC2-C77A-D8D0-9C1B3C1B3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Modern Love" panose="020F0502020204030204" pitchFamily="82" charset="0"/>
              </a:rPr>
              <a:t>Championing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FD3FC-14BC-3EEA-466B-4333073F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Emily Buckman, Collins Aerospace 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Claire Gini, Airbus</a:t>
            </a:r>
          </a:p>
        </p:txBody>
      </p:sp>
    </p:spTree>
    <p:extLst>
      <p:ext uri="{BB962C8B-B14F-4D97-AF65-F5344CB8AC3E}">
        <p14:creationId xmlns:p14="http://schemas.microsoft.com/office/powerpoint/2010/main" val="24401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79F2F-A665-BA68-57FB-77C0E553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145BF-C33E-8BEF-5428-1EB1408E81C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D914C-F61E-2752-AFF0-C94688F6C4B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A201BE-728D-55EE-7B6B-32D5CD2879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 a Change Champion?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9C895-84D5-984A-1024-33FD9778CA1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96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98A36-066A-16F0-B6D5-EC717979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B5F95-8D0B-8DA6-FCC3-5B282A51902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B1932-68ED-0C10-1219-2CD16DA4A79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63F54-18FD-1E6D-079E-BE147158A4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of the 4 do you need to attach greater intention?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9F263-FDBB-ECDA-CC01-2B755EF39C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86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8AD89-B944-DD99-606F-05713CA6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CD0DB-1D11-27DB-0015-4D0A94AA62F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687B4-1BC9-02CF-AD11-3AF91AACC5A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42A95F-6ACC-105F-0265-834BE05183A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What's still left undiscovered?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88D67-95B4-1AD8-5C0F-C446DC72FE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30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BFFE9284-6A5B-FE14-D49C-66D201A2C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67" b="1"/>
          <a:stretch/>
        </p:blipFill>
        <p:spPr>
          <a:xfrm>
            <a:off x="6352" y="-3572"/>
            <a:ext cx="6449882" cy="685702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AA6C443-8004-4BAE-9153-688549A83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1786"/>
            <a:ext cx="12188825" cy="6856214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7E31D77-1EBD-439E-9E36-1B1DC06AB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733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D1D70FA-D0CF-4250-B70D-FE6CA44A0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4233672"/>
            <a:ext cx="608738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A4016F-B104-19F3-644E-EEDE03AC0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722" y="-1786"/>
            <a:ext cx="624827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8E390-1371-067B-A113-F315D6CCBE89}"/>
              </a:ext>
            </a:extLst>
          </p:cNvPr>
          <p:cNvSpPr txBox="1"/>
          <p:nvPr/>
        </p:nvSpPr>
        <p:spPr>
          <a:xfrm>
            <a:off x="6463779" y="3857828"/>
            <a:ext cx="4982967" cy="2137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algn="ct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i="1" dirty="0"/>
              <a:t>“We delight in the beauty of the butterfly but rarely admit the change it has gone through to achieve that beauty”</a:t>
            </a:r>
          </a:p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/>
              <a:t>Maya Angelou</a:t>
            </a:r>
          </a:p>
        </p:txBody>
      </p:sp>
    </p:spTree>
    <p:extLst>
      <p:ext uri="{BB962C8B-B14F-4D97-AF65-F5344CB8AC3E}">
        <p14:creationId xmlns:p14="http://schemas.microsoft.com/office/powerpoint/2010/main" val="1442704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0.0.5209"/>
  <p:tag name="SLIDO_PRESENTATION_ID" val="00000000-0000-0000-0000-000000000000"/>
  <p:tag name="SLIDO_EVENT_UUID" val="fe95f900-da27-48cc-8646-afea26714bd7"/>
  <p:tag name="SLIDO_EVENT_SECTION_UUID" val="da94d783-a4ac-4bb7-9b9f-fe4d22ad06e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Y4NDZ9"/>
  <p:tag name="SLIDO_TYPE" val="SlidoPoll"/>
  <p:tag name="SLIDO_POLL_UUID" val="36f743a8-7758-4764-a9ba-9376404f3b23"/>
  <p:tag name="SLIDO_TIMELINE" val="W3sicG9sbFF1ZXN0aW9uVXVpZCI6IjBkNjg2NGJiLWIzZmItNDNkMy05MzljLTBkZTExMjQxMTJhZ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M5ODQ3NTJ9"/>
  <p:tag name="SLIDO_TYPE" val="SlidoPoll"/>
  <p:tag name="SLIDO_POLL_UUID" val="f95d2f93-a641-4e75-8287-799e7f72858c"/>
  <p:tag name="SLIDO_TIMELINE" val="W3sicG9sbFF1ZXN0aW9uVXVpZCI6Ijk2MjdmZDUyLTcwNDktNGJjNS1hM2FiLThjYTk3MjA0NjBmN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QwNTY1NzJ9"/>
  <p:tag name="SLIDO_TYPE" val="SlidoPoll"/>
  <p:tag name="SLIDO_POLL_UUID" val="dfd88b84-aceb-41dd-bc46-08050bee82ea"/>
  <p:tag name="SLIDO_TIMELINE" val="W3sicG9sbFF1ZXN0aW9uVXVpZCI6IjgyOTdjYzUzLThkNmItNGRkMS1hMzZmLTgzNTg1MDFmNmU4O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Collins Masters: Covers">
  <a:themeElements>
    <a:clrScheme name="1: RTX PRIMARY PALETTE">
      <a:dk1>
        <a:sysClr val="windowText" lastClr="000000"/>
      </a:dk1>
      <a:lt1>
        <a:sysClr val="window" lastClr="FFFFFF"/>
      </a:lt1>
      <a:dk2>
        <a:srgbClr val="CE1126"/>
      </a:dk2>
      <a:lt2>
        <a:srgbClr val="FFFFFF"/>
      </a:lt2>
      <a:accent1>
        <a:srgbClr val="000000"/>
      </a:accent1>
      <a:accent2>
        <a:srgbClr val="63666A"/>
      </a:accent2>
      <a:accent3>
        <a:srgbClr val="B1B3B3"/>
      </a:accent3>
      <a:accent4>
        <a:srgbClr val="D9D9D6"/>
      </a:accent4>
      <a:accent5>
        <a:srgbClr val="F7F7F7"/>
      </a:accent5>
      <a:accent6>
        <a:srgbClr val="FFFFFF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Collins_PPT_Non_tech_data_16x9_internal" id="{B82BE9C0-C93E-B342-83A7-9B688A9500D2}" vid="{3BB40FCB-6667-1E47-BE2D-5EA748AB28C3}"/>
    </a:ext>
  </a:extLst>
</a:theme>
</file>

<file path=ppt/theme/theme10.xml><?xml version="1.0" encoding="utf-8"?>
<a:theme xmlns:a="http://schemas.openxmlformats.org/drawingml/2006/main" name="Collins Aerospace 16x9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Collins_No_Tech_Data_16x9_optimized.potx" id="{C4DE086A-5793-4AD5-8BC8-CB0FDF0381BD}" vid="{8F2E3E36-8C40-4A9B-97D0-E9E59C039DB6}"/>
    </a:ext>
  </a:extLst>
</a:theme>
</file>

<file path=ppt/theme/theme11.xml><?xml version="1.0" encoding="utf-8"?>
<a:theme xmlns:a="http://schemas.openxmlformats.org/drawingml/2006/main" name="7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Collins_PPT_Non_tech_data_16x9" id="{5A81058B-B678-7D4C-9CDE-E0871D5964F8}" vid="{46EB00C2-1F74-1C4E-9BE9-A22EF18667F1}"/>
    </a:ext>
  </a:extLst>
</a:theme>
</file>

<file path=ppt/theme/theme12.xml><?xml version="1.0" encoding="utf-8"?>
<a:theme xmlns:a="http://schemas.openxmlformats.org/drawingml/2006/main" name="8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Collins_PPT_Non_tech_data_16x9" id="{5A81058B-B678-7D4C-9CDE-E0871D5964F8}" vid="{46EB00C2-1F74-1C4E-9BE9-A22EF18667F1}"/>
    </a:ext>
  </a:extLst>
</a:theme>
</file>

<file path=ppt/theme/theme1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4.xml><?xml version="1.0" encoding="utf-8"?>
<a:theme xmlns:a="http://schemas.openxmlformats.org/drawingml/2006/main" name="Office Theme">
  <a:themeElements>
    <a:clrScheme name="RTX Colors">
      <a:dk1>
        <a:sysClr val="windowText" lastClr="000000"/>
      </a:dk1>
      <a:lt1>
        <a:sysClr val="window" lastClr="FFFFFF"/>
      </a:lt1>
      <a:dk2>
        <a:srgbClr val="CE1126"/>
      </a:dk2>
      <a:lt2>
        <a:srgbClr val="FFFFFF"/>
      </a:lt2>
      <a:accent1>
        <a:srgbClr val="000000"/>
      </a:accent1>
      <a:accent2>
        <a:srgbClr val="464648"/>
      </a:accent2>
      <a:accent3>
        <a:srgbClr val="6B6B6D"/>
      </a:accent3>
      <a:accent4>
        <a:srgbClr val="89898A"/>
      </a:accent4>
      <a:accent5>
        <a:srgbClr val="B8B8B9"/>
      </a:accent5>
      <a:accent6>
        <a:srgbClr val="D4D4D5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RTX Colors">
      <a:dk1>
        <a:sysClr val="windowText" lastClr="000000"/>
      </a:dk1>
      <a:lt1>
        <a:sysClr val="window" lastClr="FFFFFF"/>
      </a:lt1>
      <a:dk2>
        <a:srgbClr val="CE1126"/>
      </a:dk2>
      <a:lt2>
        <a:srgbClr val="FFFFFF"/>
      </a:lt2>
      <a:accent1>
        <a:srgbClr val="000000"/>
      </a:accent1>
      <a:accent2>
        <a:srgbClr val="464648"/>
      </a:accent2>
      <a:accent3>
        <a:srgbClr val="6B6B6D"/>
      </a:accent3>
      <a:accent4>
        <a:srgbClr val="89898A"/>
      </a:accent4>
      <a:accent5>
        <a:srgbClr val="B8B8B9"/>
      </a:accent5>
      <a:accent6>
        <a:srgbClr val="D4D4D5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Collins_PPT_Non_tech_data_16x9_internal" id="{B82BE9C0-C93E-B342-83A7-9B688A9500D2}" vid="{736E1B27-418E-A544-8BD2-C60B214F16BB}"/>
    </a:ext>
  </a:extLst>
</a:theme>
</file>

<file path=ppt/theme/theme3.xml><?xml version="1.0" encoding="utf-8"?>
<a:theme xmlns:a="http://schemas.openxmlformats.org/drawingml/2006/main" name="Collins Masters: Section Breakers">
  <a:themeElements>
    <a:clrScheme name="RTX GRAYSCALE">
      <a:dk1>
        <a:sysClr val="windowText" lastClr="000000"/>
      </a:dk1>
      <a:lt1>
        <a:sysClr val="window" lastClr="FFFFFF"/>
      </a:lt1>
      <a:dk2>
        <a:srgbClr val="CE1126"/>
      </a:dk2>
      <a:lt2>
        <a:srgbClr val="FFFFFF"/>
      </a:lt2>
      <a:accent1>
        <a:srgbClr val="000000"/>
      </a:accent1>
      <a:accent2>
        <a:srgbClr val="63666A"/>
      </a:accent2>
      <a:accent3>
        <a:srgbClr val="B1B3B3"/>
      </a:accent3>
      <a:accent4>
        <a:srgbClr val="D9D9D6"/>
      </a:accent4>
      <a:accent5>
        <a:srgbClr val="F7F7F7"/>
      </a:accent5>
      <a:accent6>
        <a:srgbClr val="FFFFFF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Collins_PPT_Non_tech_data_16x9_internal" id="{B82BE9C0-C93E-B342-83A7-9B688A9500D2}" vid="{C72CEE75-4C1B-8C4B-913A-B0BE5F6E8D95}"/>
    </a:ext>
  </a:extLst>
</a:theme>
</file>

<file path=ppt/theme/theme4.xml><?xml version="1.0" encoding="utf-8"?>
<a:theme xmlns:a="http://schemas.openxmlformats.org/drawingml/2006/main" name="1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owerPoint_Non_technical_data_16x9" id="{04AC40E2-E9DB-0F46-B120-0BFF326BB9DF}" vid="{5DA8CED0-9152-C94E-8366-8C419A48CA47}"/>
    </a:ext>
  </a:extLst>
</a:theme>
</file>

<file path=ppt/theme/theme5.xml><?xml version="1.0" encoding="utf-8"?>
<a:theme xmlns:a="http://schemas.openxmlformats.org/drawingml/2006/main" name="3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PT_Non_tech_data_16x9_internal" id="{35D17205-2130-E14F-BF75-9443A59F60DD}" vid="{2DB74FA6-DA92-4F47-A529-9950E298C705}"/>
    </a:ext>
  </a:extLst>
</a:theme>
</file>

<file path=ppt/theme/theme6.xml><?xml version="1.0" encoding="utf-8"?>
<a:theme xmlns:a="http://schemas.openxmlformats.org/drawingml/2006/main" name="2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PT_Non_tech_data_16x9_internal" id="{35D17205-2130-E14F-BF75-9443A59F60DD}" vid="{2DB74FA6-DA92-4F47-A529-9950E298C705}"/>
    </a:ext>
  </a:extLst>
</a:theme>
</file>

<file path=ppt/theme/theme7.xml><?xml version="1.0" encoding="utf-8"?>
<a:theme xmlns:a="http://schemas.openxmlformats.org/drawingml/2006/main" name="4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owerPoint_Non_technical_data_16x9" id="{04AC40E2-E9DB-0F46-B120-0BFF326BB9DF}" vid="{5DA8CED0-9152-C94E-8366-8C419A48CA47}"/>
    </a:ext>
  </a:extLst>
</a:theme>
</file>

<file path=ppt/theme/theme8.xml><?xml version="1.0" encoding="utf-8"?>
<a:theme xmlns:a="http://schemas.openxmlformats.org/drawingml/2006/main" name="5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owerPoint_Non_technical_data_16x9" id="{04AC40E2-E9DB-0F46-B120-0BFF326BB9DF}" vid="{5DA8CED0-9152-C94E-8366-8C419A48CA47}"/>
    </a:ext>
  </a:extLst>
</a:theme>
</file>

<file path=ppt/theme/theme9.xml><?xml version="1.0" encoding="utf-8"?>
<a:theme xmlns:a="http://schemas.openxmlformats.org/drawingml/2006/main" name="6_Collins Masters: Content">
  <a:themeElements>
    <a:clrScheme name="Collins Color Pallet">
      <a:dk1>
        <a:srgbClr val="000000"/>
      </a:dk1>
      <a:lt1>
        <a:srgbClr val="FFFFFF"/>
      </a:lt1>
      <a:dk2>
        <a:srgbClr val="CE1126"/>
      </a:dk2>
      <a:lt2>
        <a:srgbClr val="D9D9D6"/>
      </a:lt2>
      <a:accent1>
        <a:srgbClr val="63666A"/>
      </a:accent1>
      <a:accent2>
        <a:srgbClr val="B7A99A"/>
      </a:accent2>
      <a:accent3>
        <a:srgbClr val="7BA7BC"/>
      </a:accent3>
      <a:accent4>
        <a:srgbClr val="EFB661"/>
      </a:accent4>
      <a:accent5>
        <a:srgbClr val="908CC2"/>
      </a:accent5>
      <a:accent6>
        <a:srgbClr val="9ABEC0"/>
      </a:accent6>
      <a:hlink>
        <a:srgbClr val="CE1126"/>
      </a:hlink>
      <a:folHlink>
        <a:srgbClr val="000000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ins_PowerPoint_Non_technical_data_16x9" id="{04AC40E2-E9DB-0F46-B120-0BFF326BB9DF}" vid="{5DA8CED0-9152-C94E-8366-8C419A48C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0CF54827FDA49B1EE64FBA3F633E3" ma:contentTypeVersion="16" ma:contentTypeDescription="Create a new document." ma:contentTypeScope="" ma:versionID="8379e99e6868485408bf5f2ed4350409">
  <xsd:schema xmlns:xsd="http://www.w3.org/2001/XMLSchema" xmlns:xs="http://www.w3.org/2001/XMLSchema" xmlns:p="http://schemas.microsoft.com/office/2006/metadata/properties" xmlns:ns1="http://schemas.microsoft.com/sharepoint/v3" xmlns:ns2="c2d6c52e-72b1-4f58-ab7e-cbbd07769b34" xmlns:ns3="98c363ee-2a93-4227-85b2-25f2d8a475da" targetNamespace="http://schemas.microsoft.com/office/2006/metadata/properties" ma:root="true" ma:fieldsID="983a1e922d49aef77940fbd5bd2cddc9" ns1:_="" ns2:_="" ns3:_="">
    <xsd:import namespace="http://schemas.microsoft.com/sharepoint/v3"/>
    <xsd:import namespace="c2d6c52e-72b1-4f58-ab7e-cbbd07769b34"/>
    <xsd:import namespace="98c363ee-2a93-4227-85b2-25f2d8a475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c52e-72b1-4f58-ab7e-cbbd0776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da18db-0dbb-493a-8358-0ebfa2dc9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363ee-2a93-4227-85b2-25f2d8a475d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e3b253-7028-48b2-b0b7-74f669815a6e}" ma:internalName="TaxCatchAll" ma:showField="CatchAllData" ma:web="98c363ee-2a93-4227-85b2-25f2d8a475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defaultValue">
  <element uid="bba94c65-ac3d-4f34-b2e1-8de11ef6f01c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8c363ee-2a93-4227-85b2-25f2d8a475da" xsi:nil="true"/>
    <lcf76f155ced4ddcb4097134ff3c332f xmlns="c2d6c52e-72b1-4f58-ab7e-cbbd07769b34">
      <Terms xmlns="http://schemas.microsoft.com/office/infopath/2007/PartnerControls"/>
    </lcf76f155ced4ddcb4097134ff3c332f>
    <SharedWithUsers xmlns="98c363ee-2a93-4227-85b2-25f2d8a475da">
      <UserInfo>
        <DisplayName>*T20221231_Garcia, Carlos                            Collins</DisplayName>
        <AccountId>187</AccountId>
        <AccountType/>
      </UserInfo>
      <UserInfo>
        <DisplayName>Kahmark, Alex                            Collins</DisplayName>
        <AccountId>204</AccountId>
        <AccountType/>
      </UserInfo>
      <UserInfo>
        <DisplayName>Bandick, Jason Z                            Collins</DisplayName>
        <AccountId>53</AccountId>
        <AccountType/>
      </UserInfo>
      <UserInfo>
        <DisplayName>Timmerman, Emie L                            Collins</DisplayName>
        <AccountId>11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bnJwMDI0MTU4MjwvVXNlck5hbWU+PERhdGVUaW1lPjIvMTIvMjAyMCAyOjQ5OjE3IFBNPC9EYXRlVGltZT48TGFiZWxTdHJpbmc+T3JpZ2luIEp1cmlzZGljdGlvbjogVVMg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+VVNcbnJwMDI0MTU4MjwvVXNlck5hbWU+PERhdGVUaW1lPjIvMTIvMjAyMCAzOjAzOjA5IFBNPC9EYXRlVGltZT48TGFiZWxTdHJpbmc+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G5ycDAyNDE1ODI8L1VzZXJOYW1lPjxEYXRlVGltZT4yLzEyLzIwMjAgMzoyODo1NyBQTTwvRGF0ZVRpbWU+PExhYmVsU3RyaW5nPk9yaWdpbiBKdXJpc2RpY3Rpb246IFVTICB8IFJheXRoZW9uIFByb3ByaWV0YXJ5IHwgUGVyIEN1cnJlbnQgUmF5dGhlb24gUG9saWN5IChSUC1PR0MtMDM1KSB8IFVTLUlUQVIgQ29udHJvbGxlZC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G5ycDAyNDE1ODI8L1VzZXJOYW1lPjxEYXRlVGltZT4yLzE0LzIwMjAgNDo0Mjo0NCBQTTwvRGF0ZVRpbWU+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G5ycDAyNDE1ODI8L1VzZXJOYW1lPjxEYXRlVGltZT4yLzE0LzIwMjAgNjoyOTozNCBQTTwvRGF0ZVRpbWU+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bnJwMDI0MTU4MjwvVXNlck5hbWU+PERhdGVUaW1lPjIvMTgvMjAyMCA0OjU4OjI4IFBNPC9EYXRlVGltZT48TGFiZWxTdHJpbmc+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G5ycDAyNDE1ODI8L1VzZXJOYW1lPjxEYXRlVGltZT4zLzcvMjAyMCA4OjIzOjM2IFBNPC9EYXRlVGltZT48TGFiZWxTdHJpbmc+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y83LzIwMjAgODoyNDo0OSBQTTwvRGF0ZVRpbWU+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+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+PC9zaXNsPjxVc2VyTmFtZT5VU1wxMTAzMDg1PC9Vc2VyTmFtZT48RGF0ZVRpbWU+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+PGl0ZW0+PHNpc2wgc2lzbFZlcnNpb249IjAiIHBvbGljeT0iY2RlNTNhYzEtYmY1Zi00YWFlLTljZjEtMDc1MDllMjNhNGIwIiBvcmlnaW49InVzZXJTZWxlY3RlZCIgLz48VXNlck5hbWU+VVNcMTEwMzA4NTwvVXNlck5hbWU+PERhdGVUaW1lPjMvMTMvMjAyMCAxMDowMjo0NCBQTTwvRGF0ZVRpbWU+PExhYmVsU3RyaW5nPlRoaXMgYXJ0aWZhY3QgaGFzIG5vIGNsYXNzaWZpY2F0aW9uLjwvTGFiZWxTdHJpbmc+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IC8+PFVzZXJOYW1lPlVTXG5ycDAyNDE1ODI8L1VzZXJOYW1lPjxEYXRlVGltZT4zLzMwLzIwMjAgMTo1MzoxNyBQTTwvRGF0ZVRpbWU+PExhYmVsU3RyaW5nPlRoaXMgYXJ0aWZhY3QgaGFzIG5vIGNsYXNzaWZpY2F0aW9uLjwvTGFiZWxTdHJpbmc+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+PGVsZW1lbnQgdWlkPSJhMDZkYTRkYS1hMjYzLTQxMzYtYjRmZC1mMjhhMTdkMzAxODg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G5ycDAyNDE1ODI8L1VzZXJOYW1lPjxEYXRlVGltZT40LzIvMjAyMCAzOjQ5OjE3IFBNPC9EYXRlVGltZT48TGFiZWxTdHJpbmc+T3JpZ2luIEp1cmlzZGljdGlvbjogVVMgIHwgVGhpcmQgUGFydHkgUHJvcHJpZXRhcnkgLSBOZWVkIHRvIEtub3cgfCBVc2UgUHJlZXhpc3RpbmcgTWFya2luZyAobm90IGFwcGxpZWQgYnkgdGhpcyB0b29sKSB8IE90aGVyIEluZm9ybWF0aW9uIChOb3QgUmVxdWlyaW5nIGFuIEV4cG9ydCBDb250cm9sIE1hcmtpbmcpIHwgTm8gbWFya2luZyBhcHBsaWVkIGJ5IHRoZSB0b29sPC9MYWJlbFN0cmluZz48L2l0ZW0+PGl0ZW0+PHNpc2wgc2lzbFZlcnNpb249IjAiIHBvbGljeT0iY2RlNTNhYzEtYmY1Zi00YWFlLTljZjEtMDc1MDllMjNhNGIwIiBvcmlnaW49InVzZXJTZWxlY3RlZCIgLz48VXNlck5hbWU+VVNcMTEwMzA4NTwvVXNlck5hbWU+PERhdGVUaW1lPjQvMjAvMjAyMCA2OjI2OjU0IFBNPC9EYXRlVGltZT48TGFiZWxTdHJpbmc+VGhpcyBhcnRpZmFjdCBoYXMgbm8gY2xhc3NpZmljYXRpb24uPC9MYWJlbFN0cmluZz48L2l0ZW0+PGl0ZW0+PHNpc2wgc2lzbFZlcnNpb249IjAiIHBvbGljeT0iY2RlNTNhYzEtYmY1Zi00YWFlLTljZjEtMDc1MDllMjNhNGIwIiBvcmlnaW49ImRlZmF1bHRWYWx1ZSI+PGVsZW1lbnQgdWlkPSJiYmE5NGM2NS1hYzNkLTRmMzQtYjJlMS04ZGUxMWVmNmYwMWMiIHZhbHVlPSIiIHhtbG5zPSJodHRwOi8vd3d3LmJvbGRvbmphbWVzLmNvbS8yMDA4LzAxL3NpZS9pbnRlcm5hbC9sYWJlbCIgLz48L3Npc2w+PFVzZXJOYW1lPlVTXG5ycDAyNDE1ODI8L1VzZXJOYW1lPjxEYXRlVGltZT4xMC83LzIwMjAgNDowMjo0NSBQTTwvRGF0ZVRpbWU+PExhYmVsU3RyaW5nPk9yaWdpbiBKdXJpc2RpY3Rpb246IFVTIDwvTGFiZWxTdHJpbmc+PC9pdGVtPjwvbGFiZWxIaXN0b3J5Pg==</Value>
</WrappedLabelHistory>
</file>

<file path=customXml/itemProps1.xml><?xml version="1.0" encoding="utf-8"?>
<ds:datastoreItem xmlns:ds="http://schemas.openxmlformats.org/officeDocument/2006/customXml" ds:itemID="{DEB8063E-EC2F-40B9-8D05-2322CE18E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d6c52e-72b1-4f58-ab7e-cbbd07769b34"/>
    <ds:schemaRef ds:uri="98c363ee-2a93-4227-85b2-25f2d8a47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9B1DF-446C-4290-BB79-EA688A1291AC}">
  <ds:schemaRefs>
    <ds:schemaRef ds:uri="http://www.boldonjames.com/2008/01/sie/internal/label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7F0944-D108-4A0B-86E8-28139B39CEB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c2d6c52e-72b1-4f58-ab7e-cbbd07769b34"/>
    <ds:schemaRef ds:uri="98c363ee-2a93-4227-85b2-25f2d8a475d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0F5D1A6-D5F5-40FC-B555-5CBFC145AFE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5F20A76-F421-4C7E-9FA5-EB9918BB68FF}">
  <ds:schemaRefs>
    <ds:schemaRef ds:uri="http://www.boldonjames.com/2016/02/Classifier/internal/wrappedLabelHistory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Collins_PPT_Non_tech_data_16x9_internal</Template>
  <TotalTime>1780</TotalTime>
  <Words>100</Words>
  <Application>Microsoft Office PowerPoint</Application>
  <PresentationFormat>Widescreen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Arial</vt:lpstr>
      <vt:lpstr>Arial Regular</vt:lpstr>
      <vt:lpstr>Calibri</vt:lpstr>
      <vt:lpstr>Calibri Light</vt:lpstr>
      <vt:lpstr>DIN-Light</vt:lpstr>
      <vt:lpstr>Modern Love</vt:lpstr>
      <vt:lpstr>Collins Masters: Covers</vt:lpstr>
      <vt:lpstr>Collins Masters: Content</vt:lpstr>
      <vt:lpstr>Collins Masters: Section Breakers</vt:lpstr>
      <vt:lpstr>1_Collins Masters: Content</vt:lpstr>
      <vt:lpstr>3_Collins Masters: Content</vt:lpstr>
      <vt:lpstr>2_Collins Masters: Content</vt:lpstr>
      <vt:lpstr>4_Collins Masters: Content</vt:lpstr>
      <vt:lpstr>5_Collins Masters: Content</vt:lpstr>
      <vt:lpstr>6_Collins Masters: Content</vt:lpstr>
      <vt:lpstr>Collins Aerospace 16x9</vt:lpstr>
      <vt:lpstr>7_Collins Masters: Content</vt:lpstr>
      <vt:lpstr>8_Collins Masters: Content</vt:lpstr>
      <vt:lpstr>Celestial</vt:lpstr>
      <vt:lpstr>Championing Change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rotational program</dc:title>
  <dc:subject>[rtnipcontrolcode:rtnipcontrolcodenone||rtnexportcontrolcountry:usa|rtnexportcontrolcode:rtnexportcontrolcodenone||]</dc:subject>
  <dc:creator>Timmerman, Emie L                            Collins</dc:creator>
  <cp:keywords>AM Template</cp:keywords>
  <dc:description>AM Template;</dc:description>
  <cp:lastModifiedBy>ARMSTRONG, TERESA                            Collins</cp:lastModifiedBy>
  <cp:revision>5</cp:revision>
  <dcterms:created xsi:type="dcterms:W3CDTF">2022-03-10T14:37:27Z</dcterms:created>
  <dcterms:modified xsi:type="dcterms:W3CDTF">2024-04-29T14:18:32Z</dcterms:modified>
  <cp:category>AM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bb64deb3-b5ac-4347-88a3-8a542b8e6f51</vt:lpwstr>
  </property>
  <property fmtid="{D5CDD505-2E9C-101B-9397-08002B2CF9AE}" pid="3" name="bjSaver">
    <vt:lpwstr>A2AB0OuaTTiL2YVHw3qxYann2Jd9uCN6</vt:lpwstr>
  </property>
  <property fmtid="{D5CDD505-2E9C-101B-9397-08002B2CF9AE}" pid="4" name="rtnipcontrolcode">
    <vt:lpwstr>rtnipcontrolcodenone</vt:lpwstr>
  </property>
  <property fmtid="{D5CDD505-2E9C-101B-9397-08002B2CF9AE}" pid="5" name="rtnexportcontrolcode">
    <vt:lpwstr>rtnexportcontrolcodenone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policy="cde53ac1-bf5f-4aae-9cf1-07509e23a4b0" origin="defaultValue" xmlns="http://www.boldonj</vt:lpwstr>
  </property>
  <property fmtid="{D5CDD505-2E9C-101B-9397-08002B2CF9AE}" pid="7" name="bjDocumentLabelXML-0">
    <vt:lpwstr>ames.com/2008/01/sie/internal/label"&gt;&lt;element uid="bba94c65-ac3d-4f34-b2e1-8de11ef6f01c" value="" /&gt;&lt;/sisl&gt;</vt:lpwstr>
  </property>
  <property fmtid="{D5CDD505-2E9C-101B-9397-08002B2CF9AE}" pid="8" name="bjDocumentSecurityLabel">
    <vt:lpwstr>Origin Jurisdiction: US </vt:lpwstr>
  </property>
  <property fmtid="{D5CDD505-2E9C-101B-9397-08002B2CF9AE}" pid="9" name="rtnexportcontrolcountry">
    <vt:lpwstr>usa</vt:lpwstr>
  </property>
  <property fmtid="{D5CDD505-2E9C-101B-9397-08002B2CF9AE}" pid="10" name="bjClsUserRVM">
    <vt:lpwstr>[]</vt:lpwstr>
  </property>
  <property fmtid="{D5CDD505-2E9C-101B-9397-08002B2CF9AE}" pid="11" name="bjLabelHistoryID">
    <vt:lpwstr>{45F20A76-F421-4C7E-9FA5-EB9918BB68FF}</vt:lpwstr>
  </property>
  <property fmtid="{D5CDD505-2E9C-101B-9397-08002B2CF9AE}" pid="12" name="MSIP_Label_4447dd6a-a4a1-440b-a6a3-9124ef1ee017_Enabled">
    <vt:lpwstr>true</vt:lpwstr>
  </property>
  <property fmtid="{D5CDD505-2E9C-101B-9397-08002B2CF9AE}" pid="13" name="MSIP_Label_4447dd6a-a4a1-440b-a6a3-9124ef1ee017_SetDate">
    <vt:lpwstr>2022-03-10T14:37:34Z</vt:lpwstr>
  </property>
  <property fmtid="{D5CDD505-2E9C-101B-9397-08002B2CF9AE}" pid="14" name="MSIP_Label_4447dd6a-a4a1-440b-a6a3-9124ef1ee017_Method">
    <vt:lpwstr>Privileged</vt:lpwstr>
  </property>
  <property fmtid="{D5CDD505-2E9C-101B-9397-08002B2CF9AE}" pid="15" name="MSIP_Label_4447dd6a-a4a1-440b-a6a3-9124ef1ee017_Name">
    <vt:lpwstr>NO TECH DATA</vt:lpwstr>
  </property>
  <property fmtid="{D5CDD505-2E9C-101B-9397-08002B2CF9AE}" pid="16" name="MSIP_Label_4447dd6a-a4a1-440b-a6a3-9124ef1ee017_SiteId">
    <vt:lpwstr>7a18110d-ef9b-4274-acef-e62ab0fe28ed</vt:lpwstr>
  </property>
  <property fmtid="{D5CDD505-2E9C-101B-9397-08002B2CF9AE}" pid="17" name="MSIP_Label_4447dd6a-a4a1-440b-a6a3-9124ef1ee017_ActionId">
    <vt:lpwstr>bd0d835d-7a47-4ddc-b04e-67c475842135</vt:lpwstr>
  </property>
  <property fmtid="{D5CDD505-2E9C-101B-9397-08002B2CF9AE}" pid="18" name="MSIP_Label_4447dd6a-a4a1-440b-a6a3-9124ef1ee017_ContentBits">
    <vt:lpwstr>0</vt:lpwstr>
  </property>
  <property fmtid="{D5CDD505-2E9C-101B-9397-08002B2CF9AE}" pid="19" name="ContentTypeId">
    <vt:lpwstr>0x010100C280CF54827FDA49B1EE64FBA3F633E3</vt:lpwstr>
  </property>
  <property fmtid="{D5CDD505-2E9C-101B-9397-08002B2CF9AE}" pid="20" name="TitusGUID">
    <vt:lpwstr>21425ba0-3862-45db-82f7-061c91b0d3ae</vt:lpwstr>
  </property>
  <property fmtid="{D5CDD505-2E9C-101B-9397-08002B2CF9AE}" pid="21" name="MediaServiceImageTags">
    <vt:lpwstr/>
  </property>
  <property fmtid="{D5CDD505-2E9C-101B-9397-08002B2CF9AE}" pid="22" name="Order">
    <vt:lpwstr>146300.000000000</vt:lpwstr>
  </property>
  <property fmtid="{D5CDD505-2E9C-101B-9397-08002B2CF9AE}" pid="23" name="xd_ProgID">
    <vt:lpwstr/>
  </property>
  <property fmtid="{D5CDD505-2E9C-101B-9397-08002B2CF9AE}" pid="24" name="ComplianceAssetId">
    <vt:lpwstr/>
  </property>
  <property fmtid="{D5CDD505-2E9C-101B-9397-08002B2CF9AE}" pid="25" name="TemplateUrl">
    <vt:lpwstr/>
  </property>
  <property fmtid="{D5CDD505-2E9C-101B-9397-08002B2CF9AE}" pid="26" name="_ExtendedDescription">
    <vt:lpwstr/>
  </property>
  <property fmtid="{D5CDD505-2E9C-101B-9397-08002B2CF9AE}" pid="27" name="xd_Signature">
    <vt:lpwstr/>
  </property>
  <property fmtid="{D5CDD505-2E9C-101B-9397-08002B2CF9AE}" pid="28" name="SharedWithUsers">
    <vt:lpwstr>187;#*T20221231_Garcia, Carlos                            Collins;#204;#Kahmark, Alex                            Collins;#53;#Bandick, Jason Z                            Collins;#11;#Timmerman, Emie L                            Collins</vt:lpwstr>
  </property>
  <property fmtid="{D5CDD505-2E9C-101B-9397-08002B2CF9AE}" pid="29" name="VIOLATION">
    <vt:lpwstr>FALSE</vt:lpwstr>
  </property>
  <property fmtid="{D5CDD505-2E9C-101B-9397-08002B2CF9AE}" pid="30" name="TriggerFlowInfo">
    <vt:lpwstr/>
  </property>
  <property fmtid="{D5CDD505-2E9C-101B-9397-08002B2CF9AE}" pid="31" name="SlidoAppVersion">
    <vt:lpwstr>1.10.0.5209</vt:lpwstr>
  </property>
</Properties>
</file>