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3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Helvetica Neue Light" panose="020B0604020202020204" charset="0"/>
      <p:regular r:id="rId24"/>
      <p:bold r:id="rId25"/>
      <p:italic r:id="rId26"/>
      <p:boldItalic r:id="rId27"/>
    </p:embeddedFont>
    <p:embeddedFont>
      <p:font typeface="Oswald" panose="00000500000000000000" pitchFamily="2" charset="0"/>
      <p:regular r:id="rId28"/>
      <p:bold r:id="rId29"/>
    </p:embeddedFont>
    <p:embeddedFont>
      <p:font typeface="Roboto" pitchFamily="2" charset="0"/>
      <p:regular r:id="rId30"/>
      <p:bold r:id="rId31"/>
      <p:italic r:id="rId32"/>
      <p:boldItalic r:id="rId33"/>
    </p:embeddedFont>
    <p:embeddedFont>
      <p:font typeface="Roboto Condensed" panose="02000000000000000000" pitchFamily="2" charset="0"/>
      <p:regular r:id="rId34"/>
      <p:bold r:id="rId35"/>
      <p:italic r:id="rId36"/>
      <p:boldItalic r:id="rId37"/>
    </p:embeddedFont>
    <p:embeddedFont>
      <p:font typeface="Roboto Medium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kq2ZOM1QB8L4zjELkr+JBN8hy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d1add0369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g2d1add03693_0_9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true anymore: The session’s duration could differ from a function/division to another. The adaptation of the duration is a key component to ensure buy-in from the Business</a:t>
            </a:r>
            <a:endParaRPr/>
          </a:p>
        </p:txBody>
      </p:sp>
      <p:sp>
        <p:nvSpPr>
          <p:cNvPr id="536" name="Google Shape;536;g2d1add03693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d1add0369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g2d1add03693_0_10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true anymore: The session’s duration could differ from a function/division to another. The adaptation of the duration is a key component to ensure buy-in from the Business</a:t>
            </a:r>
            <a:endParaRPr/>
          </a:p>
        </p:txBody>
      </p:sp>
      <p:sp>
        <p:nvSpPr>
          <p:cNvPr id="549" name="Google Shape;549;g2d1add03693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true anymore: The session’s duration could differ from a function/division to another. The adaptation of the duration is a key component to ensure buy-in from the Business</a:t>
            </a:r>
            <a:endParaRPr/>
          </a:p>
        </p:txBody>
      </p:sp>
      <p:sp>
        <p:nvSpPr>
          <p:cNvPr id="412" name="Google Shape;4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1F3F4"/>
                </a:highlight>
                <a:latin typeface="Roboto"/>
                <a:ea typeface="Roboto"/>
                <a:cs typeface="Roboto"/>
                <a:sym typeface="Roboto"/>
              </a:rPr>
              <a:t>- codev is to develop further the networking and collaboration with other functions</a:t>
            </a:r>
            <a:endParaRPr sz="1050">
              <a:solidFill>
                <a:schemeClr val="dk1"/>
              </a:solidFill>
              <a:highlight>
                <a:srgbClr val="F1F3F4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1F3F4"/>
                </a:highlight>
                <a:latin typeface="Roboto"/>
                <a:ea typeface="Roboto"/>
                <a:cs typeface="Roboto"/>
                <a:sym typeface="Roboto"/>
              </a:rPr>
              <a:t>- self development on soft skills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d157ff49c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2d157ff49c1_0_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true anymore: The session’s duration could differ from a function/division to another. The adaptation of the duration is a key component to ensure buy-in from the Business</a:t>
            </a:r>
            <a:endParaRPr/>
          </a:p>
        </p:txBody>
      </p:sp>
      <p:sp>
        <p:nvSpPr>
          <p:cNvPr id="451" name="Google Shape;451;g2d157ff49c1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d157ff49c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d157ff49c1_0_2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true anymore: The session’s duration could differ from a function/division to another. The adaptation of the duration is a key component to ensure buy-in from the Business</a:t>
            </a:r>
            <a:endParaRPr/>
          </a:p>
        </p:txBody>
      </p:sp>
      <p:sp>
        <p:nvSpPr>
          <p:cNvPr id="470" name="Google Shape;470;g2d157ff49c1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d1add036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g2d1add03693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true anymore: The session’s duration could differ from a function/division to another. The adaptation of the duration is a key component to ensure buy-in from the Business</a:t>
            </a:r>
            <a:endParaRPr/>
          </a:p>
        </p:txBody>
      </p:sp>
      <p:sp>
        <p:nvSpPr>
          <p:cNvPr id="483" name="Google Shape;483;g2d1add036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d1add0369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2d1add03693_0_5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true anymore: The session’s duration could differ from a function/division to another. The adaptation of the duration is a key component to ensure buy-in from the Business</a:t>
            </a:r>
            <a:endParaRPr/>
          </a:p>
        </p:txBody>
      </p:sp>
      <p:sp>
        <p:nvSpPr>
          <p:cNvPr id="497" name="Google Shape;497;g2d1add03693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d1add0369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2d1add03693_0_6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true anymore: The session’s duration could differ from a function/division to another. The adaptation of the duration is a key component to ensure buy-in from the Business</a:t>
            </a:r>
            <a:endParaRPr/>
          </a:p>
        </p:txBody>
      </p:sp>
      <p:sp>
        <p:nvSpPr>
          <p:cNvPr id="510" name="Google Shape;510;g2d1add03693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d1add0369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2d1add03693_0_7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true anymore: The session’s duration could differ from a function/division to another. The adaptation of the duration is a key component to ensure buy-in from the Business</a:t>
            </a:r>
            <a:endParaRPr/>
          </a:p>
        </p:txBody>
      </p:sp>
      <p:sp>
        <p:nvSpPr>
          <p:cNvPr id="523" name="Google Shape;523;g2d1add03693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/>
          <p:nvPr/>
        </p:nvSpPr>
        <p:spPr>
          <a:xfrm>
            <a:off x="0" y="4068590"/>
            <a:ext cx="9144000" cy="107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2478762" y="2352501"/>
            <a:ext cx="45234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  <a:defRPr sz="2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2478762" y="3421257"/>
            <a:ext cx="45234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grpSp>
        <p:nvGrpSpPr>
          <p:cNvPr id="14" name="Google Shape;14;p15"/>
          <p:cNvGrpSpPr/>
          <p:nvPr/>
        </p:nvGrpSpPr>
        <p:grpSpPr>
          <a:xfrm>
            <a:off x="0" y="4059017"/>
            <a:ext cx="8994676" cy="0"/>
            <a:chOff x="0" y="3175"/>
            <a:chExt cx="6626" cy="0"/>
          </a:xfrm>
        </p:grpSpPr>
        <p:sp>
          <p:nvSpPr>
            <p:cNvPr id="15" name="Google Shape;15;p15"/>
            <p:cNvSpPr/>
            <p:nvPr/>
          </p:nvSpPr>
          <p:spPr>
            <a:xfrm>
              <a:off x="0" y="317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1826" y="317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15"/>
          <p:cNvGrpSpPr/>
          <p:nvPr/>
        </p:nvGrpSpPr>
        <p:grpSpPr>
          <a:xfrm>
            <a:off x="7960915" y="4690807"/>
            <a:ext cx="998799" cy="184910"/>
            <a:chOff x="830300" y="1716088"/>
            <a:chExt cx="10058401" cy="1862137"/>
          </a:xfrm>
        </p:grpSpPr>
        <p:sp>
          <p:nvSpPr>
            <p:cNvPr id="18" name="Google Shape;18;p15"/>
            <p:cNvSpPr/>
            <p:nvPr/>
          </p:nvSpPr>
          <p:spPr>
            <a:xfrm>
              <a:off x="3857663" y="1749425"/>
              <a:ext cx="1604963" cy="1789112"/>
            </a:xfrm>
            <a:custGeom>
              <a:avLst/>
              <a:gdLst/>
              <a:ahLst/>
              <a:cxnLst/>
              <a:rect l="l" t="t" r="r" b="b"/>
              <a:pathLst>
                <a:path w="247" h="275" extrusionOk="0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830300" y="1749425"/>
              <a:ext cx="2203450" cy="1789113"/>
            </a:xfrm>
            <a:custGeom>
              <a:avLst/>
              <a:gdLst/>
              <a:ahLst/>
              <a:cxnLst/>
              <a:rect l="l" t="t" r="r" b="b"/>
              <a:pathLst>
                <a:path w="1388" h="1127" extrusionOk="0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5670588" y="1749425"/>
              <a:ext cx="1670050" cy="1789112"/>
            </a:xfrm>
            <a:custGeom>
              <a:avLst/>
              <a:gdLst/>
              <a:ahLst/>
              <a:cxnLst/>
              <a:rect l="l" t="t" r="r" b="b"/>
              <a:pathLst>
                <a:path w="257" h="275" extrusionOk="0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7529550" y="1749425"/>
              <a:ext cx="1630363" cy="1828800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5"/>
            <p:cNvSpPr/>
            <p:nvPr/>
          </p:nvSpPr>
          <p:spPr>
            <a:xfrm>
              <a:off x="9309138" y="1716088"/>
              <a:ext cx="1579563" cy="1862137"/>
            </a:xfrm>
            <a:custGeom>
              <a:avLst/>
              <a:gdLst/>
              <a:ahLst/>
              <a:cxnLst/>
              <a:rect l="l" t="t" r="r" b="b"/>
              <a:pathLst>
                <a:path w="243" h="286" extrusionOk="0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15"/>
          <p:cNvSpPr txBox="1">
            <a:spLocks noGrp="1"/>
          </p:cNvSpPr>
          <p:nvPr>
            <p:ph type="subTitle" idx="2"/>
          </p:nvPr>
        </p:nvSpPr>
        <p:spPr>
          <a:xfrm>
            <a:off x="2498063" y="4415569"/>
            <a:ext cx="38637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s with text">
  <p:cSld name="Three pictures with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359100" y="491400"/>
            <a:ext cx="8424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>
            <a:off x="361447" y="1174501"/>
            <a:ext cx="2700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b="1"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2"/>
          </p:nvPr>
        </p:nvSpPr>
        <p:spPr>
          <a:xfrm>
            <a:off x="3222000" y="1174500"/>
            <a:ext cx="2700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b="1"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3"/>
          </p:nvPr>
        </p:nvSpPr>
        <p:spPr>
          <a:xfrm>
            <a:off x="6088305" y="1176277"/>
            <a:ext cx="2700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b="1"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, text and sidebar">
  <p:cSld name="Two pictures, text and side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8" descr="Screen Shot 2016-11-11 at 09.55.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28"/>
          <p:cNvGrpSpPr/>
          <p:nvPr/>
        </p:nvGrpSpPr>
        <p:grpSpPr>
          <a:xfrm>
            <a:off x="7223126" y="1813285"/>
            <a:ext cx="1920600" cy="21835"/>
            <a:chOff x="9639300" y="2417713"/>
            <a:chExt cx="2560800" cy="29113"/>
          </a:xfrm>
        </p:grpSpPr>
        <p:cxnSp>
          <p:nvCxnSpPr>
            <p:cNvPr id="78" name="Google Shape;78;p28"/>
            <p:cNvCxnSpPr/>
            <p:nvPr/>
          </p:nvCxnSpPr>
          <p:spPr>
            <a:xfrm>
              <a:off x="9639300" y="2417713"/>
              <a:ext cx="25608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" name="Google Shape;79;p28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>
            <a:off x="359569" y="490538"/>
            <a:ext cx="64356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marL="914400" lvl="1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2pPr>
            <a:lvl3pPr marL="1371600" lvl="2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3pPr>
            <a:lvl4pPr marL="1828800" lvl="3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4pPr>
            <a:lvl5pPr marL="2286000" lvl="4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>
            <a:off x="7223126" y="490538"/>
            <a:ext cx="17328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body" idx="2"/>
          </p:nvPr>
        </p:nvSpPr>
        <p:spPr>
          <a:xfrm>
            <a:off x="3707100" y="1174500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b="1"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cxnSp>
        <p:nvCxnSpPr>
          <p:cNvPr id="83" name="Google Shape;83;p28"/>
          <p:cNvCxnSpPr/>
          <p:nvPr/>
        </p:nvCxnSpPr>
        <p:spPr>
          <a:xfrm>
            <a:off x="700911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8"/>
          <p:cNvSpPr txBox="1">
            <a:spLocks noGrp="1"/>
          </p:cNvSpPr>
          <p:nvPr>
            <p:ph type="body" idx="3"/>
          </p:nvPr>
        </p:nvSpPr>
        <p:spPr>
          <a:xfrm>
            <a:off x="7223119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, text and sidebar 1">
  <p:cSld name="Two pictures, text and sideba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9" descr="Screen Shot 2016-11-11 at 09.55.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9"/>
          <p:cNvSpPr/>
          <p:nvPr/>
        </p:nvSpPr>
        <p:spPr>
          <a:xfrm>
            <a:off x="7009119" y="0"/>
            <a:ext cx="2134800" cy="5143500"/>
          </a:xfrm>
          <a:prstGeom prst="rect">
            <a:avLst/>
          </a:prstGeom>
          <a:solidFill>
            <a:srgbClr val="0085AD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29"/>
          <p:cNvGrpSpPr/>
          <p:nvPr/>
        </p:nvGrpSpPr>
        <p:grpSpPr>
          <a:xfrm>
            <a:off x="7223126" y="1813285"/>
            <a:ext cx="1920600" cy="21835"/>
            <a:chOff x="9639300" y="2417713"/>
            <a:chExt cx="2560800" cy="29113"/>
          </a:xfrm>
        </p:grpSpPr>
        <p:cxnSp>
          <p:nvCxnSpPr>
            <p:cNvPr id="89" name="Google Shape;89;p29"/>
            <p:cNvCxnSpPr/>
            <p:nvPr/>
          </p:nvCxnSpPr>
          <p:spPr>
            <a:xfrm>
              <a:off x="9639300" y="2417713"/>
              <a:ext cx="25608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" name="Google Shape;90;p29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1" name="Google Shape;91;p29"/>
          <p:cNvSpPr txBox="1">
            <a:spLocks noGrp="1"/>
          </p:cNvSpPr>
          <p:nvPr>
            <p:ph type="body" idx="1"/>
          </p:nvPr>
        </p:nvSpPr>
        <p:spPr>
          <a:xfrm>
            <a:off x="359569" y="490538"/>
            <a:ext cx="6435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marL="914400" lvl="1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2pPr>
            <a:lvl3pPr marL="1371600" lvl="2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3pPr>
            <a:lvl4pPr marL="1828800" lvl="3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4pPr>
            <a:lvl5pPr marL="2286000" lvl="4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>
            <a:off x="7223126" y="490538"/>
            <a:ext cx="17328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2"/>
          </p:nvPr>
        </p:nvSpPr>
        <p:spPr>
          <a:xfrm>
            <a:off x="3707100" y="1174500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b="1"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cxnSp>
        <p:nvCxnSpPr>
          <p:cNvPr id="94" name="Google Shape;94;p29"/>
          <p:cNvCxnSpPr/>
          <p:nvPr/>
        </p:nvCxnSpPr>
        <p:spPr>
          <a:xfrm>
            <a:off x="700911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9"/>
          <p:cNvSpPr txBox="1">
            <a:spLocks noGrp="1"/>
          </p:cNvSpPr>
          <p:nvPr>
            <p:ph type="body" idx="3"/>
          </p:nvPr>
        </p:nvSpPr>
        <p:spPr>
          <a:xfrm>
            <a:off x="7223119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, text and sidebar 1 1">
  <p:cSld name="Two pictures, text and sidebar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0" descr="Screen Shot 2016-11-11 at 09.55.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0"/>
          <p:cNvSpPr/>
          <p:nvPr/>
        </p:nvSpPr>
        <p:spPr>
          <a:xfrm>
            <a:off x="7009119" y="0"/>
            <a:ext cx="2134800" cy="5143500"/>
          </a:xfrm>
          <a:prstGeom prst="rect">
            <a:avLst/>
          </a:prstGeom>
          <a:solidFill>
            <a:srgbClr val="662B5B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30"/>
          <p:cNvGrpSpPr/>
          <p:nvPr/>
        </p:nvGrpSpPr>
        <p:grpSpPr>
          <a:xfrm>
            <a:off x="7223126" y="1813285"/>
            <a:ext cx="1920600" cy="21835"/>
            <a:chOff x="9639300" y="2417713"/>
            <a:chExt cx="2560800" cy="29113"/>
          </a:xfrm>
        </p:grpSpPr>
        <p:cxnSp>
          <p:nvCxnSpPr>
            <p:cNvPr id="101" name="Google Shape;101;p30"/>
            <p:cNvCxnSpPr/>
            <p:nvPr/>
          </p:nvCxnSpPr>
          <p:spPr>
            <a:xfrm>
              <a:off x="9639300" y="2417713"/>
              <a:ext cx="25608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102;p30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3" name="Google Shape;103;p30"/>
          <p:cNvSpPr txBox="1">
            <a:spLocks noGrp="1"/>
          </p:cNvSpPr>
          <p:nvPr>
            <p:ph type="body" idx="1"/>
          </p:nvPr>
        </p:nvSpPr>
        <p:spPr>
          <a:xfrm>
            <a:off x="359569" y="490538"/>
            <a:ext cx="6435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marL="914400" lvl="1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2pPr>
            <a:lvl3pPr marL="1371600" lvl="2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3pPr>
            <a:lvl4pPr marL="1828800" lvl="3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4pPr>
            <a:lvl5pPr marL="2286000" lvl="4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title"/>
          </p:nvPr>
        </p:nvSpPr>
        <p:spPr>
          <a:xfrm>
            <a:off x="7223126" y="490538"/>
            <a:ext cx="17328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body" idx="2"/>
          </p:nvPr>
        </p:nvSpPr>
        <p:spPr>
          <a:xfrm>
            <a:off x="3707100" y="1174500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b="1"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cxnSp>
        <p:nvCxnSpPr>
          <p:cNvPr id="106" name="Google Shape;106;p30"/>
          <p:cNvCxnSpPr/>
          <p:nvPr/>
        </p:nvCxnSpPr>
        <p:spPr>
          <a:xfrm>
            <a:off x="700911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" name="Google Shape;10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0"/>
          <p:cNvSpPr txBox="1">
            <a:spLocks noGrp="1"/>
          </p:cNvSpPr>
          <p:nvPr>
            <p:ph type="body" idx="3"/>
          </p:nvPr>
        </p:nvSpPr>
        <p:spPr>
          <a:xfrm>
            <a:off x="7223119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, text and sidebar 2">
  <p:cSld name="Two pictures, text and sidebar_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1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1"/>
          <p:cNvSpPr/>
          <p:nvPr/>
        </p:nvSpPr>
        <p:spPr>
          <a:xfrm>
            <a:off x="7009119" y="0"/>
            <a:ext cx="2134800" cy="5143500"/>
          </a:xfrm>
          <a:prstGeom prst="rect">
            <a:avLst/>
          </a:prstGeom>
          <a:solidFill>
            <a:srgbClr val="709B1D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1"/>
          <p:cNvGrpSpPr/>
          <p:nvPr/>
        </p:nvGrpSpPr>
        <p:grpSpPr>
          <a:xfrm>
            <a:off x="7223126" y="1813285"/>
            <a:ext cx="1920600" cy="21835"/>
            <a:chOff x="9639300" y="2417713"/>
            <a:chExt cx="2560800" cy="29113"/>
          </a:xfrm>
        </p:grpSpPr>
        <p:cxnSp>
          <p:nvCxnSpPr>
            <p:cNvPr id="113" name="Google Shape;113;p31"/>
            <p:cNvCxnSpPr/>
            <p:nvPr/>
          </p:nvCxnSpPr>
          <p:spPr>
            <a:xfrm>
              <a:off x="9639300" y="2417713"/>
              <a:ext cx="25608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31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>
            <a:off x="359569" y="490538"/>
            <a:ext cx="6435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marL="914400" lvl="1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2pPr>
            <a:lvl3pPr marL="1371600" lvl="2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3pPr>
            <a:lvl4pPr marL="1828800" lvl="3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4pPr>
            <a:lvl5pPr marL="2286000" lvl="4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7223126" y="490538"/>
            <a:ext cx="17328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2"/>
          </p:nvPr>
        </p:nvSpPr>
        <p:spPr>
          <a:xfrm>
            <a:off x="3707100" y="1174500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b="1"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cxnSp>
        <p:nvCxnSpPr>
          <p:cNvPr id="118" name="Google Shape;118;p31"/>
          <p:cNvCxnSpPr/>
          <p:nvPr/>
        </p:nvCxnSpPr>
        <p:spPr>
          <a:xfrm>
            <a:off x="700911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1"/>
          <p:cNvSpPr txBox="1">
            <a:spLocks noGrp="1"/>
          </p:cNvSpPr>
          <p:nvPr>
            <p:ph type="body" idx="3"/>
          </p:nvPr>
        </p:nvSpPr>
        <p:spPr>
          <a:xfrm>
            <a:off x="7223119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, text and sidebar 1 2">
  <p:cSld name="Two pictures, text and sidebar_1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2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2"/>
          <p:cNvSpPr/>
          <p:nvPr/>
        </p:nvSpPr>
        <p:spPr>
          <a:xfrm>
            <a:off x="7009119" y="0"/>
            <a:ext cx="2134800" cy="5143500"/>
          </a:xfrm>
          <a:prstGeom prst="rect">
            <a:avLst/>
          </a:prstGeom>
          <a:solidFill>
            <a:srgbClr val="0085AD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32"/>
          <p:cNvGrpSpPr/>
          <p:nvPr/>
        </p:nvGrpSpPr>
        <p:grpSpPr>
          <a:xfrm>
            <a:off x="7223126" y="1813285"/>
            <a:ext cx="1920600" cy="21835"/>
            <a:chOff x="9639300" y="2417713"/>
            <a:chExt cx="2560800" cy="29113"/>
          </a:xfrm>
        </p:grpSpPr>
        <p:cxnSp>
          <p:nvCxnSpPr>
            <p:cNvPr id="125" name="Google Shape;125;p32"/>
            <p:cNvCxnSpPr/>
            <p:nvPr/>
          </p:nvCxnSpPr>
          <p:spPr>
            <a:xfrm>
              <a:off x="9639300" y="2417713"/>
              <a:ext cx="25608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126;p32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7" name="Google Shape;127;p32"/>
          <p:cNvSpPr txBox="1">
            <a:spLocks noGrp="1"/>
          </p:cNvSpPr>
          <p:nvPr>
            <p:ph type="body" idx="1"/>
          </p:nvPr>
        </p:nvSpPr>
        <p:spPr>
          <a:xfrm>
            <a:off x="359569" y="490538"/>
            <a:ext cx="6435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marL="914400" lvl="1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2pPr>
            <a:lvl3pPr marL="1371600" lvl="2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3pPr>
            <a:lvl4pPr marL="1828800" lvl="3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4pPr>
            <a:lvl5pPr marL="2286000" lvl="4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7223126" y="490538"/>
            <a:ext cx="17328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2"/>
          </p:nvPr>
        </p:nvSpPr>
        <p:spPr>
          <a:xfrm>
            <a:off x="3707100" y="1174500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b="1"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cxnSp>
        <p:nvCxnSpPr>
          <p:cNvPr id="130" name="Google Shape;130;p32"/>
          <p:cNvCxnSpPr/>
          <p:nvPr/>
        </p:nvCxnSpPr>
        <p:spPr>
          <a:xfrm>
            <a:off x="700911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" name="Google Shape;13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2"/>
          <p:cNvSpPr txBox="1">
            <a:spLocks noGrp="1"/>
          </p:cNvSpPr>
          <p:nvPr>
            <p:ph type="body" idx="3"/>
          </p:nvPr>
        </p:nvSpPr>
        <p:spPr>
          <a:xfrm>
            <a:off x="7223119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, text and sidebar 1 1 1">
  <p:cSld name="Two pictures, text and sidebar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3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3"/>
          <p:cNvSpPr/>
          <p:nvPr/>
        </p:nvSpPr>
        <p:spPr>
          <a:xfrm>
            <a:off x="7009119" y="0"/>
            <a:ext cx="2134800" cy="5143500"/>
          </a:xfrm>
          <a:prstGeom prst="rect">
            <a:avLst/>
          </a:prstGeom>
          <a:solidFill>
            <a:srgbClr val="662B5B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33"/>
          <p:cNvGrpSpPr/>
          <p:nvPr/>
        </p:nvGrpSpPr>
        <p:grpSpPr>
          <a:xfrm>
            <a:off x="7223126" y="1813285"/>
            <a:ext cx="1920600" cy="21835"/>
            <a:chOff x="9639300" y="2417713"/>
            <a:chExt cx="2560800" cy="29113"/>
          </a:xfrm>
        </p:grpSpPr>
        <p:cxnSp>
          <p:nvCxnSpPr>
            <p:cNvPr id="137" name="Google Shape;137;p33"/>
            <p:cNvCxnSpPr/>
            <p:nvPr/>
          </p:nvCxnSpPr>
          <p:spPr>
            <a:xfrm>
              <a:off x="9639300" y="2417713"/>
              <a:ext cx="25608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138;p33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9" name="Google Shape;139;p33"/>
          <p:cNvSpPr txBox="1">
            <a:spLocks noGrp="1"/>
          </p:cNvSpPr>
          <p:nvPr>
            <p:ph type="body" idx="1"/>
          </p:nvPr>
        </p:nvSpPr>
        <p:spPr>
          <a:xfrm>
            <a:off x="359569" y="490538"/>
            <a:ext cx="64353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marL="914400" lvl="1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2pPr>
            <a:lvl3pPr marL="1371600" lvl="2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3pPr>
            <a:lvl4pPr marL="1828800" lvl="3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4pPr>
            <a:lvl5pPr marL="2286000" lvl="4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7223126" y="490538"/>
            <a:ext cx="17328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2"/>
          </p:nvPr>
        </p:nvSpPr>
        <p:spPr>
          <a:xfrm>
            <a:off x="3707100" y="1174500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b="1"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cxnSp>
        <p:nvCxnSpPr>
          <p:cNvPr id="142" name="Google Shape;142;p33"/>
          <p:cNvCxnSpPr/>
          <p:nvPr/>
        </p:nvCxnSpPr>
        <p:spPr>
          <a:xfrm>
            <a:off x="700911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" name="Google Shape;14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3"/>
          <p:cNvSpPr txBox="1">
            <a:spLocks noGrp="1"/>
          </p:cNvSpPr>
          <p:nvPr>
            <p:ph type="body" idx="3"/>
          </p:nvPr>
        </p:nvSpPr>
        <p:spPr>
          <a:xfrm>
            <a:off x="7223119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, text and wide sidebar">
  <p:cSld name="Picture, text and wide sideba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4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4"/>
          <p:cNvSpPr/>
          <p:nvPr/>
        </p:nvSpPr>
        <p:spPr>
          <a:xfrm>
            <a:off x="4905376" y="0"/>
            <a:ext cx="4238700" cy="5143500"/>
          </a:xfrm>
          <a:prstGeom prst="rect">
            <a:avLst/>
          </a:prstGeom>
          <a:solidFill>
            <a:srgbClr val="709B1D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34"/>
          <p:cNvGrpSpPr/>
          <p:nvPr/>
        </p:nvGrpSpPr>
        <p:grpSpPr>
          <a:xfrm>
            <a:off x="5119383" y="1813285"/>
            <a:ext cx="4024575" cy="21835"/>
            <a:chOff x="9639300" y="2417713"/>
            <a:chExt cx="5366100" cy="29113"/>
          </a:xfrm>
        </p:grpSpPr>
        <p:cxnSp>
          <p:nvCxnSpPr>
            <p:cNvPr id="149" name="Google Shape;149;p34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150;p34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1" name="Google Shape;151;p34"/>
          <p:cNvSpPr txBox="1">
            <a:spLocks noGrp="1"/>
          </p:cNvSpPr>
          <p:nvPr>
            <p:ph type="body" idx="1"/>
          </p:nvPr>
        </p:nvSpPr>
        <p:spPr>
          <a:xfrm>
            <a:off x="359100" y="490026"/>
            <a:ext cx="4212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marL="914400" lvl="1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2pPr>
            <a:lvl3pPr marL="1371600" lvl="2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3pPr>
            <a:lvl4pPr marL="1828800" lvl="3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4pPr>
            <a:lvl5pPr marL="2286000" lvl="4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title"/>
          </p:nvPr>
        </p:nvSpPr>
        <p:spPr>
          <a:xfrm>
            <a:off x="5119383" y="490269"/>
            <a:ext cx="38178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53" name="Google Shape;153;p34"/>
          <p:cNvCxnSpPr/>
          <p:nvPr/>
        </p:nvCxnSpPr>
        <p:spPr>
          <a:xfrm>
            <a:off x="4904093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4" name="Google Shape;15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4"/>
          <p:cNvSpPr txBox="1">
            <a:spLocks noGrp="1"/>
          </p:cNvSpPr>
          <p:nvPr>
            <p:ph type="body" idx="2"/>
          </p:nvPr>
        </p:nvSpPr>
        <p:spPr>
          <a:xfrm>
            <a:off x="5119388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, text and wide sidebar 1">
  <p:cSld name="Picture, text and wide sidebar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5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5"/>
          <p:cNvSpPr/>
          <p:nvPr/>
        </p:nvSpPr>
        <p:spPr>
          <a:xfrm>
            <a:off x="4905376" y="0"/>
            <a:ext cx="4238700" cy="5143500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35"/>
          <p:cNvGrpSpPr/>
          <p:nvPr/>
        </p:nvGrpSpPr>
        <p:grpSpPr>
          <a:xfrm>
            <a:off x="5119383" y="1813285"/>
            <a:ext cx="4024575" cy="21835"/>
            <a:chOff x="9639300" y="2417713"/>
            <a:chExt cx="5366100" cy="29113"/>
          </a:xfrm>
        </p:grpSpPr>
        <p:cxnSp>
          <p:nvCxnSpPr>
            <p:cNvPr id="160" name="Google Shape;160;p35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161;p35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2" name="Google Shape;162;p35"/>
          <p:cNvSpPr txBox="1">
            <a:spLocks noGrp="1"/>
          </p:cNvSpPr>
          <p:nvPr>
            <p:ph type="body" idx="1"/>
          </p:nvPr>
        </p:nvSpPr>
        <p:spPr>
          <a:xfrm>
            <a:off x="359100" y="490026"/>
            <a:ext cx="4212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marL="914400" lvl="1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2pPr>
            <a:lvl3pPr marL="1371600" lvl="2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3pPr>
            <a:lvl4pPr marL="1828800" lvl="3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4pPr>
            <a:lvl5pPr marL="2286000" lvl="4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title"/>
          </p:nvPr>
        </p:nvSpPr>
        <p:spPr>
          <a:xfrm>
            <a:off x="5119383" y="490269"/>
            <a:ext cx="38178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64" name="Google Shape;164;p35"/>
          <p:cNvCxnSpPr/>
          <p:nvPr/>
        </p:nvCxnSpPr>
        <p:spPr>
          <a:xfrm>
            <a:off x="4904093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5" name="Google Shape;16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5"/>
          <p:cNvSpPr txBox="1">
            <a:spLocks noGrp="1"/>
          </p:cNvSpPr>
          <p:nvPr>
            <p:ph type="body" idx="2"/>
          </p:nvPr>
        </p:nvSpPr>
        <p:spPr>
          <a:xfrm>
            <a:off x="5119388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, text and wide sidebar 1 1">
  <p:cSld name="Picture, text and wide sidebar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6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6"/>
          <p:cNvSpPr/>
          <p:nvPr/>
        </p:nvSpPr>
        <p:spPr>
          <a:xfrm>
            <a:off x="4905376" y="0"/>
            <a:ext cx="4238700" cy="5143500"/>
          </a:xfrm>
          <a:prstGeom prst="rect">
            <a:avLst/>
          </a:prstGeom>
          <a:solidFill>
            <a:srgbClr val="662B5B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36"/>
          <p:cNvGrpSpPr/>
          <p:nvPr/>
        </p:nvGrpSpPr>
        <p:grpSpPr>
          <a:xfrm>
            <a:off x="5119383" y="1813285"/>
            <a:ext cx="4024575" cy="21835"/>
            <a:chOff x="9639300" y="2417713"/>
            <a:chExt cx="5366100" cy="29113"/>
          </a:xfrm>
        </p:grpSpPr>
        <p:cxnSp>
          <p:nvCxnSpPr>
            <p:cNvPr id="171" name="Google Shape;171;p36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" name="Google Shape;172;p36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359100" y="490026"/>
            <a:ext cx="4212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marL="914400" lvl="1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2pPr>
            <a:lvl3pPr marL="1371600" lvl="2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3pPr>
            <a:lvl4pPr marL="1828800" lvl="3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4pPr>
            <a:lvl5pPr marL="2286000" lvl="4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5119383" y="490269"/>
            <a:ext cx="38178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75" name="Google Shape;175;p36"/>
          <p:cNvCxnSpPr/>
          <p:nvPr/>
        </p:nvCxnSpPr>
        <p:spPr>
          <a:xfrm>
            <a:off x="4904093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6" name="Google Shape;1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6"/>
          <p:cNvSpPr txBox="1">
            <a:spLocks noGrp="1"/>
          </p:cNvSpPr>
          <p:nvPr>
            <p:ph type="body" idx="2"/>
          </p:nvPr>
        </p:nvSpPr>
        <p:spPr>
          <a:xfrm>
            <a:off x="5119388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">
  <p:cSld name="Header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59100" y="491400"/>
            <a:ext cx="8424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359100" y="1174458"/>
            <a:ext cx="8424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>
            <a:spLocks noGrp="1"/>
          </p:cNvSpPr>
          <p:nvPr>
            <p:ph type="title"/>
          </p:nvPr>
        </p:nvSpPr>
        <p:spPr>
          <a:xfrm>
            <a:off x="2929346" y="1540970"/>
            <a:ext cx="5369100" cy="1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and sidebar">
  <p:cSld name="Picture and sidebar">
    <p:bg>
      <p:bgPr>
        <a:solidFill>
          <a:srgbClr val="D8D8D8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9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9"/>
          <p:cNvSpPr/>
          <p:nvPr/>
        </p:nvSpPr>
        <p:spPr>
          <a:xfrm>
            <a:off x="7009200" y="0"/>
            <a:ext cx="2134800" cy="5143500"/>
          </a:xfrm>
          <a:prstGeom prst="rect">
            <a:avLst/>
          </a:prstGeom>
          <a:solidFill>
            <a:srgbClr val="709B1D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39"/>
          <p:cNvGrpSpPr/>
          <p:nvPr/>
        </p:nvGrpSpPr>
        <p:grpSpPr>
          <a:xfrm>
            <a:off x="7223126" y="1813285"/>
            <a:ext cx="1920825" cy="21835"/>
            <a:chOff x="9639300" y="2417713"/>
            <a:chExt cx="2561100" cy="29113"/>
          </a:xfrm>
        </p:grpSpPr>
        <p:cxnSp>
          <p:nvCxnSpPr>
            <p:cNvPr id="185" name="Google Shape;185;p39"/>
            <p:cNvCxnSpPr/>
            <p:nvPr/>
          </p:nvCxnSpPr>
          <p:spPr>
            <a:xfrm>
              <a:off x="9639300" y="2417713"/>
              <a:ext cx="2561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" name="Google Shape;186;p39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87" name="Google Shape;187;p39"/>
          <p:cNvCxnSpPr/>
          <p:nvPr/>
        </p:nvCxnSpPr>
        <p:spPr>
          <a:xfrm>
            <a:off x="700911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39"/>
          <p:cNvSpPr txBox="1">
            <a:spLocks noGrp="1"/>
          </p:cNvSpPr>
          <p:nvPr>
            <p:ph type="title"/>
          </p:nvPr>
        </p:nvSpPr>
        <p:spPr>
          <a:xfrm>
            <a:off x="7222500" y="492919"/>
            <a:ext cx="18414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89" name="Google Shape;18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9"/>
          <p:cNvSpPr txBox="1"/>
          <p:nvPr/>
        </p:nvSpPr>
        <p:spPr>
          <a:xfrm>
            <a:off x="359100" y="4833000"/>
            <a:ext cx="216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1"/>
          </p:nvPr>
        </p:nvSpPr>
        <p:spPr>
          <a:xfrm>
            <a:off x="7223119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and sidebar 1">
  <p:cSld name="Picture and sidebar_1">
    <p:bg>
      <p:bgPr>
        <a:solidFill>
          <a:srgbClr val="D8D8D8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0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0"/>
          <p:cNvSpPr/>
          <p:nvPr/>
        </p:nvSpPr>
        <p:spPr>
          <a:xfrm>
            <a:off x="7009200" y="0"/>
            <a:ext cx="2134800" cy="5143500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40"/>
          <p:cNvGrpSpPr/>
          <p:nvPr/>
        </p:nvGrpSpPr>
        <p:grpSpPr>
          <a:xfrm>
            <a:off x="7223126" y="1813285"/>
            <a:ext cx="1920825" cy="21835"/>
            <a:chOff x="9639300" y="2417713"/>
            <a:chExt cx="2561100" cy="29113"/>
          </a:xfrm>
        </p:grpSpPr>
        <p:cxnSp>
          <p:nvCxnSpPr>
            <p:cNvPr id="196" name="Google Shape;196;p40"/>
            <p:cNvCxnSpPr/>
            <p:nvPr/>
          </p:nvCxnSpPr>
          <p:spPr>
            <a:xfrm>
              <a:off x="9639300" y="2417713"/>
              <a:ext cx="2561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Google Shape;197;p40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98" name="Google Shape;198;p40"/>
          <p:cNvCxnSpPr/>
          <p:nvPr/>
        </p:nvCxnSpPr>
        <p:spPr>
          <a:xfrm>
            <a:off x="700911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>
            <a:off x="7222500" y="492919"/>
            <a:ext cx="18414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00" name="Google Shape;20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0"/>
          <p:cNvSpPr txBox="1"/>
          <p:nvPr/>
        </p:nvSpPr>
        <p:spPr>
          <a:xfrm>
            <a:off x="359100" y="4833000"/>
            <a:ext cx="216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0"/>
          <p:cNvSpPr txBox="1">
            <a:spLocks noGrp="1"/>
          </p:cNvSpPr>
          <p:nvPr>
            <p:ph type="body" idx="1"/>
          </p:nvPr>
        </p:nvSpPr>
        <p:spPr>
          <a:xfrm>
            <a:off x="7223119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and sidebar 1 1">
  <p:cSld name="Picture and sidebar_1_1">
    <p:bg>
      <p:bgPr>
        <a:solidFill>
          <a:srgbClr val="D8D8D8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1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1"/>
          <p:cNvSpPr/>
          <p:nvPr/>
        </p:nvSpPr>
        <p:spPr>
          <a:xfrm>
            <a:off x="7009200" y="0"/>
            <a:ext cx="2134800" cy="5143500"/>
          </a:xfrm>
          <a:prstGeom prst="rect">
            <a:avLst/>
          </a:prstGeom>
          <a:solidFill>
            <a:srgbClr val="662B5B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41"/>
          <p:cNvGrpSpPr/>
          <p:nvPr/>
        </p:nvGrpSpPr>
        <p:grpSpPr>
          <a:xfrm>
            <a:off x="7223126" y="1813285"/>
            <a:ext cx="1920825" cy="21835"/>
            <a:chOff x="9639300" y="2417713"/>
            <a:chExt cx="2561100" cy="29113"/>
          </a:xfrm>
        </p:grpSpPr>
        <p:cxnSp>
          <p:nvCxnSpPr>
            <p:cNvPr id="207" name="Google Shape;207;p41"/>
            <p:cNvCxnSpPr/>
            <p:nvPr/>
          </p:nvCxnSpPr>
          <p:spPr>
            <a:xfrm>
              <a:off x="9639300" y="2417713"/>
              <a:ext cx="2561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41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09" name="Google Shape;209;p41"/>
          <p:cNvCxnSpPr/>
          <p:nvPr/>
        </p:nvCxnSpPr>
        <p:spPr>
          <a:xfrm>
            <a:off x="700911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41"/>
          <p:cNvSpPr txBox="1">
            <a:spLocks noGrp="1"/>
          </p:cNvSpPr>
          <p:nvPr>
            <p:ph type="title"/>
          </p:nvPr>
        </p:nvSpPr>
        <p:spPr>
          <a:xfrm>
            <a:off x="7222500" y="492919"/>
            <a:ext cx="18414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11" name="Google Shape;21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1"/>
          <p:cNvSpPr txBox="1"/>
          <p:nvPr/>
        </p:nvSpPr>
        <p:spPr>
          <a:xfrm>
            <a:off x="359100" y="4833000"/>
            <a:ext cx="216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1"/>
          <p:cNvSpPr txBox="1">
            <a:spLocks noGrp="1"/>
          </p:cNvSpPr>
          <p:nvPr>
            <p:ph type="body" idx="1"/>
          </p:nvPr>
        </p:nvSpPr>
        <p:spPr>
          <a:xfrm>
            <a:off x="7223119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and wide sidebar">
  <p:cSld name="Picture and wide sidebar">
    <p:bg>
      <p:bgPr>
        <a:solidFill>
          <a:srgbClr val="D8D8D8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2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2"/>
          <p:cNvSpPr/>
          <p:nvPr/>
        </p:nvSpPr>
        <p:spPr>
          <a:xfrm>
            <a:off x="4905376" y="0"/>
            <a:ext cx="4238700" cy="5143500"/>
          </a:xfrm>
          <a:prstGeom prst="rect">
            <a:avLst/>
          </a:prstGeom>
          <a:solidFill>
            <a:srgbClr val="709B1D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42"/>
          <p:cNvGrpSpPr/>
          <p:nvPr/>
        </p:nvGrpSpPr>
        <p:grpSpPr>
          <a:xfrm>
            <a:off x="5119383" y="1813285"/>
            <a:ext cx="4024575" cy="21835"/>
            <a:chOff x="9639300" y="2417713"/>
            <a:chExt cx="5366100" cy="29113"/>
          </a:xfrm>
        </p:grpSpPr>
        <p:cxnSp>
          <p:nvCxnSpPr>
            <p:cNvPr id="218" name="Google Shape;218;p42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42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20" name="Google Shape;220;p42"/>
          <p:cNvCxnSpPr/>
          <p:nvPr/>
        </p:nvCxnSpPr>
        <p:spPr>
          <a:xfrm>
            <a:off x="4904093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1" name="Google Shape;221;p42"/>
          <p:cNvSpPr txBox="1">
            <a:spLocks noGrp="1"/>
          </p:cNvSpPr>
          <p:nvPr>
            <p:ph type="title"/>
          </p:nvPr>
        </p:nvSpPr>
        <p:spPr>
          <a:xfrm>
            <a:off x="5119383" y="491135"/>
            <a:ext cx="38178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22" name="Google Shape;22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2"/>
          <p:cNvSpPr txBox="1"/>
          <p:nvPr/>
        </p:nvSpPr>
        <p:spPr>
          <a:xfrm>
            <a:off x="359100" y="4833000"/>
            <a:ext cx="216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2"/>
          <p:cNvSpPr txBox="1">
            <a:spLocks noGrp="1"/>
          </p:cNvSpPr>
          <p:nvPr>
            <p:ph type="body" idx="1"/>
          </p:nvPr>
        </p:nvSpPr>
        <p:spPr>
          <a:xfrm>
            <a:off x="5119388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and wide sidebar 1">
  <p:cSld name="Picture and wide sidebar_1">
    <p:bg>
      <p:bgPr>
        <a:solidFill>
          <a:srgbClr val="D8D8D8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3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3"/>
          <p:cNvSpPr/>
          <p:nvPr/>
        </p:nvSpPr>
        <p:spPr>
          <a:xfrm>
            <a:off x="4905376" y="0"/>
            <a:ext cx="4238700" cy="5143500"/>
          </a:xfrm>
          <a:prstGeom prst="rect">
            <a:avLst/>
          </a:prstGeom>
          <a:solidFill>
            <a:srgbClr val="008BA6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43"/>
          <p:cNvGrpSpPr/>
          <p:nvPr/>
        </p:nvGrpSpPr>
        <p:grpSpPr>
          <a:xfrm>
            <a:off x="5119383" y="1813285"/>
            <a:ext cx="4024575" cy="21835"/>
            <a:chOff x="9639300" y="2417713"/>
            <a:chExt cx="5366100" cy="29113"/>
          </a:xfrm>
        </p:grpSpPr>
        <p:cxnSp>
          <p:nvCxnSpPr>
            <p:cNvPr id="229" name="Google Shape;229;p43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43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1" name="Google Shape;231;p43"/>
          <p:cNvCxnSpPr/>
          <p:nvPr/>
        </p:nvCxnSpPr>
        <p:spPr>
          <a:xfrm>
            <a:off x="4904093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p43"/>
          <p:cNvSpPr txBox="1">
            <a:spLocks noGrp="1"/>
          </p:cNvSpPr>
          <p:nvPr>
            <p:ph type="title"/>
          </p:nvPr>
        </p:nvSpPr>
        <p:spPr>
          <a:xfrm>
            <a:off x="5119383" y="491135"/>
            <a:ext cx="38178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33" name="Google Shape;23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/>
          <p:nvPr/>
        </p:nvSpPr>
        <p:spPr>
          <a:xfrm>
            <a:off x="359100" y="4833000"/>
            <a:ext cx="216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3"/>
          <p:cNvSpPr txBox="1">
            <a:spLocks noGrp="1"/>
          </p:cNvSpPr>
          <p:nvPr>
            <p:ph type="body" idx="1"/>
          </p:nvPr>
        </p:nvSpPr>
        <p:spPr>
          <a:xfrm>
            <a:off x="5119388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and wide sidebar 1 1">
  <p:cSld name="Picture and wide sidebar_1_1">
    <p:bg>
      <p:bgPr>
        <a:solidFill>
          <a:srgbClr val="D8D8D8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4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/>
          <p:nvPr/>
        </p:nvSpPr>
        <p:spPr>
          <a:xfrm>
            <a:off x="4905376" y="0"/>
            <a:ext cx="4238700" cy="5143500"/>
          </a:xfrm>
          <a:prstGeom prst="rect">
            <a:avLst/>
          </a:prstGeom>
          <a:solidFill>
            <a:srgbClr val="662B5B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44"/>
          <p:cNvGrpSpPr/>
          <p:nvPr/>
        </p:nvGrpSpPr>
        <p:grpSpPr>
          <a:xfrm>
            <a:off x="5119383" y="1813285"/>
            <a:ext cx="4024575" cy="21835"/>
            <a:chOff x="9639300" y="2417713"/>
            <a:chExt cx="5366100" cy="29113"/>
          </a:xfrm>
        </p:grpSpPr>
        <p:cxnSp>
          <p:nvCxnSpPr>
            <p:cNvPr id="240" name="Google Shape;240;p44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" name="Google Shape;241;p44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42" name="Google Shape;242;p44"/>
          <p:cNvCxnSpPr/>
          <p:nvPr/>
        </p:nvCxnSpPr>
        <p:spPr>
          <a:xfrm>
            <a:off x="4904093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44"/>
          <p:cNvSpPr txBox="1">
            <a:spLocks noGrp="1"/>
          </p:cNvSpPr>
          <p:nvPr>
            <p:ph type="title"/>
          </p:nvPr>
        </p:nvSpPr>
        <p:spPr>
          <a:xfrm>
            <a:off x="5119383" y="491135"/>
            <a:ext cx="38178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44" name="Google Shape;24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4"/>
          <p:cNvSpPr txBox="1"/>
          <p:nvPr/>
        </p:nvSpPr>
        <p:spPr>
          <a:xfrm>
            <a:off x="359100" y="4833000"/>
            <a:ext cx="216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4"/>
          <p:cNvSpPr txBox="1">
            <a:spLocks noGrp="1"/>
          </p:cNvSpPr>
          <p:nvPr>
            <p:ph type="body" idx="1"/>
          </p:nvPr>
        </p:nvSpPr>
        <p:spPr>
          <a:xfrm>
            <a:off x="5119388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wide sidebar">
  <p:cSld name="Content and wide sidebar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5" descr="Screen Shot 2016-11-11 at 09.55.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5"/>
          <p:cNvSpPr/>
          <p:nvPr/>
        </p:nvSpPr>
        <p:spPr>
          <a:xfrm>
            <a:off x="4905376" y="0"/>
            <a:ext cx="4238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45"/>
          <p:cNvGrpSpPr/>
          <p:nvPr/>
        </p:nvGrpSpPr>
        <p:grpSpPr>
          <a:xfrm>
            <a:off x="5119383" y="1813285"/>
            <a:ext cx="4024575" cy="21835"/>
            <a:chOff x="9639300" y="2417713"/>
            <a:chExt cx="5366100" cy="29113"/>
          </a:xfrm>
        </p:grpSpPr>
        <p:cxnSp>
          <p:nvCxnSpPr>
            <p:cNvPr id="251" name="Google Shape;251;p45"/>
            <p:cNvCxnSpPr/>
            <p:nvPr/>
          </p:nvCxnSpPr>
          <p:spPr>
            <a:xfrm>
              <a:off x="9639300" y="2417713"/>
              <a:ext cx="53661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" name="Google Shape;252;p45"/>
            <p:cNvCxnSpPr/>
            <p:nvPr/>
          </p:nvCxnSpPr>
          <p:spPr>
            <a:xfrm>
              <a:off x="9639300" y="2446826"/>
              <a:ext cx="12912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359100" y="491400"/>
            <a:ext cx="4212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marL="914400" lvl="1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2pPr>
            <a:lvl3pPr marL="1371600" lvl="2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3pPr>
            <a:lvl4pPr marL="1828800" lvl="3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4pPr>
            <a:lvl5pPr marL="2286000" lvl="4" indent="-4000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–"/>
              <a:defRPr sz="27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title"/>
          </p:nvPr>
        </p:nvSpPr>
        <p:spPr>
          <a:xfrm>
            <a:off x="5119384" y="490269"/>
            <a:ext cx="38364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55" name="Google Shape;255;p45"/>
          <p:cNvCxnSpPr/>
          <p:nvPr/>
        </p:nvCxnSpPr>
        <p:spPr>
          <a:xfrm>
            <a:off x="4904093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6" name="Google Shape;25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6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5"/>
          <p:cNvSpPr txBox="1">
            <a:spLocks noGrp="1"/>
          </p:cNvSpPr>
          <p:nvPr>
            <p:ph type="body" idx="2"/>
          </p:nvPr>
        </p:nvSpPr>
        <p:spPr>
          <a:xfrm>
            <a:off x="5119388" y="2068125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>
            <a:spLocks noGrp="1"/>
          </p:cNvSpPr>
          <p:nvPr>
            <p:ph type="title"/>
          </p:nvPr>
        </p:nvSpPr>
        <p:spPr>
          <a:xfrm>
            <a:off x="359100" y="491400"/>
            <a:ext cx="8424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205740" y="205740"/>
            <a:ext cx="6543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205739" y="4395978"/>
            <a:ext cx="87657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132162" y="4858771"/>
            <a:ext cx="303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>
                <a:solidFill>
                  <a:schemeClr val="accent5"/>
                </a:solidFill>
              </a:rPr>
              <a:t> </a:t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>
            <a:spLocks noGrp="1"/>
          </p:cNvSpPr>
          <p:nvPr>
            <p:ph type="title"/>
          </p:nvPr>
        </p:nvSpPr>
        <p:spPr>
          <a:xfrm>
            <a:off x="359100" y="491400"/>
            <a:ext cx="8424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dt" idx="10"/>
          </p:nvPr>
        </p:nvSpPr>
        <p:spPr>
          <a:xfrm>
            <a:off x="575100" y="4833000"/>
            <a:ext cx="869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47"/>
          <p:cNvSpPr txBox="1">
            <a:spLocks noGrp="1"/>
          </p:cNvSpPr>
          <p:nvPr>
            <p:ph type="ftr" idx="11"/>
          </p:nvPr>
        </p:nvSpPr>
        <p:spPr>
          <a:xfrm>
            <a:off x="1676700" y="4833000"/>
            <a:ext cx="62262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47"/>
          <p:cNvSpPr txBox="1">
            <a:spLocks noGrp="1"/>
          </p:cNvSpPr>
          <p:nvPr>
            <p:ph type="sldNum" idx="12"/>
          </p:nvPr>
        </p:nvSpPr>
        <p:spPr>
          <a:xfrm>
            <a:off x="359100" y="4833000"/>
            <a:ext cx="216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5_Title and Conten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8"/>
          <p:cNvSpPr/>
          <p:nvPr/>
        </p:nvSpPr>
        <p:spPr>
          <a:xfrm>
            <a:off x="0" y="0"/>
            <a:ext cx="9142500" cy="8976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8"/>
          <p:cNvSpPr txBox="1">
            <a:spLocks noGrp="1"/>
          </p:cNvSpPr>
          <p:nvPr>
            <p:ph type="title"/>
          </p:nvPr>
        </p:nvSpPr>
        <p:spPr>
          <a:xfrm>
            <a:off x="352426" y="490269"/>
            <a:ext cx="84372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8"/>
          <p:cNvSpPr txBox="1">
            <a:spLocks noGrp="1"/>
          </p:cNvSpPr>
          <p:nvPr>
            <p:ph type="body" idx="1"/>
          </p:nvPr>
        </p:nvSpPr>
        <p:spPr>
          <a:xfrm>
            <a:off x="354305" y="1174500"/>
            <a:ext cx="8435400" cy="3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sldNum" idx="12"/>
          </p:nvPr>
        </p:nvSpPr>
        <p:spPr>
          <a:xfrm>
            <a:off x="354305" y="4833000"/>
            <a:ext cx="221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body" idx="2"/>
          </p:nvPr>
        </p:nvSpPr>
        <p:spPr>
          <a:xfrm>
            <a:off x="6487003" y="249157"/>
            <a:ext cx="24501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  <a:defRPr sz="600">
                <a:solidFill>
                  <a:srgbClr val="FF0000"/>
                </a:solidFill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271" name="Google Shape;271;p48"/>
          <p:cNvSpPr txBox="1"/>
          <p:nvPr/>
        </p:nvSpPr>
        <p:spPr>
          <a:xfrm>
            <a:off x="1677374" y="4833000"/>
            <a:ext cx="62223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Business update October 2021 - for internal use only</a:t>
            </a:r>
            <a:endParaRPr sz="6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9"/>
          <p:cNvSpPr txBox="1">
            <a:spLocks noGrp="1"/>
          </p:cNvSpPr>
          <p:nvPr>
            <p:ph type="title"/>
          </p:nvPr>
        </p:nvSpPr>
        <p:spPr>
          <a:xfrm>
            <a:off x="352425" y="261675"/>
            <a:ext cx="86469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9"/>
          <p:cNvSpPr txBox="1">
            <a:spLocks noGrp="1"/>
          </p:cNvSpPr>
          <p:nvPr>
            <p:ph type="body" idx="1"/>
          </p:nvPr>
        </p:nvSpPr>
        <p:spPr>
          <a:xfrm>
            <a:off x="354305" y="1174500"/>
            <a:ext cx="8435400" cy="3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275" name="Google Shape;275;p49"/>
          <p:cNvSpPr txBox="1">
            <a:spLocks noGrp="1"/>
          </p:cNvSpPr>
          <p:nvPr>
            <p:ph type="sldNum" idx="12"/>
          </p:nvPr>
        </p:nvSpPr>
        <p:spPr>
          <a:xfrm>
            <a:off x="354305" y="4833000"/>
            <a:ext cx="221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6" name="Google Shape;276;p49"/>
          <p:cNvGrpSpPr/>
          <p:nvPr/>
        </p:nvGrpSpPr>
        <p:grpSpPr>
          <a:xfrm>
            <a:off x="351528" y="604627"/>
            <a:ext cx="8804411" cy="18093"/>
            <a:chOff x="767408" y="1582254"/>
            <a:chExt cx="15177403" cy="46500"/>
          </a:xfrm>
        </p:grpSpPr>
        <p:cxnSp>
          <p:nvCxnSpPr>
            <p:cNvPr id="277" name="Google Shape;277;p49"/>
            <p:cNvCxnSpPr/>
            <p:nvPr/>
          </p:nvCxnSpPr>
          <p:spPr>
            <a:xfrm rot="10800000">
              <a:off x="767511" y="1582264"/>
              <a:ext cx="15177300" cy="0"/>
            </a:xfrm>
            <a:prstGeom prst="straightConnector1">
              <a:avLst/>
            </a:prstGeom>
            <a:solidFill>
              <a:srgbClr val="FFFFFF"/>
            </a:solidFill>
            <a:ln w="9525" cap="flat" cmpd="sng">
              <a:solidFill>
                <a:srgbClr val="0020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8" name="Google Shape;278;p49"/>
            <p:cNvSpPr/>
            <p:nvPr/>
          </p:nvSpPr>
          <p:spPr>
            <a:xfrm>
              <a:off x="767408" y="1582254"/>
              <a:ext cx="905700" cy="46500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1" name="Google Shape;281;p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2" name="Google Shape;28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+ SubTitle+Number">
  <p:cSld name="Main Title+ SubTitle+Number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1"/>
          <p:cNvSpPr txBox="1">
            <a:spLocks noGrp="1"/>
          </p:cNvSpPr>
          <p:nvPr>
            <p:ph type="title"/>
          </p:nvPr>
        </p:nvSpPr>
        <p:spPr>
          <a:xfrm>
            <a:off x="1752600" y="387350"/>
            <a:ext cx="56388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Roboto Medium"/>
              <a:buNone/>
              <a:defRPr sz="2000" b="1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51"/>
          <p:cNvSpPr txBox="1">
            <a:spLocks noGrp="1"/>
          </p:cNvSpPr>
          <p:nvPr>
            <p:ph type="body" idx="1"/>
          </p:nvPr>
        </p:nvSpPr>
        <p:spPr>
          <a:xfrm>
            <a:off x="2514600" y="739341"/>
            <a:ext cx="41148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BFBFB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86" name="Google Shape;286;p51"/>
          <p:cNvSpPr/>
          <p:nvPr/>
        </p:nvSpPr>
        <p:spPr>
          <a:xfrm>
            <a:off x="166652" y="4692525"/>
            <a:ext cx="288000" cy="28800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7" name="Google Shape;287;p51"/>
          <p:cNvSpPr txBox="1">
            <a:spLocks noGrp="1"/>
          </p:cNvSpPr>
          <p:nvPr>
            <p:ph type="sldNum" idx="12"/>
          </p:nvPr>
        </p:nvSpPr>
        <p:spPr>
          <a:xfrm>
            <a:off x="81829" y="4699224"/>
            <a:ext cx="457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BFBFB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BFBFB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BFBFB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BFBFB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BFBFB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BFBFB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BFBFB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BFBFB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BFBFB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>
            <a:spLocks noGrp="1"/>
          </p:cNvSpPr>
          <p:nvPr>
            <p:ph type="title"/>
          </p:nvPr>
        </p:nvSpPr>
        <p:spPr>
          <a:xfrm>
            <a:off x="353363" y="275005"/>
            <a:ext cx="8437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body" idx="1"/>
          </p:nvPr>
        </p:nvSpPr>
        <p:spPr>
          <a:xfrm>
            <a:off x="354263" y="905813"/>
            <a:ext cx="8435400" cy="3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•"/>
              <a:defRPr sz="1100" i="0" u="none" strike="noStrike" cap="none">
                <a:solidFill>
                  <a:srgbClr val="595959"/>
                </a:solidFill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sz="1100" i="0" u="none" strike="noStrike" cap="none">
                <a:solidFill>
                  <a:srgbClr val="595959"/>
                </a:solidFill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–"/>
              <a:defRPr sz="1100" i="0" u="none" strike="noStrike" cap="none">
                <a:solidFill>
                  <a:srgbClr val="595959"/>
                </a:solidFill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–"/>
              <a:defRPr sz="1100" i="0" u="none" strike="noStrike" cap="none">
                <a:solidFill>
                  <a:srgbClr val="595959"/>
                </a:solidFill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–"/>
              <a:defRPr sz="1100" i="0" u="none" strike="noStrike" cap="none">
                <a:solidFill>
                  <a:srgbClr val="595959"/>
                </a:solidFill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8"/>
          <p:cNvSpPr txBox="1">
            <a:spLocks noGrp="1"/>
          </p:cNvSpPr>
          <p:nvPr>
            <p:ph type="sldNum" idx="12"/>
          </p:nvPr>
        </p:nvSpPr>
        <p:spPr>
          <a:xfrm>
            <a:off x="354305" y="4833000"/>
            <a:ext cx="221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97" name="Google Shape;297;p18"/>
          <p:cNvCxnSpPr/>
          <p:nvPr/>
        </p:nvCxnSpPr>
        <p:spPr>
          <a:xfrm>
            <a:off x="349350" y="817613"/>
            <a:ext cx="8436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">
  <p:cSld name="Header and conten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>
            <a:spLocks noGrp="1"/>
          </p:cNvSpPr>
          <p:nvPr>
            <p:ph type="title"/>
          </p:nvPr>
        </p:nvSpPr>
        <p:spPr>
          <a:xfrm>
            <a:off x="359100" y="186600"/>
            <a:ext cx="8424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body" idx="1"/>
          </p:nvPr>
        </p:nvSpPr>
        <p:spPr>
          <a:xfrm>
            <a:off x="359100" y="1174458"/>
            <a:ext cx="8424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marL="914400" lvl="1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/>
          <p:nvPr/>
        </p:nvSpPr>
        <p:spPr>
          <a:xfrm>
            <a:off x="0" y="4068590"/>
            <a:ext cx="9144000" cy="107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52"/>
          <p:cNvGrpSpPr/>
          <p:nvPr/>
        </p:nvGrpSpPr>
        <p:grpSpPr>
          <a:xfrm>
            <a:off x="0" y="4059017"/>
            <a:ext cx="8994677" cy="0"/>
            <a:chOff x="0" y="3175"/>
            <a:chExt cx="6626" cy="0"/>
          </a:xfrm>
        </p:grpSpPr>
        <p:sp>
          <p:nvSpPr>
            <p:cNvPr id="304" name="Google Shape;304;p52"/>
            <p:cNvSpPr/>
            <p:nvPr/>
          </p:nvSpPr>
          <p:spPr>
            <a:xfrm>
              <a:off x="0" y="317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2"/>
            <p:cNvSpPr/>
            <p:nvPr/>
          </p:nvSpPr>
          <p:spPr>
            <a:xfrm>
              <a:off x="1826" y="317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52"/>
          <p:cNvSpPr txBox="1">
            <a:spLocks noGrp="1"/>
          </p:cNvSpPr>
          <p:nvPr>
            <p:ph type="ctrTitle"/>
          </p:nvPr>
        </p:nvSpPr>
        <p:spPr>
          <a:xfrm>
            <a:off x="2478762" y="1221600"/>
            <a:ext cx="4523400" cy="21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52"/>
          <p:cNvSpPr txBox="1">
            <a:spLocks noGrp="1"/>
          </p:cNvSpPr>
          <p:nvPr>
            <p:ph type="subTitle" idx="1"/>
          </p:nvPr>
        </p:nvSpPr>
        <p:spPr>
          <a:xfrm>
            <a:off x="2478762" y="3421257"/>
            <a:ext cx="45234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8" name="Google Shape;308;p52" descr="AIRBUS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72" y="4623978"/>
            <a:ext cx="1080120" cy="270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3"/>
          <p:cNvSpPr/>
          <p:nvPr/>
        </p:nvSpPr>
        <p:spPr>
          <a:xfrm>
            <a:off x="0" y="4068590"/>
            <a:ext cx="9144000" cy="107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53"/>
          <p:cNvGrpSpPr/>
          <p:nvPr/>
        </p:nvGrpSpPr>
        <p:grpSpPr>
          <a:xfrm>
            <a:off x="0" y="4059017"/>
            <a:ext cx="8994677" cy="0"/>
            <a:chOff x="0" y="3175"/>
            <a:chExt cx="6626" cy="0"/>
          </a:xfrm>
        </p:grpSpPr>
        <p:sp>
          <p:nvSpPr>
            <p:cNvPr id="312" name="Google Shape;312;p53"/>
            <p:cNvSpPr/>
            <p:nvPr/>
          </p:nvSpPr>
          <p:spPr>
            <a:xfrm>
              <a:off x="0" y="317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3"/>
            <p:cNvSpPr/>
            <p:nvPr/>
          </p:nvSpPr>
          <p:spPr>
            <a:xfrm>
              <a:off x="1826" y="317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4" name="Google Shape;314;p53" descr="AIRBUS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72" y="4623978"/>
            <a:ext cx="1080120" cy="27003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3"/>
          <p:cNvSpPr txBox="1">
            <a:spLocks noGrp="1"/>
          </p:cNvSpPr>
          <p:nvPr>
            <p:ph type="ctrTitle"/>
          </p:nvPr>
        </p:nvSpPr>
        <p:spPr>
          <a:xfrm>
            <a:off x="2478762" y="1221600"/>
            <a:ext cx="4523400" cy="21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53"/>
          <p:cNvSpPr txBox="1">
            <a:spLocks noGrp="1"/>
          </p:cNvSpPr>
          <p:nvPr>
            <p:ph type="subTitle" idx="1"/>
          </p:nvPr>
        </p:nvSpPr>
        <p:spPr>
          <a:xfrm>
            <a:off x="2478762" y="3421257"/>
            <a:ext cx="45234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ternate 2">
  <p:cSld name="Title Slide Alternat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4"/>
          <p:cNvSpPr/>
          <p:nvPr/>
        </p:nvSpPr>
        <p:spPr>
          <a:xfrm>
            <a:off x="0" y="2718799"/>
            <a:ext cx="9144000" cy="242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54"/>
          <p:cNvGrpSpPr/>
          <p:nvPr/>
        </p:nvGrpSpPr>
        <p:grpSpPr>
          <a:xfrm>
            <a:off x="4073" y="2705123"/>
            <a:ext cx="8994677" cy="0"/>
            <a:chOff x="3" y="1195"/>
            <a:chExt cx="6626" cy="0"/>
          </a:xfrm>
        </p:grpSpPr>
        <p:sp>
          <p:nvSpPr>
            <p:cNvPr id="320" name="Google Shape;320;p54"/>
            <p:cNvSpPr/>
            <p:nvPr/>
          </p:nvSpPr>
          <p:spPr>
            <a:xfrm>
              <a:off x="3" y="119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4"/>
            <p:cNvSpPr/>
            <p:nvPr/>
          </p:nvSpPr>
          <p:spPr>
            <a:xfrm>
              <a:off x="1829" y="119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54"/>
          <p:cNvSpPr txBox="1">
            <a:spLocks noGrp="1"/>
          </p:cNvSpPr>
          <p:nvPr>
            <p:ph type="ctrTitle"/>
          </p:nvPr>
        </p:nvSpPr>
        <p:spPr>
          <a:xfrm>
            <a:off x="2478762" y="3036048"/>
            <a:ext cx="45234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54"/>
          <p:cNvSpPr txBox="1">
            <a:spLocks noGrp="1"/>
          </p:cNvSpPr>
          <p:nvPr>
            <p:ph type="subTitle" idx="1"/>
          </p:nvPr>
        </p:nvSpPr>
        <p:spPr>
          <a:xfrm>
            <a:off x="2478762" y="3737045"/>
            <a:ext cx="45234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4" name="Google Shape;324;p54" descr="AIRBUS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72" y="4623978"/>
            <a:ext cx="1080120" cy="270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with copyright/disclaimer">
  <p:cSld name="Closing slide with copyright/disclaim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1"/>
          <p:cNvGrpSpPr/>
          <p:nvPr/>
        </p:nvGrpSpPr>
        <p:grpSpPr>
          <a:xfrm>
            <a:off x="0" y="2060235"/>
            <a:ext cx="9144900" cy="46575"/>
            <a:chOff x="0" y="3606831"/>
            <a:chExt cx="12193200" cy="62100"/>
          </a:xfrm>
        </p:grpSpPr>
        <p:sp>
          <p:nvSpPr>
            <p:cNvPr id="34" name="Google Shape;34;p21"/>
            <p:cNvSpPr/>
            <p:nvPr/>
          </p:nvSpPr>
          <p:spPr>
            <a:xfrm>
              <a:off x="0" y="3606831"/>
              <a:ext cx="12193200" cy="21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3886247" y="3606831"/>
              <a:ext cx="8305800" cy="62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1"/>
          <p:cNvSpPr txBox="1">
            <a:spLocks noGrp="1"/>
          </p:cNvSpPr>
          <p:nvPr>
            <p:ph type="subTitle" idx="1"/>
          </p:nvPr>
        </p:nvSpPr>
        <p:spPr>
          <a:xfrm>
            <a:off x="2898113" y="2243869"/>
            <a:ext cx="38637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21" descr="Ein Bild, das Monitor, Computer, sitzend, Bildschirm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095" y="4848800"/>
            <a:ext cx="817128" cy="151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ternate">
  <p:cSld name="Title Slide Alternate"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5"/>
          <p:cNvSpPr/>
          <p:nvPr/>
        </p:nvSpPr>
        <p:spPr>
          <a:xfrm>
            <a:off x="0" y="2718799"/>
            <a:ext cx="9144000" cy="242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55"/>
          <p:cNvGrpSpPr/>
          <p:nvPr/>
        </p:nvGrpSpPr>
        <p:grpSpPr>
          <a:xfrm>
            <a:off x="4073" y="2705123"/>
            <a:ext cx="8994677" cy="0"/>
            <a:chOff x="3" y="1195"/>
            <a:chExt cx="6626" cy="0"/>
          </a:xfrm>
        </p:grpSpPr>
        <p:sp>
          <p:nvSpPr>
            <p:cNvPr id="328" name="Google Shape;328;p55"/>
            <p:cNvSpPr/>
            <p:nvPr/>
          </p:nvSpPr>
          <p:spPr>
            <a:xfrm>
              <a:off x="3" y="119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5"/>
            <p:cNvSpPr/>
            <p:nvPr/>
          </p:nvSpPr>
          <p:spPr>
            <a:xfrm>
              <a:off x="1829" y="119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" name="Google Shape;330;p55"/>
          <p:cNvSpPr txBox="1">
            <a:spLocks noGrp="1"/>
          </p:cNvSpPr>
          <p:nvPr>
            <p:ph type="ctrTitle"/>
          </p:nvPr>
        </p:nvSpPr>
        <p:spPr>
          <a:xfrm>
            <a:off x="2478762" y="3036048"/>
            <a:ext cx="45234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55"/>
          <p:cNvSpPr txBox="1">
            <a:spLocks noGrp="1"/>
          </p:cNvSpPr>
          <p:nvPr>
            <p:ph type="subTitle" idx="1"/>
          </p:nvPr>
        </p:nvSpPr>
        <p:spPr>
          <a:xfrm>
            <a:off x="2478762" y="3737045"/>
            <a:ext cx="45234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2" name="Google Shape;332;p55" descr="AIRBUS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0372" y="4623978"/>
            <a:ext cx="1080120" cy="27003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70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hite">
  <p:cSld name="Title Slide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"/>
          <p:cNvSpPr/>
          <p:nvPr/>
        </p:nvSpPr>
        <p:spPr>
          <a:xfrm>
            <a:off x="0" y="4068590"/>
            <a:ext cx="9144000" cy="107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56"/>
          <p:cNvGrpSpPr/>
          <p:nvPr/>
        </p:nvGrpSpPr>
        <p:grpSpPr>
          <a:xfrm>
            <a:off x="0" y="4059017"/>
            <a:ext cx="8994677" cy="0"/>
            <a:chOff x="0" y="3175"/>
            <a:chExt cx="6626" cy="0"/>
          </a:xfrm>
        </p:grpSpPr>
        <p:sp>
          <p:nvSpPr>
            <p:cNvPr id="337" name="Google Shape;337;p56"/>
            <p:cNvSpPr/>
            <p:nvPr/>
          </p:nvSpPr>
          <p:spPr>
            <a:xfrm>
              <a:off x="0" y="317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6"/>
            <p:cNvSpPr/>
            <p:nvPr/>
          </p:nvSpPr>
          <p:spPr>
            <a:xfrm>
              <a:off x="1826" y="317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56"/>
          <p:cNvSpPr txBox="1">
            <a:spLocks noGrp="1"/>
          </p:cNvSpPr>
          <p:nvPr>
            <p:ph type="ctrTitle"/>
          </p:nvPr>
        </p:nvSpPr>
        <p:spPr>
          <a:xfrm>
            <a:off x="2478762" y="1221600"/>
            <a:ext cx="4523400" cy="21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56"/>
          <p:cNvSpPr txBox="1">
            <a:spLocks noGrp="1"/>
          </p:cNvSpPr>
          <p:nvPr>
            <p:ph type="subTitle" idx="1"/>
          </p:nvPr>
        </p:nvSpPr>
        <p:spPr>
          <a:xfrm>
            <a:off x="2478762" y="3421257"/>
            <a:ext cx="45234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41" name="Google Shape;341;p56" descr="AIRBUS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72" y="4623978"/>
            <a:ext cx="1080120" cy="270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7"/>
          <p:cNvSpPr txBox="1">
            <a:spLocks noGrp="1"/>
          </p:cNvSpPr>
          <p:nvPr>
            <p:ph type="title"/>
          </p:nvPr>
        </p:nvSpPr>
        <p:spPr>
          <a:xfrm>
            <a:off x="353363" y="275005"/>
            <a:ext cx="8437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57"/>
          <p:cNvSpPr txBox="1">
            <a:spLocks noGrp="1"/>
          </p:cNvSpPr>
          <p:nvPr>
            <p:ph type="body" idx="1"/>
          </p:nvPr>
        </p:nvSpPr>
        <p:spPr>
          <a:xfrm>
            <a:off x="354300" y="921675"/>
            <a:ext cx="40638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•"/>
              <a:defRPr sz="1100" i="0" u="none" strike="noStrike" cap="none">
                <a:solidFill>
                  <a:srgbClr val="595959"/>
                </a:solidFill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sz="1100" i="0" u="none" strike="noStrike" cap="none">
                <a:solidFill>
                  <a:srgbClr val="595959"/>
                </a:solidFill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–"/>
              <a:defRPr sz="1100" i="0" u="none" strike="noStrike" cap="none">
                <a:solidFill>
                  <a:srgbClr val="595959"/>
                </a:solidFill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–"/>
              <a:defRPr sz="1100" i="0" u="none" strike="noStrike" cap="none">
                <a:solidFill>
                  <a:srgbClr val="595959"/>
                </a:solidFill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–"/>
              <a:defRPr sz="1100" i="0" u="none" strike="noStrike" cap="none">
                <a:solidFill>
                  <a:srgbClr val="595959"/>
                </a:solidFill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57"/>
          <p:cNvSpPr txBox="1">
            <a:spLocks noGrp="1"/>
          </p:cNvSpPr>
          <p:nvPr>
            <p:ph type="sldNum" idx="12"/>
          </p:nvPr>
        </p:nvSpPr>
        <p:spPr>
          <a:xfrm>
            <a:off x="354305" y="4833000"/>
            <a:ext cx="221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6" name="Google Shape;346;p57"/>
          <p:cNvCxnSpPr/>
          <p:nvPr/>
        </p:nvCxnSpPr>
        <p:spPr>
          <a:xfrm>
            <a:off x="349350" y="817613"/>
            <a:ext cx="8436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8"/>
          <p:cNvSpPr txBox="1">
            <a:spLocks noGrp="1"/>
          </p:cNvSpPr>
          <p:nvPr>
            <p:ph type="title"/>
          </p:nvPr>
        </p:nvSpPr>
        <p:spPr>
          <a:xfrm>
            <a:off x="2929346" y="1540970"/>
            <a:ext cx="5369100" cy="1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58"/>
          <p:cNvSpPr txBox="1">
            <a:spLocks noGrp="1"/>
          </p:cNvSpPr>
          <p:nvPr>
            <p:ph type="sldNum" idx="12"/>
          </p:nvPr>
        </p:nvSpPr>
        <p:spPr>
          <a:xfrm>
            <a:off x="354305" y="4833000"/>
            <a:ext cx="221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9" descr="ThankYou_Grid_Portrai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88886"/>
            <a:ext cx="9144901" cy="350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9" descr="AIRBUS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5574" y="4795568"/>
            <a:ext cx="864096" cy="2160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59"/>
          <p:cNvGrpSpPr/>
          <p:nvPr/>
        </p:nvGrpSpPr>
        <p:grpSpPr>
          <a:xfrm>
            <a:off x="0" y="2694600"/>
            <a:ext cx="9144900" cy="46575"/>
            <a:chOff x="0" y="3606831"/>
            <a:chExt cx="12193200" cy="62100"/>
          </a:xfrm>
        </p:grpSpPr>
        <p:sp>
          <p:nvSpPr>
            <p:cNvPr id="354" name="Google Shape;354;p59"/>
            <p:cNvSpPr/>
            <p:nvPr/>
          </p:nvSpPr>
          <p:spPr>
            <a:xfrm>
              <a:off x="0" y="3606831"/>
              <a:ext cx="12193200" cy="2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9"/>
            <p:cNvSpPr/>
            <p:nvPr/>
          </p:nvSpPr>
          <p:spPr>
            <a:xfrm>
              <a:off x="3886247" y="3606831"/>
              <a:ext cx="8305800" cy="6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hangeable">
  <p:cSld name="Title Slide Changeab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068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58" name="Google Shape;358;p60"/>
          <p:cNvSpPr/>
          <p:nvPr/>
        </p:nvSpPr>
        <p:spPr>
          <a:xfrm>
            <a:off x="0" y="4068590"/>
            <a:ext cx="9144000" cy="107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60"/>
          <p:cNvGrpSpPr/>
          <p:nvPr/>
        </p:nvGrpSpPr>
        <p:grpSpPr>
          <a:xfrm>
            <a:off x="0" y="4059017"/>
            <a:ext cx="8994677" cy="0"/>
            <a:chOff x="0" y="3175"/>
            <a:chExt cx="6626" cy="0"/>
          </a:xfrm>
        </p:grpSpPr>
        <p:sp>
          <p:nvSpPr>
            <p:cNvPr id="360" name="Google Shape;360;p60"/>
            <p:cNvSpPr/>
            <p:nvPr/>
          </p:nvSpPr>
          <p:spPr>
            <a:xfrm>
              <a:off x="0" y="317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0"/>
            <p:cNvSpPr/>
            <p:nvPr/>
          </p:nvSpPr>
          <p:spPr>
            <a:xfrm>
              <a:off x="1826" y="317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2" name="Google Shape;362;p60" descr="AIRBUS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72" y="4623978"/>
            <a:ext cx="1080120" cy="27003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0"/>
          <p:cNvSpPr txBox="1">
            <a:spLocks noGrp="1"/>
          </p:cNvSpPr>
          <p:nvPr>
            <p:ph type="ctrTitle"/>
          </p:nvPr>
        </p:nvSpPr>
        <p:spPr>
          <a:xfrm>
            <a:off x="2478762" y="1221600"/>
            <a:ext cx="4523400" cy="21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60"/>
          <p:cNvSpPr txBox="1">
            <a:spLocks noGrp="1"/>
          </p:cNvSpPr>
          <p:nvPr>
            <p:ph type="subTitle" idx="1"/>
          </p:nvPr>
        </p:nvSpPr>
        <p:spPr>
          <a:xfrm>
            <a:off x="2478762" y="3421257"/>
            <a:ext cx="45234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1"/>
          <p:cNvSpPr txBox="1">
            <a:spLocks noGrp="1"/>
          </p:cNvSpPr>
          <p:nvPr>
            <p:ph type="title"/>
          </p:nvPr>
        </p:nvSpPr>
        <p:spPr>
          <a:xfrm>
            <a:off x="353363" y="275005"/>
            <a:ext cx="8437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Google Shape;367;p61"/>
          <p:cNvSpPr txBox="1">
            <a:spLocks noGrp="1"/>
          </p:cNvSpPr>
          <p:nvPr>
            <p:ph type="sldNum" idx="12"/>
          </p:nvPr>
        </p:nvSpPr>
        <p:spPr>
          <a:xfrm>
            <a:off x="354305" y="4833000"/>
            <a:ext cx="221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8" name="Google Shape;368;p61"/>
          <p:cNvCxnSpPr/>
          <p:nvPr/>
        </p:nvCxnSpPr>
        <p:spPr>
          <a:xfrm>
            <a:off x="349350" y="817613"/>
            <a:ext cx="8436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2"/>
          <p:cNvSpPr txBox="1">
            <a:spLocks noGrp="1"/>
          </p:cNvSpPr>
          <p:nvPr>
            <p:ph type="sldNum" idx="12"/>
          </p:nvPr>
        </p:nvSpPr>
        <p:spPr>
          <a:xfrm>
            <a:off x="354305" y="4833000"/>
            <a:ext cx="221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3"/>
          <p:cNvSpPr/>
          <p:nvPr/>
        </p:nvSpPr>
        <p:spPr>
          <a:xfrm>
            <a:off x="0" y="4068590"/>
            <a:ext cx="9144000" cy="107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63"/>
          <p:cNvGrpSpPr/>
          <p:nvPr/>
        </p:nvGrpSpPr>
        <p:grpSpPr>
          <a:xfrm>
            <a:off x="0" y="4059017"/>
            <a:ext cx="8994677" cy="0"/>
            <a:chOff x="0" y="3175"/>
            <a:chExt cx="6626" cy="0"/>
          </a:xfrm>
        </p:grpSpPr>
        <p:sp>
          <p:nvSpPr>
            <p:cNvPr id="374" name="Google Shape;374;p63"/>
            <p:cNvSpPr/>
            <p:nvPr/>
          </p:nvSpPr>
          <p:spPr>
            <a:xfrm>
              <a:off x="0" y="3175"/>
              <a:ext cx="66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3"/>
            <p:cNvSpPr/>
            <p:nvPr/>
          </p:nvSpPr>
          <p:spPr>
            <a:xfrm>
              <a:off x="1826" y="3175"/>
              <a:ext cx="480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63"/>
          <p:cNvSpPr txBox="1">
            <a:spLocks noGrp="1"/>
          </p:cNvSpPr>
          <p:nvPr>
            <p:ph type="ctrTitle"/>
          </p:nvPr>
        </p:nvSpPr>
        <p:spPr>
          <a:xfrm>
            <a:off x="2478762" y="1221600"/>
            <a:ext cx="4523400" cy="21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63"/>
          <p:cNvSpPr txBox="1">
            <a:spLocks noGrp="1"/>
          </p:cNvSpPr>
          <p:nvPr>
            <p:ph type="subTitle" idx="1"/>
          </p:nvPr>
        </p:nvSpPr>
        <p:spPr>
          <a:xfrm>
            <a:off x="2478762" y="3421257"/>
            <a:ext cx="45234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8" name="Google Shape;378;p63" descr="AIRBUS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72" y="4623978"/>
            <a:ext cx="1080120" cy="27003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3"/>
          <p:cNvSpPr txBox="1">
            <a:spLocks noGrp="1"/>
          </p:cNvSpPr>
          <p:nvPr>
            <p:ph type="body" idx="2"/>
          </p:nvPr>
        </p:nvSpPr>
        <p:spPr>
          <a:xfrm>
            <a:off x="2478762" y="4239000"/>
            <a:ext cx="45234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i="0" u="none" strike="noStrike" cap="none">
                <a:solidFill>
                  <a:schemeClr val="lt1"/>
                </a:solidFill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sz="1100" i="0" u="none" strike="noStrike" cap="none">
                <a:solidFill>
                  <a:srgbClr val="595959"/>
                </a:solidFill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–"/>
              <a:defRPr sz="1100" i="0" u="none" strike="noStrike" cap="none">
                <a:solidFill>
                  <a:srgbClr val="595959"/>
                </a:solidFill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–"/>
              <a:defRPr sz="1100" i="0" u="none" strike="noStrike" cap="none">
                <a:solidFill>
                  <a:srgbClr val="595959"/>
                </a:solidFill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–"/>
              <a:defRPr sz="1100" i="0" u="none" strike="noStrike" cap="none">
                <a:solidFill>
                  <a:srgbClr val="595959"/>
                </a:solidFill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4"/>
          <p:cNvSpPr txBox="1">
            <a:spLocks noGrp="1"/>
          </p:cNvSpPr>
          <p:nvPr>
            <p:ph type="title"/>
          </p:nvPr>
        </p:nvSpPr>
        <p:spPr>
          <a:xfrm>
            <a:off x="352426" y="490269"/>
            <a:ext cx="84372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2" name="Google Shape;382;p64"/>
          <p:cNvSpPr txBox="1">
            <a:spLocks noGrp="1"/>
          </p:cNvSpPr>
          <p:nvPr>
            <p:ph type="dt" idx="10"/>
          </p:nvPr>
        </p:nvSpPr>
        <p:spPr>
          <a:xfrm>
            <a:off x="583200" y="4833000"/>
            <a:ext cx="869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3" name="Google Shape;383;p64"/>
          <p:cNvSpPr txBox="1">
            <a:spLocks noGrp="1"/>
          </p:cNvSpPr>
          <p:nvPr>
            <p:ph type="ftr" idx="11"/>
          </p:nvPr>
        </p:nvSpPr>
        <p:spPr>
          <a:xfrm>
            <a:off x="1677374" y="4833000"/>
            <a:ext cx="6222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4" name="Google Shape;384;p64"/>
          <p:cNvSpPr txBox="1">
            <a:spLocks noGrp="1"/>
          </p:cNvSpPr>
          <p:nvPr>
            <p:ph type="sldNum" idx="12"/>
          </p:nvPr>
        </p:nvSpPr>
        <p:spPr>
          <a:xfrm>
            <a:off x="354305" y="4833000"/>
            <a:ext cx="221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64"/>
          <p:cNvSpPr txBox="1">
            <a:spLocks noGrp="1"/>
          </p:cNvSpPr>
          <p:nvPr>
            <p:ph type="body" idx="1"/>
          </p:nvPr>
        </p:nvSpPr>
        <p:spPr>
          <a:xfrm>
            <a:off x="6487003" y="249157"/>
            <a:ext cx="2450100" cy="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  <a:defRPr sz="600" i="0" u="none" strike="noStrike" cap="none">
                <a:solidFill>
                  <a:srgbClr val="FF0000"/>
                </a:solidFill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sz="1100" i="0" u="none" strike="noStrike" cap="none">
                <a:solidFill>
                  <a:srgbClr val="595959"/>
                </a:solidFill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–"/>
              <a:defRPr sz="1100" i="0" u="none" strike="noStrike" cap="none">
                <a:solidFill>
                  <a:srgbClr val="595959"/>
                </a:solidFill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–"/>
              <a:defRPr sz="1100" i="0" u="none" strike="noStrike" cap="none">
                <a:solidFill>
                  <a:srgbClr val="595959"/>
                </a:solidFill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–"/>
              <a:defRPr sz="1100" i="0" u="none" strike="noStrike" cap="none">
                <a:solidFill>
                  <a:srgbClr val="595959"/>
                </a:solidFill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 customisable">
  <p:cSld name="Title slide alt customisab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/>
          <p:nvPr/>
        </p:nvSpPr>
        <p:spPr>
          <a:xfrm>
            <a:off x="0" y="2740624"/>
            <a:ext cx="9144000" cy="24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2"/>
          <p:cNvSpPr txBox="1">
            <a:spLocks noGrp="1"/>
          </p:cNvSpPr>
          <p:nvPr>
            <p:ph type="ctrTitle"/>
          </p:nvPr>
        </p:nvSpPr>
        <p:spPr>
          <a:xfrm>
            <a:off x="2478762" y="3107486"/>
            <a:ext cx="45234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ubTitle" idx="1"/>
          </p:nvPr>
        </p:nvSpPr>
        <p:spPr>
          <a:xfrm>
            <a:off x="2478762" y="3808483"/>
            <a:ext cx="45234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grpSp>
        <p:nvGrpSpPr>
          <p:cNvPr id="42" name="Google Shape;42;p22"/>
          <p:cNvGrpSpPr/>
          <p:nvPr/>
        </p:nvGrpSpPr>
        <p:grpSpPr>
          <a:xfrm>
            <a:off x="7960915" y="4690807"/>
            <a:ext cx="998799" cy="184910"/>
            <a:chOff x="830300" y="1716088"/>
            <a:chExt cx="10058401" cy="1862137"/>
          </a:xfrm>
        </p:grpSpPr>
        <p:sp>
          <p:nvSpPr>
            <p:cNvPr id="43" name="Google Shape;43;p22"/>
            <p:cNvSpPr/>
            <p:nvPr/>
          </p:nvSpPr>
          <p:spPr>
            <a:xfrm>
              <a:off x="3857663" y="1749425"/>
              <a:ext cx="1604963" cy="1789112"/>
            </a:xfrm>
            <a:custGeom>
              <a:avLst/>
              <a:gdLst/>
              <a:ahLst/>
              <a:cxnLst/>
              <a:rect l="l" t="t" r="r" b="b"/>
              <a:pathLst>
                <a:path w="247" h="275" extrusionOk="0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2"/>
            <p:cNvSpPr/>
            <p:nvPr/>
          </p:nvSpPr>
          <p:spPr>
            <a:xfrm>
              <a:off x="3130588" y="1749425"/>
              <a:ext cx="435000" cy="178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2"/>
            <p:cNvSpPr/>
            <p:nvPr/>
          </p:nvSpPr>
          <p:spPr>
            <a:xfrm>
              <a:off x="830300" y="1749425"/>
              <a:ext cx="2203450" cy="1789113"/>
            </a:xfrm>
            <a:custGeom>
              <a:avLst/>
              <a:gdLst/>
              <a:ahLst/>
              <a:cxnLst/>
              <a:rect l="l" t="t" r="r" b="b"/>
              <a:pathLst>
                <a:path w="1388" h="1127" extrusionOk="0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2"/>
            <p:cNvSpPr/>
            <p:nvPr/>
          </p:nvSpPr>
          <p:spPr>
            <a:xfrm>
              <a:off x="5670588" y="1749425"/>
              <a:ext cx="1670050" cy="1789112"/>
            </a:xfrm>
            <a:custGeom>
              <a:avLst/>
              <a:gdLst/>
              <a:ahLst/>
              <a:cxnLst/>
              <a:rect l="l" t="t" r="r" b="b"/>
              <a:pathLst>
                <a:path w="257" h="275" extrusionOk="0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2"/>
            <p:cNvSpPr/>
            <p:nvPr/>
          </p:nvSpPr>
          <p:spPr>
            <a:xfrm>
              <a:off x="7529550" y="1749425"/>
              <a:ext cx="1630363" cy="1828800"/>
            </a:xfrm>
            <a:custGeom>
              <a:avLst/>
              <a:gdLst/>
              <a:ahLst/>
              <a:cxnLst/>
              <a:rect l="l" t="t" r="r" b="b"/>
              <a:pathLst>
                <a:path w="251" h="281" extrusionOk="0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2"/>
            <p:cNvSpPr/>
            <p:nvPr/>
          </p:nvSpPr>
          <p:spPr>
            <a:xfrm>
              <a:off x="9309138" y="1716088"/>
              <a:ext cx="1579563" cy="1862137"/>
            </a:xfrm>
            <a:custGeom>
              <a:avLst/>
              <a:gdLst/>
              <a:ahLst/>
              <a:cxnLst/>
              <a:rect l="l" t="t" r="r" b="b"/>
              <a:pathLst>
                <a:path w="243" h="286" extrusionOk="0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22"/>
          <p:cNvSpPr txBox="1">
            <a:spLocks noGrp="1"/>
          </p:cNvSpPr>
          <p:nvPr>
            <p:ph type="subTitle" idx="2"/>
          </p:nvPr>
        </p:nvSpPr>
        <p:spPr>
          <a:xfrm>
            <a:off x="2498063" y="4415569"/>
            <a:ext cx="38637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22"/>
          <p:cNvGrpSpPr/>
          <p:nvPr/>
        </p:nvGrpSpPr>
        <p:grpSpPr>
          <a:xfrm>
            <a:off x="7" y="2718797"/>
            <a:ext cx="9168244" cy="21835"/>
            <a:chOff x="9639300" y="2417713"/>
            <a:chExt cx="12224325" cy="29113"/>
          </a:xfrm>
        </p:grpSpPr>
        <p:cxnSp>
          <p:nvCxnSpPr>
            <p:cNvPr id="51" name="Google Shape;51;p22"/>
            <p:cNvCxnSpPr/>
            <p:nvPr/>
          </p:nvCxnSpPr>
          <p:spPr>
            <a:xfrm>
              <a:off x="9639300" y="2417713"/>
              <a:ext cx="25608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52;p22"/>
            <p:cNvCxnSpPr/>
            <p:nvPr/>
          </p:nvCxnSpPr>
          <p:spPr>
            <a:xfrm>
              <a:off x="12944325" y="2446826"/>
              <a:ext cx="8919300" cy="0"/>
            </a:xfrm>
            <a:prstGeom prst="straightConnector1">
              <a:avLst/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5"/>
          <p:cNvSpPr txBox="1">
            <a:spLocks noGrp="1"/>
          </p:cNvSpPr>
          <p:nvPr>
            <p:ph type="sldNum" idx="12"/>
          </p:nvPr>
        </p:nvSpPr>
        <p:spPr>
          <a:xfrm>
            <a:off x="359100" y="4833000"/>
            <a:ext cx="216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8" name="Google Shape;388;p65"/>
          <p:cNvSpPr txBox="1">
            <a:spLocks noGrp="1"/>
          </p:cNvSpPr>
          <p:nvPr>
            <p:ph type="ftr" idx="11"/>
          </p:nvPr>
        </p:nvSpPr>
        <p:spPr>
          <a:xfrm>
            <a:off x="1331710" y="4833000"/>
            <a:ext cx="5252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9" name="Google Shape;389;p65"/>
          <p:cNvSpPr txBox="1">
            <a:spLocks noGrp="1"/>
          </p:cNvSpPr>
          <p:nvPr>
            <p:ph type="dt" idx="10"/>
          </p:nvPr>
        </p:nvSpPr>
        <p:spPr>
          <a:xfrm>
            <a:off x="597960" y="4833000"/>
            <a:ext cx="711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65"/>
          <p:cNvSpPr txBox="1"/>
          <p:nvPr/>
        </p:nvSpPr>
        <p:spPr>
          <a:xfrm>
            <a:off x="8253413" y="255985"/>
            <a:ext cx="6906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E8F00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rgbClr val="FE8F00"/>
                </a:solidFill>
                <a:latin typeface="Arial"/>
                <a:ea typeface="Arial"/>
                <a:cs typeface="Arial"/>
                <a:sym typeface="Arial"/>
              </a:rPr>
              <a:t>[ Airbus Amber ]</a:t>
            </a:r>
            <a:endParaRPr sz="700" b="1" i="0" u="none" strike="noStrike" cap="none">
              <a:solidFill>
                <a:srgbClr val="FE8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, text and sidebar">
  <p:cSld name="Two pictures, text and sidebar"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6"/>
          <p:cNvSpPr txBox="1">
            <a:spLocks noGrp="1"/>
          </p:cNvSpPr>
          <p:nvPr>
            <p:ph type="body" idx="1"/>
          </p:nvPr>
        </p:nvSpPr>
        <p:spPr>
          <a:xfrm>
            <a:off x="359569" y="490538"/>
            <a:ext cx="64356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marL="914400" lvl="1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2pPr>
            <a:lvl3pPr marL="1371600" lvl="2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3pPr>
            <a:lvl4pPr marL="1828800" lvl="3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4pPr>
            <a:lvl5pPr marL="2286000" lvl="4" indent="-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–"/>
              <a:defRPr sz="3600"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6pPr>
            <a:lvl7pPr marL="3200400" lvl="6" indent="-3492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7pPr>
            <a:lvl8pPr marL="3657600" lvl="7" indent="-3492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8pPr>
            <a:lvl9pPr marL="4114800" lvl="8" indent="-3492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9pPr>
          </a:lstStyle>
          <a:p>
            <a:endParaRPr/>
          </a:p>
        </p:txBody>
      </p:sp>
      <p:sp>
        <p:nvSpPr>
          <p:cNvPr id="393" name="Google Shape;393;p66"/>
          <p:cNvSpPr txBox="1">
            <a:spLocks noGrp="1"/>
          </p:cNvSpPr>
          <p:nvPr>
            <p:ph type="body" idx="2"/>
          </p:nvPr>
        </p:nvSpPr>
        <p:spPr>
          <a:xfrm>
            <a:off x="3707100" y="1174500"/>
            <a:ext cx="30780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b="1"/>
            </a:lvl1pPr>
            <a:lvl2pPr marL="914400" lvl="1" indent="-3492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2pPr>
            <a:lvl3pPr marL="1371600" lvl="2" indent="-3492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3pPr>
            <a:lvl4pPr marL="1828800" lvl="3" indent="-3492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4pPr>
            <a:lvl5pPr marL="2286000" lvl="4" indent="-3492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5pPr>
            <a:lvl6pPr marL="2743200" lvl="5" indent="-3492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6pPr>
            <a:lvl7pPr marL="3200400" lvl="6" indent="-3492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7pPr>
            <a:lvl8pPr marL="3657600" lvl="7" indent="-3492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8pPr>
            <a:lvl9pPr marL="4114800" lvl="8" indent="-3492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/>
            </a:lvl9pPr>
          </a:lstStyle>
          <a:p>
            <a:endParaRPr/>
          </a:p>
        </p:txBody>
      </p:sp>
      <p:cxnSp>
        <p:nvCxnSpPr>
          <p:cNvPr id="394" name="Google Shape;394;p66"/>
          <p:cNvCxnSpPr/>
          <p:nvPr/>
        </p:nvCxnSpPr>
        <p:spPr>
          <a:xfrm>
            <a:off x="700911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5" name="Google Shape;395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4128" y="5066541"/>
            <a:ext cx="104796" cy="19436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66"/>
          <p:cNvSpPr/>
          <p:nvPr/>
        </p:nvSpPr>
        <p:spPr>
          <a:xfrm>
            <a:off x="274415" y="4808139"/>
            <a:ext cx="645300" cy="10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25" tIns="24025" rIns="24025" bIns="24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6"/>
          <p:cNvSpPr/>
          <p:nvPr/>
        </p:nvSpPr>
        <p:spPr>
          <a:xfrm>
            <a:off x="7838948" y="4823110"/>
            <a:ext cx="1242600" cy="7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25" tIns="24025" rIns="24025" bIns="24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359569" y="490268"/>
            <a:ext cx="8430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359569" y="1174499"/>
            <a:ext cx="40638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–"/>
              <a:defRPr sz="1900"/>
            </a:lvl1pPr>
            <a:lvl2pPr marL="914400" lvl="1" indent="-3492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 sz="1900"/>
            </a:lvl2pPr>
            <a:lvl3pPr marL="1371600" lvl="2" indent="-3492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 sz="1900"/>
            </a:lvl3pPr>
            <a:lvl4pPr marL="1828800" lvl="3" indent="-3492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 sz="1900"/>
            </a:lvl4pPr>
            <a:lvl5pPr marL="2286000" lvl="4" indent="-3492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 sz="1900"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2"/>
          </p:nvPr>
        </p:nvSpPr>
        <p:spPr>
          <a:xfrm>
            <a:off x="4725939" y="1174499"/>
            <a:ext cx="40638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–"/>
              <a:defRPr sz="1900"/>
            </a:lvl1pPr>
            <a:lvl2pPr marL="914400" lvl="1" indent="-3492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 sz="1900"/>
            </a:lvl2pPr>
            <a:lvl3pPr marL="1371600" lvl="2" indent="-3492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 sz="1900"/>
            </a:lvl3pPr>
            <a:lvl4pPr marL="1828800" lvl="3" indent="-3492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 sz="1900"/>
            </a:lvl4pPr>
            <a:lvl5pPr marL="2286000" lvl="4" indent="-3492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Char char="–"/>
              <a:defRPr sz="1900"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two columns">
  <p:cSld name="Header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359100" y="491400"/>
            <a:ext cx="8424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359569" y="1174499"/>
            <a:ext cx="4063800" cy="3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4725939" y="1174499"/>
            <a:ext cx="4063800" cy="3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three columns">
  <p:cSld name="Header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359100" y="491400"/>
            <a:ext cx="8424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359569" y="1174499"/>
            <a:ext cx="2700000" cy="3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2"/>
          </p:nvPr>
        </p:nvSpPr>
        <p:spPr>
          <a:xfrm>
            <a:off x="3221063" y="1174499"/>
            <a:ext cx="2700000" cy="3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3"/>
          </p:nvPr>
        </p:nvSpPr>
        <p:spPr>
          <a:xfrm>
            <a:off x="6087822" y="1176934"/>
            <a:ext cx="2700000" cy="3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 with text">
  <p:cSld name="Two pictures with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359100" y="491400"/>
            <a:ext cx="8424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359569" y="1174501"/>
            <a:ext cx="40635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b="1"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2"/>
          </p:nvPr>
        </p:nvSpPr>
        <p:spPr>
          <a:xfrm>
            <a:off x="4725939" y="1174500"/>
            <a:ext cx="40638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None/>
              <a:defRPr b="1"/>
            </a:lvl1pPr>
            <a:lvl2pPr marL="914400" lvl="1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marL="1371600" lvl="2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marL="2286000" lvl="4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marL="2743200" lvl="5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marL="3657600" lvl="7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59100" y="491400"/>
            <a:ext cx="8424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59100" y="1169100"/>
            <a:ext cx="8424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84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4" descr="Ein Bild, das Monitor, Computer, sitzend, Bildschirm enthält.&#10;&#10;Automatisch generierte Beschreibung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8135095" y="4848800"/>
            <a:ext cx="817128" cy="1515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4"/>
          <p:cNvSpPr txBox="1"/>
          <p:nvPr/>
        </p:nvSpPr>
        <p:spPr>
          <a:xfrm>
            <a:off x="359100" y="4833000"/>
            <a:ext cx="216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1">
          <p15:clr>
            <a:srgbClr val="F26B43"/>
          </p15:clr>
        </p15:guide>
        <p15:guide id="2" orient="horz" pos="736">
          <p15:clr>
            <a:srgbClr val="F26B43"/>
          </p15:clr>
        </p15:guide>
        <p15:guide id="3" orient="horz" pos="2794">
          <p15:clr>
            <a:srgbClr val="F26B43"/>
          </p15:clr>
        </p15:guide>
        <p15:guide id="4" pos="227">
          <p15:clr>
            <a:srgbClr val="F26B43"/>
          </p15:clr>
        </p15:guide>
        <p15:guide id="5" pos="55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353363" y="275005"/>
            <a:ext cx="8437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sz="19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sz="19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sz="19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sz="19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sz="19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sz="19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sz="19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sz="19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defRPr sz="19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body" idx="1"/>
          </p:nvPr>
        </p:nvSpPr>
        <p:spPr>
          <a:xfrm>
            <a:off x="354300" y="958838"/>
            <a:ext cx="8435400" cy="3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"/>
              <a:buChar char="•"/>
              <a:defRPr sz="11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"/>
              <a:buNone/>
              <a:defRPr sz="11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oboto"/>
              <a:buChar char="–"/>
              <a:defRPr sz="1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Roboto"/>
              <a:buChar char="–"/>
              <a:defRPr sz="9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Char char="–"/>
              <a:defRPr sz="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–"/>
              <a:defRPr sz="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–"/>
              <a:defRPr sz="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–"/>
              <a:defRPr sz="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–"/>
              <a:defRPr sz="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ldNum" idx="12"/>
          </p:nvPr>
        </p:nvSpPr>
        <p:spPr>
          <a:xfrm>
            <a:off x="354305" y="4833000"/>
            <a:ext cx="221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2" name="Google Shape;292;p17" descr="Screen Shot 2016-11-11 at 09.55.03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124300" y="4833000"/>
            <a:ext cx="831600" cy="1732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836">
          <p15:clr>
            <a:srgbClr val="F26B43"/>
          </p15:clr>
        </p15:guide>
        <p15:guide id="4" pos="222">
          <p15:clr>
            <a:srgbClr val="F26B43"/>
          </p15:clr>
        </p15:guide>
        <p15:guide id="5" orient="horz" pos="1564">
          <p15:clr>
            <a:srgbClr val="F26B43"/>
          </p15:clr>
        </p15:guide>
        <p15:guide id="6" pos="56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"/>
          <p:cNvSpPr txBox="1">
            <a:spLocks noGrp="1"/>
          </p:cNvSpPr>
          <p:nvPr>
            <p:ph type="ctrTitle"/>
          </p:nvPr>
        </p:nvSpPr>
        <p:spPr>
          <a:xfrm>
            <a:off x="5132400" y="589475"/>
            <a:ext cx="4011600" cy="11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rPr lang="en" sz="3200" b="1">
                <a:latin typeface="Helvetica Neue"/>
                <a:ea typeface="Helvetica Neue"/>
                <a:cs typeface="Helvetica Neue"/>
                <a:sym typeface="Helvetica Neue"/>
              </a:rPr>
              <a:t>CO-DEVELOPMENT</a:t>
            </a:r>
            <a:endParaRPr sz="32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on Problem Solving</a:t>
            </a:r>
            <a:endParaRPr sz="3800" b="1">
              <a:solidFill>
                <a:srgbClr val="0085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1"/>
          <p:cNvSpPr txBox="1">
            <a:spLocks noGrp="1"/>
          </p:cNvSpPr>
          <p:nvPr>
            <p:ph type="subTitle" idx="1"/>
          </p:nvPr>
        </p:nvSpPr>
        <p:spPr>
          <a:xfrm>
            <a:off x="5667508" y="325346"/>
            <a:ext cx="20937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rPr lang="en" sz="1100">
                <a:latin typeface="Helvetica Neue"/>
                <a:ea typeface="Helvetica Neue"/>
                <a:cs typeface="Helvetica Neue"/>
                <a:sym typeface="Helvetica Neue"/>
              </a:rPr>
              <a:t>May 2024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04" name="Google Shape;404;p1"/>
          <p:cNvCxnSpPr/>
          <p:nvPr/>
        </p:nvCxnSpPr>
        <p:spPr>
          <a:xfrm rot="10800000">
            <a:off x="7422506" y="502163"/>
            <a:ext cx="1750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5" name="Google Shape;405;p1"/>
          <p:cNvSpPr/>
          <p:nvPr/>
        </p:nvSpPr>
        <p:spPr>
          <a:xfrm>
            <a:off x="5656725" y="492919"/>
            <a:ext cx="1849500" cy="5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"/>
          <p:cNvSpPr txBox="1">
            <a:spLocks noGrp="1"/>
          </p:cNvSpPr>
          <p:nvPr>
            <p:ph type="subTitle" idx="2"/>
          </p:nvPr>
        </p:nvSpPr>
        <p:spPr>
          <a:xfrm>
            <a:off x="6487003" y="249157"/>
            <a:ext cx="24501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</a:pPr>
            <a:r>
              <a:rPr lang="en" sz="700" b="1">
                <a:solidFill>
                  <a:srgbClr val="FF9900"/>
                </a:solidFill>
              </a:rPr>
              <a:t>[Airbus Amber]</a:t>
            </a:r>
            <a:endParaRPr/>
          </a:p>
        </p:txBody>
      </p:sp>
      <p:sp>
        <p:nvSpPr>
          <p:cNvPr id="407" name="Google Shape;407;p1"/>
          <p:cNvSpPr txBox="1"/>
          <p:nvPr/>
        </p:nvSpPr>
        <p:spPr>
          <a:xfrm>
            <a:off x="219050" y="4318975"/>
            <a:ext cx="7911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✈"/>
            </a:pPr>
            <a:r>
              <a:rPr lang="en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Interactive “Challenge” solving techniques</a:t>
            </a:r>
            <a:endParaRPr sz="2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8" name="Google Shape;40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850" y="2260700"/>
            <a:ext cx="52863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d1add03693_0_90"/>
          <p:cNvSpPr txBox="1">
            <a:spLocks noGrp="1"/>
          </p:cNvSpPr>
          <p:nvPr>
            <p:ph type="body" idx="4294967295"/>
          </p:nvPr>
        </p:nvSpPr>
        <p:spPr>
          <a:xfrm>
            <a:off x="6639403" y="49655"/>
            <a:ext cx="24501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</a:pPr>
            <a:r>
              <a:rPr lang="en" sz="700" b="1">
                <a:solidFill>
                  <a:srgbClr val="FF9900"/>
                </a:solidFill>
              </a:rPr>
              <a:t>[Airbus Amber]</a:t>
            </a:r>
            <a:endParaRPr/>
          </a:p>
        </p:txBody>
      </p:sp>
      <p:sp>
        <p:nvSpPr>
          <p:cNvPr id="539" name="Google Shape;539;g2d1add03693_0_90"/>
          <p:cNvSpPr/>
          <p:nvPr/>
        </p:nvSpPr>
        <p:spPr>
          <a:xfrm flipH="1">
            <a:off x="92175" y="142195"/>
            <a:ext cx="7275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5 - Consultation</a:t>
            </a:r>
            <a:endParaRPr sz="2400" b="0" i="0" u="none" strike="noStrike" cap="none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40" name="Google Shape;540;g2d1add03693_0_90"/>
          <p:cNvCxnSpPr/>
          <p:nvPr/>
        </p:nvCxnSpPr>
        <p:spPr>
          <a:xfrm>
            <a:off x="76350" y="508375"/>
            <a:ext cx="69435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1" name="Google Shape;541;g2d1add03693_0_90"/>
          <p:cNvSpPr/>
          <p:nvPr/>
        </p:nvSpPr>
        <p:spPr>
          <a:xfrm>
            <a:off x="580786" y="629875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42" name="Google Shape;542;g2d1add03693_0_90"/>
          <p:cNvCxnSpPr/>
          <p:nvPr/>
        </p:nvCxnSpPr>
        <p:spPr>
          <a:xfrm>
            <a:off x="481125" y="538400"/>
            <a:ext cx="0" cy="41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3" name="Google Shape;543;g2d1add03693_0_90"/>
          <p:cNvSpPr/>
          <p:nvPr/>
        </p:nvSpPr>
        <p:spPr>
          <a:xfrm>
            <a:off x="580786" y="1110079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4" name="Google Shape;544;g2d1add03693_0_90"/>
          <p:cNvSpPr/>
          <p:nvPr/>
        </p:nvSpPr>
        <p:spPr>
          <a:xfrm>
            <a:off x="751575" y="1110075"/>
            <a:ext cx="7224225" cy="2107850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Participants share their:</a:t>
            </a: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Perspectives of the situation</a:t>
            </a: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Suggestions/Feedback</a:t>
            </a: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Testimonials/Experiences</a:t>
            </a: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45" name="Google Shape;545;g2d1add03693_0_90"/>
          <p:cNvSpPr txBox="1"/>
          <p:nvPr/>
        </p:nvSpPr>
        <p:spPr>
          <a:xfrm>
            <a:off x="2836125" y="3874925"/>
            <a:ext cx="3354600" cy="480000"/>
          </a:xfrm>
          <a:prstGeom prst="rect">
            <a:avLst/>
          </a:prstGeom>
          <a:noFill/>
          <a:ln w="38100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95959"/>
                </a:solidFill>
              </a:rPr>
              <a:t>12 minutes</a:t>
            </a:r>
            <a:endParaRPr sz="2000" b="1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d1add03693_0_102"/>
          <p:cNvSpPr txBox="1">
            <a:spLocks noGrp="1"/>
          </p:cNvSpPr>
          <p:nvPr>
            <p:ph type="body" idx="4294967295"/>
          </p:nvPr>
        </p:nvSpPr>
        <p:spPr>
          <a:xfrm>
            <a:off x="6639403" y="49655"/>
            <a:ext cx="24501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</a:pPr>
            <a:r>
              <a:rPr lang="en" sz="700" b="1">
                <a:solidFill>
                  <a:srgbClr val="FF9900"/>
                </a:solidFill>
              </a:rPr>
              <a:t>[Airbus Amber]</a:t>
            </a:r>
            <a:endParaRPr/>
          </a:p>
        </p:txBody>
      </p:sp>
      <p:sp>
        <p:nvSpPr>
          <p:cNvPr id="552" name="Google Shape;552;g2d1add03693_0_102"/>
          <p:cNvSpPr/>
          <p:nvPr/>
        </p:nvSpPr>
        <p:spPr>
          <a:xfrm flipH="1">
            <a:off x="92175" y="142195"/>
            <a:ext cx="7275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6 - Action Plan &amp; Key Learnings</a:t>
            </a:r>
            <a:endParaRPr sz="2400" b="0" i="0" u="none" strike="noStrike" cap="none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53" name="Google Shape;553;g2d1add03693_0_102"/>
          <p:cNvCxnSpPr/>
          <p:nvPr/>
        </p:nvCxnSpPr>
        <p:spPr>
          <a:xfrm>
            <a:off x="76350" y="508375"/>
            <a:ext cx="69435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4" name="Google Shape;554;g2d1add03693_0_102"/>
          <p:cNvSpPr/>
          <p:nvPr/>
        </p:nvSpPr>
        <p:spPr>
          <a:xfrm>
            <a:off x="580786" y="629875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55" name="Google Shape;555;g2d1add03693_0_102"/>
          <p:cNvCxnSpPr/>
          <p:nvPr/>
        </p:nvCxnSpPr>
        <p:spPr>
          <a:xfrm>
            <a:off x="481125" y="538400"/>
            <a:ext cx="0" cy="41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6" name="Google Shape;556;g2d1add03693_0_102"/>
          <p:cNvSpPr/>
          <p:nvPr/>
        </p:nvSpPr>
        <p:spPr>
          <a:xfrm>
            <a:off x="580786" y="1110079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7" name="Google Shape;557;g2d1add03693_0_102"/>
          <p:cNvSpPr/>
          <p:nvPr/>
        </p:nvSpPr>
        <p:spPr>
          <a:xfrm>
            <a:off x="751575" y="1110075"/>
            <a:ext cx="7224225" cy="2107850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Client is invited to provide a summary of their action plan &amp; key takeaways/next steps</a:t>
            </a: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58" name="Google Shape;558;g2d1add03693_0_102"/>
          <p:cNvSpPr txBox="1"/>
          <p:nvPr/>
        </p:nvSpPr>
        <p:spPr>
          <a:xfrm>
            <a:off x="2836125" y="3874925"/>
            <a:ext cx="3354600" cy="480000"/>
          </a:xfrm>
          <a:prstGeom prst="rect">
            <a:avLst/>
          </a:prstGeom>
          <a:noFill/>
          <a:ln w="38100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95959"/>
                </a:solidFill>
              </a:rPr>
              <a:t>5 minutes</a:t>
            </a:r>
            <a:endParaRPr sz="2000" b="1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3"/>
          <p:cNvSpPr txBox="1">
            <a:spLocks noGrp="1"/>
          </p:cNvSpPr>
          <p:nvPr>
            <p:ph type="body" idx="4294967295"/>
          </p:nvPr>
        </p:nvSpPr>
        <p:spPr>
          <a:xfrm>
            <a:off x="2914685" y="2224895"/>
            <a:ext cx="48804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900">
                <a:solidFill>
                  <a:schemeClr val="dk2"/>
                </a:solidFill>
              </a:rPr>
              <a:t>Thank you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564" name="Google Shape;564;p13"/>
          <p:cNvSpPr txBox="1">
            <a:spLocks noGrp="1"/>
          </p:cNvSpPr>
          <p:nvPr>
            <p:ph type="body" idx="4294967295"/>
          </p:nvPr>
        </p:nvSpPr>
        <p:spPr>
          <a:xfrm>
            <a:off x="2914685" y="2766081"/>
            <a:ext cx="477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</a:pPr>
            <a:r>
              <a:rPr lang="en"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document and all information contained herein is the sole property of </a:t>
            </a:r>
            <a:r>
              <a:rPr lang="en" sz="800">
                <a:solidFill>
                  <a:schemeClr val="dk2"/>
                </a:solidFill>
              </a:rPr>
              <a:t>Airbus</a:t>
            </a:r>
            <a:r>
              <a:rPr lang="en"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No intellectual property rights are granted by the delivery of this document or the disclosure of its content. This document shall not be reproduced or disclosed to a third party without the expressed written consent of Airbus. This document and its content shall not be used for any purpose other than that for which it is supplied.</a:t>
            </a:r>
            <a:endParaRPr sz="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</a:pPr>
            <a:r>
              <a:rPr lang="en"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Airbus, its logo and product names are registered trademarks.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565" name="Google Shape;565;p13"/>
          <p:cNvSpPr txBox="1">
            <a:spLocks noGrp="1"/>
          </p:cNvSpPr>
          <p:nvPr>
            <p:ph type="ftr" idx="11"/>
          </p:nvPr>
        </p:nvSpPr>
        <p:spPr>
          <a:xfrm>
            <a:off x="2914685" y="2609796"/>
            <a:ext cx="5252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Copyright Airbus (Specify your Legal Entity YEAR) / Presentation title runs here</a:t>
            </a: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3"/>
          <p:cNvSpPr txBox="1">
            <a:spLocks noGrp="1"/>
          </p:cNvSpPr>
          <p:nvPr>
            <p:ph type="body" idx="4294967295"/>
          </p:nvPr>
        </p:nvSpPr>
        <p:spPr>
          <a:xfrm>
            <a:off x="6487003" y="249157"/>
            <a:ext cx="24501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</a:pPr>
            <a:r>
              <a:rPr lang="en" sz="700" b="1">
                <a:solidFill>
                  <a:srgbClr val="FF9900"/>
                </a:solidFill>
              </a:rPr>
              <a:t>[Airbus Amber]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"/>
          <p:cNvSpPr txBox="1">
            <a:spLocks noGrp="1"/>
          </p:cNvSpPr>
          <p:nvPr>
            <p:ph type="body" idx="4294967295"/>
          </p:nvPr>
        </p:nvSpPr>
        <p:spPr>
          <a:xfrm>
            <a:off x="6639403" y="49655"/>
            <a:ext cx="24501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</a:pPr>
            <a:r>
              <a:rPr lang="en" sz="700" b="1">
                <a:solidFill>
                  <a:srgbClr val="FF9900"/>
                </a:solidFill>
              </a:rPr>
              <a:t>[Airbus Amber]</a:t>
            </a:r>
            <a:endParaRPr/>
          </a:p>
        </p:txBody>
      </p:sp>
      <p:sp>
        <p:nvSpPr>
          <p:cNvPr id="415" name="Google Shape;415;p2"/>
          <p:cNvSpPr/>
          <p:nvPr/>
        </p:nvSpPr>
        <p:spPr>
          <a:xfrm flipH="1">
            <a:off x="92175" y="142195"/>
            <a:ext cx="7275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 b="1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Co-Development “Codev”?</a:t>
            </a:r>
            <a:endParaRPr sz="2400" b="0" i="0" u="none" strike="noStrike" cap="none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16" name="Google Shape;416;p2"/>
          <p:cNvCxnSpPr/>
          <p:nvPr/>
        </p:nvCxnSpPr>
        <p:spPr>
          <a:xfrm>
            <a:off x="76350" y="508375"/>
            <a:ext cx="69435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p2"/>
          <p:cNvSpPr/>
          <p:nvPr/>
        </p:nvSpPr>
        <p:spPr>
          <a:xfrm>
            <a:off x="580786" y="629875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18" name="Google Shape;418;p2"/>
          <p:cNvCxnSpPr/>
          <p:nvPr/>
        </p:nvCxnSpPr>
        <p:spPr>
          <a:xfrm>
            <a:off x="481125" y="538400"/>
            <a:ext cx="0" cy="41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Google Shape;419;p2"/>
          <p:cNvSpPr/>
          <p:nvPr/>
        </p:nvSpPr>
        <p:spPr>
          <a:xfrm>
            <a:off x="580786" y="1110079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0" name="Google Shape;420;p2"/>
          <p:cNvSpPr/>
          <p:nvPr/>
        </p:nvSpPr>
        <p:spPr>
          <a:xfrm>
            <a:off x="593875" y="1910413"/>
            <a:ext cx="8495625" cy="1386825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1" name="Google Shape;421;p2"/>
          <p:cNvSpPr/>
          <p:nvPr/>
        </p:nvSpPr>
        <p:spPr>
          <a:xfrm>
            <a:off x="593875" y="729975"/>
            <a:ext cx="8030175" cy="3950675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" sz="2100" b="1">
                <a:latin typeface="Helvetica Neue"/>
                <a:ea typeface="Helvetica Neue"/>
                <a:cs typeface="Helvetica Neue"/>
                <a:sym typeface="Helvetica Neue"/>
              </a:rPr>
              <a:t>training process</a:t>
            </a: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 developed in the 1980’s by Adrien Payette and Claude Champaign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Designed to bring a </a:t>
            </a:r>
            <a:r>
              <a:rPr lang="en" sz="2100" b="1">
                <a:latin typeface="Helvetica Neue"/>
                <a:ea typeface="Helvetica Neue"/>
                <a:cs typeface="Helvetica Neue"/>
                <a:sym typeface="Helvetica Neue"/>
              </a:rPr>
              <a:t>group</a:t>
            </a: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 of peers </a:t>
            </a:r>
            <a:r>
              <a:rPr lang="en" sz="2100" b="1">
                <a:latin typeface="Helvetica Neue"/>
                <a:ea typeface="Helvetica Neue"/>
                <a:cs typeface="Helvetica Neue"/>
                <a:sym typeface="Helvetica Neue"/>
              </a:rPr>
              <a:t>together</a:t>
            </a: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 to: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AutoNum type="alphaUcPeriod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Solve challenges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AutoNum type="alphaUcPeriod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Generate ideas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AutoNum type="alphaUcPeriod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Identify actions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AutoNum type="alphaUcPeriod"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Develop skills in order to progress in your professional practice of developing something new together with one or more people or organizations</a:t>
            </a:r>
            <a:endParaRPr sz="210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"/>
          <p:cNvSpPr/>
          <p:nvPr/>
        </p:nvSpPr>
        <p:spPr>
          <a:xfrm>
            <a:off x="2190475" y="1341150"/>
            <a:ext cx="1540500" cy="374400"/>
          </a:xfrm>
          <a:prstGeom prst="rect">
            <a:avLst/>
          </a:prstGeom>
          <a:solidFill>
            <a:srgbClr val="5B44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"/>
          <p:cNvSpPr/>
          <p:nvPr/>
        </p:nvSpPr>
        <p:spPr>
          <a:xfrm>
            <a:off x="3835375" y="1341150"/>
            <a:ext cx="1540500" cy="374400"/>
          </a:xfrm>
          <a:prstGeom prst="rect">
            <a:avLst/>
          </a:prstGeom>
          <a:solidFill>
            <a:srgbClr val="FEB8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"/>
          <p:cNvSpPr/>
          <p:nvPr/>
        </p:nvSpPr>
        <p:spPr>
          <a:xfrm>
            <a:off x="5475038" y="1341150"/>
            <a:ext cx="1540500" cy="374400"/>
          </a:xfrm>
          <a:prstGeom prst="rect">
            <a:avLst/>
          </a:prstGeom>
          <a:solidFill>
            <a:srgbClr val="D756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"/>
          <p:cNvSpPr/>
          <p:nvPr/>
        </p:nvSpPr>
        <p:spPr>
          <a:xfrm>
            <a:off x="7121175" y="1341150"/>
            <a:ext cx="1540500" cy="374400"/>
          </a:xfrm>
          <a:prstGeom prst="rect">
            <a:avLst/>
          </a:prstGeom>
          <a:solidFill>
            <a:srgbClr val="1BB2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"/>
          <p:cNvSpPr/>
          <p:nvPr/>
        </p:nvSpPr>
        <p:spPr>
          <a:xfrm>
            <a:off x="545575" y="1341150"/>
            <a:ext cx="1540500" cy="374400"/>
          </a:xfrm>
          <a:prstGeom prst="rect">
            <a:avLst/>
          </a:prstGeom>
          <a:solidFill>
            <a:srgbClr val="3D9F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"/>
          <p:cNvSpPr txBox="1">
            <a:spLocks noGrp="1"/>
          </p:cNvSpPr>
          <p:nvPr>
            <p:ph type="title"/>
          </p:nvPr>
        </p:nvSpPr>
        <p:spPr>
          <a:xfrm>
            <a:off x="353363" y="275005"/>
            <a:ext cx="8437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benefits for the participants</a:t>
            </a:r>
            <a:endParaRPr/>
          </a:p>
        </p:txBody>
      </p:sp>
      <p:pic>
        <p:nvPicPr>
          <p:cNvPr id="432" name="Google Shape;432;p3"/>
          <p:cNvPicPr preferRelativeResize="0"/>
          <p:nvPr/>
        </p:nvPicPr>
        <p:blipFill rotWithShape="1">
          <a:blip r:embed="rId3">
            <a:alphaModFix/>
          </a:blip>
          <a:srcRect l="11212" r="7769"/>
          <a:stretch/>
        </p:blipFill>
        <p:spPr>
          <a:xfrm>
            <a:off x="545575" y="1722950"/>
            <a:ext cx="1540500" cy="1892100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noFill/>
          <a:ln>
            <a:noFill/>
          </a:ln>
        </p:spPr>
      </p:pic>
      <p:sp>
        <p:nvSpPr>
          <p:cNvPr id="433" name="Google Shape;433;p3"/>
          <p:cNvSpPr txBox="1"/>
          <p:nvPr/>
        </p:nvSpPr>
        <p:spPr>
          <a:xfrm>
            <a:off x="491820" y="3686628"/>
            <a:ext cx="1590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7F7F7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 leadership skills including </a:t>
            </a:r>
            <a:r>
              <a:rPr lang="en" sz="1100" b="0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active listening, opening up perspectives</a:t>
            </a:r>
            <a:r>
              <a:rPr lang="en" sz="1100" b="0" i="0" u="none" strike="noStrike" cap="none">
                <a:solidFill>
                  <a:srgbClr val="7F7F7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and others…</a:t>
            </a:r>
            <a:endParaRPr sz="1100" b="0" i="0" u="none" strike="noStrike" cap="none">
              <a:solidFill>
                <a:srgbClr val="7F7F7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4" name="Google Shape;434;p3"/>
          <p:cNvSpPr txBox="1"/>
          <p:nvPr/>
        </p:nvSpPr>
        <p:spPr>
          <a:xfrm>
            <a:off x="486550" y="3709276"/>
            <a:ext cx="15951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3D9FA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5" name="Google Shape;435;p3"/>
          <p:cNvSpPr txBox="1"/>
          <p:nvPr/>
        </p:nvSpPr>
        <p:spPr>
          <a:xfrm>
            <a:off x="605135" y="1427996"/>
            <a:ext cx="1421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 leadership skills</a:t>
            </a:r>
            <a:endParaRPr sz="11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36" name="Google Shape;436;p3"/>
          <p:cNvPicPr preferRelativeResize="0"/>
          <p:nvPr/>
        </p:nvPicPr>
        <p:blipFill rotWithShape="1">
          <a:blip r:embed="rId4">
            <a:alphaModFix/>
          </a:blip>
          <a:srcRect l="22867" r="22866"/>
          <a:stretch/>
        </p:blipFill>
        <p:spPr>
          <a:xfrm>
            <a:off x="2186207" y="1720272"/>
            <a:ext cx="1540500" cy="1892100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noFill/>
          <a:ln>
            <a:noFill/>
          </a:ln>
        </p:spPr>
      </p:pic>
      <p:sp>
        <p:nvSpPr>
          <p:cNvPr id="437" name="Google Shape;437;p3"/>
          <p:cNvSpPr txBox="1"/>
          <p:nvPr/>
        </p:nvSpPr>
        <p:spPr>
          <a:xfrm>
            <a:off x="2136069" y="3686628"/>
            <a:ext cx="1590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7F7F7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Build a </a:t>
            </a:r>
            <a:r>
              <a:rPr lang="en" sz="1100" b="0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trustful &amp; inclusive</a:t>
            </a:r>
            <a:r>
              <a:rPr lang="en" sz="1100" b="0" i="0" u="none" strike="noStrike" cap="none">
                <a:solidFill>
                  <a:srgbClr val="0F7FC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100" b="0" i="0" u="none" strike="noStrike" cap="none">
                <a:solidFill>
                  <a:srgbClr val="7F7F7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environment and develop a more inclusive mindset</a:t>
            </a:r>
            <a:endParaRPr sz="1100" b="0" i="0" u="none" strike="noStrike" cap="none">
              <a:solidFill>
                <a:srgbClr val="7F7F7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7F7F7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8" name="Google Shape;438;p3"/>
          <p:cNvSpPr txBox="1"/>
          <p:nvPr/>
        </p:nvSpPr>
        <p:spPr>
          <a:xfrm>
            <a:off x="2249384" y="1427996"/>
            <a:ext cx="1421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Experience Inclusion &amp; Diversity</a:t>
            </a:r>
            <a:endParaRPr sz="11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39" name="Google Shape;439;p3"/>
          <p:cNvPicPr preferRelativeResize="0"/>
          <p:nvPr/>
        </p:nvPicPr>
        <p:blipFill rotWithShape="1">
          <a:blip r:embed="rId5">
            <a:alphaModFix/>
          </a:blip>
          <a:srcRect l="22867" r="22866"/>
          <a:stretch/>
        </p:blipFill>
        <p:spPr>
          <a:xfrm>
            <a:off x="3833423" y="1720272"/>
            <a:ext cx="1540500" cy="1892100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noFill/>
          <a:ln>
            <a:noFill/>
          </a:ln>
        </p:spPr>
      </p:pic>
      <p:sp>
        <p:nvSpPr>
          <p:cNvPr id="440" name="Google Shape;440;p3"/>
          <p:cNvSpPr txBox="1"/>
          <p:nvPr/>
        </p:nvSpPr>
        <p:spPr>
          <a:xfrm>
            <a:off x="3783285" y="3686628"/>
            <a:ext cx="1590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7F7F7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Boost your </a:t>
            </a:r>
            <a:r>
              <a:rPr lang="en" sz="1100" b="0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collaboration skills </a:t>
            </a:r>
            <a:r>
              <a:rPr lang="en" sz="1100" b="0" i="0" u="none" strike="noStrike" cap="none">
                <a:solidFill>
                  <a:srgbClr val="7F7F7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enjoy true teamwork </a:t>
            </a:r>
            <a:endParaRPr sz="1100" b="0" i="0" u="none" strike="noStrike" cap="none">
              <a:solidFill>
                <a:srgbClr val="7F7F7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41" name="Google Shape;441;p3"/>
          <p:cNvSpPr txBox="1"/>
          <p:nvPr/>
        </p:nvSpPr>
        <p:spPr>
          <a:xfrm>
            <a:off x="3896600" y="1427996"/>
            <a:ext cx="1421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Enjoy meaningful collaboration</a:t>
            </a:r>
            <a:endParaRPr sz="11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42" name="Google Shape;442;p3"/>
          <p:cNvPicPr preferRelativeResize="0"/>
          <p:nvPr/>
        </p:nvPicPr>
        <p:blipFill rotWithShape="1">
          <a:blip r:embed="rId6">
            <a:alphaModFix/>
          </a:blip>
          <a:srcRect l="22830" r="22823"/>
          <a:stretch/>
        </p:blipFill>
        <p:spPr>
          <a:xfrm>
            <a:off x="5477310" y="1720272"/>
            <a:ext cx="1540500" cy="1892100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noFill/>
          <a:ln>
            <a:noFill/>
          </a:ln>
        </p:spPr>
      </p:pic>
      <p:sp>
        <p:nvSpPr>
          <p:cNvPr id="443" name="Google Shape;443;p3"/>
          <p:cNvSpPr txBox="1"/>
          <p:nvPr/>
        </p:nvSpPr>
        <p:spPr>
          <a:xfrm>
            <a:off x="5427172" y="3686628"/>
            <a:ext cx="1590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F7FC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 continuously</a:t>
            </a:r>
            <a:r>
              <a:rPr lang="en" sz="1100" b="0" i="0" u="none" strike="noStrike" cap="none">
                <a:solidFill>
                  <a:srgbClr val="7F7F7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among people from other positions and functions</a:t>
            </a:r>
            <a:endParaRPr sz="1100" b="0" i="0" u="none" strike="noStrike" cap="none">
              <a:solidFill>
                <a:srgbClr val="7F7F7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44" name="Google Shape;444;p3"/>
          <p:cNvSpPr txBox="1"/>
          <p:nvPr/>
        </p:nvSpPr>
        <p:spPr>
          <a:xfrm>
            <a:off x="5540487" y="1427996"/>
            <a:ext cx="1421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 a part of a learning community</a:t>
            </a:r>
            <a:endParaRPr sz="11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45" name="Google Shape;445;p3"/>
          <p:cNvPicPr preferRelativeResize="0"/>
          <p:nvPr/>
        </p:nvPicPr>
        <p:blipFill rotWithShape="1">
          <a:blip r:embed="rId7">
            <a:alphaModFix/>
          </a:blip>
          <a:srcRect t="884" b="884"/>
          <a:stretch/>
        </p:blipFill>
        <p:spPr>
          <a:xfrm>
            <a:off x="7116639" y="1720272"/>
            <a:ext cx="1540500" cy="1892100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noFill/>
          <a:ln>
            <a:noFill/>
          </a:ln>
        </p:spPr>
      </p:pic>
      <p:sp>
        <p:nvSpPr>
          <p:cNvPr id="446" name="Google Shape;446;p3"/>
          <p:cNvSpPr txBox="1"/>
          <p:nvPr/>
        </p:nvSpPr>
        <p:spPr>
          <a:xfrm>
            <a:off x="7066501" y="3686628"/>
            <a:ext cx="1590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7F7F7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Let </a:t>
            </a:r>
            <a:r>
              <a:rPr lang="en" sz="1100" b="0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collective intelligence and best practices </a:t>
            </a:r>
            <a:r>
              <a:rPr lang="en" sz="1100" b="0" i="0" u="none" strike="noStrike" cap="none">
                <a:solidFill>
                  <a:srgbClr val="7F7F7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inspire you</a:t>
            </a:r>
            <a:endParaRPr sz="1100" b="0" i="0" u="none" strike="noStrike" cap="none">
              <a:solidFill>
                <a:srgbClr val="7F7F7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47" name="Google Shape;447;p3"/>
          <p:cNvSpPr txBox="1"/>
          <p:nvPr/>
        </p:nvSpPr>
        <p:spPr>
          <a:xfrm>
            <a:off x="7179816" y="1427996"/>
            <a:ext cx="14214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Get inspired and learn from others</a:t>
            </a:r>
            <a:endParaRPr sz="11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d157ff49c1_0_1"/>
          <p:cNvSpPr txBox="1">
            <a:spLocks noGrp="1"/>
          </p:cNvSpPr>
          <p:nvPr>
            <p:ph type="body" idx="4294967295"/>
          </p:nvPr>
        </p:nvSpPr>
        <p:spPr>
          <a:xfrm>
            <a:off x="6639403" y="49655"/>
            <a:ext cx="24501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</a:pPr>
            <a:r>
              <a:rPr lang="en" sz="700" b="1">
                <a:solidFill>
                  <a:srgbClr val="FF9900"/>
                </a:solidFill>
              </a:rPr>
              <a:t>[Airbus Amber]</a:t>
            </a:r>
            <a:endParaRPr/>
          </a:p>
        </p:txBody>
      </p:sp>
      <p:sp>
        <p:nvSpPr>
          <p:cNvPr id="454" name="Google Shape;454;g2d157ff49c1_0_1"/>
          <p:cNvSpPr/>
          <p:nvPr/>
        </p:nvSpPr>
        <p:spPr>
          <a:xfrm flipH="1">
            <a:off x="92175" y="142195"/>
            <a:ext cx="7275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 b="1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to expect?</a:t>
            </a:r>
            <a:endParaRPr sz="2400" b="0" i="0" u="none" strike="noStrike" cap="none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55" name="Google Shape;455;g2d157ff49c1_0_1"/>
          <p:cNvCxnSpPr/>
          <p:nvPr/>
        </p:nvCxnSpPr>
        <p:spPr>
          <a:xfrm>
            <a:off x="76350" y="508375"/>
            <a:ext cx="69435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6" name="Google Shape;456;g2d157ff49c1_0_1"/>
          <p:cNvSpPr/>
          <p:nvPr/>
        </p:nvSpPr>
        <p:spPr>
          <a:xfrm>
            <a:off x="580786" y="629875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57" name="Google Shape;457;g2d157ff49c1_0_1"/>
          <p:cNvCxnSpPr/>
          <p:nvPr/>
        </p:nvCxnSpPr>
        <p:spPr>
          <a:xfrm>
            <a:off x="481125" y="538400"/>
            <a:ext cx="0" cy="41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8" name="Google Shape;458;g2d157ff49c1_0_1"/>
          <p:cNvSpPr/>
          <p:nvPr/>
        </p:nvSpPr>
        <p:spPr>
          <a:xfrm>
            <a:off x="383445" y="846515"/>
            <a:ext cx="205800" cy="2058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2d157ff49c1_0_1"/>
          <p:cNvSpPr/>
          <p:nvPr/>
        </p:nvSpPr>
        <p:spPr>
          <a:xfrm>
            <a:off x="383445" y="1588320"/>
            <a:ext cx="205800" cy="2058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2d157ff49c1_0_1"/>
          <p:cNvSpPr/>
          <p:nvPr/>
        </p:nvSpPr>
        <p:spPr>
          <a:xfrm>
            <a:off x="580786" y="1110079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1" name="Google Shape;461;g2d157ff49c1_0_1"/>
          <p:cNvSpPr/>
          <p:nvPr/>
        </p:nvSpPr>
        <p:spPr>
          <a:xfrm>
            <a:off x="765425" y="1405050"/>
            <a:ext cx="7275600" cy="1727850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There is a </a:t>
            </a:r>
            <a:r>
              <a:rPr lang="en" sz="1600" b="1" i="0" u="sng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facilitator</a:t>
            </a:r>
            <a:r>
              <a:rPr lang="en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</a:t>
            </a:r>
            <a:r>
              <a:rPr lang="en"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will </a:t>
            </a: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keep the </a:t>
            </a:r>
            <a:r>
              <a:rPr lang="en" sz="1600" i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conversation moving</a:t>
            </a: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and ensure it is a </a:t>
            </a:r>
            <a:r>
              <a:rPr lang="en" sz="1600" b="0" i="1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safe, inclusive and fruitful session</a:t>
            </a:r>
            <a:r>
              <a:rPr lang="en"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16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</a:t>
            </a:r>
            <a:r>
              <a:rPr lang="en" sz="1600" b="1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client/challenge owner</a:t>
            </a: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will present a situation and explain their challenge</a:t>
            </a:r>
            <a:endParaRPr sz="1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</a:t>
            </a:r>
            <a:r>
              <a:rPr lang="en" sz="1600" b="1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</a:t>
            </a: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will support, ask good questions, listen and propose ideas</a:t>
            </a:r>
            <a:endParaRPr sz="1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2" name="Google Shape;462;g2d157ff49c1_0_1"/>
          <p:cNvSpPr/>
          <p:nvPr/>
        </p:nvSpPr>
        <p:spPr>
          <a:xfrm>
            <a:off x="378220" y="3576568"/>
            <a:ext cx="205800" cy="2058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2d157ff49c1_0_1"/>
          <p:cNvSpPr/>
          <p:nvPr/>
        </p:nvSpPr>
        <p:spPr>
          <a:xfrm>
            <a:off x="378220" y="4402974"/>
            <a:ext cx="205800" cy="2058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2d157ff49c1_0_1"/>
          <p:cNvSpPr/>
          <p:nvPr/>
        </p:nvSpPr>
        <p:spPr>
          <a:xfrm>
            <a:off x="692876" y="635775"/>
            <a:ext cx="5721350" cy="627300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is an </a:t>
            </a:r>
            <a:r>
              <a:rPr lang="en" sz="1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interactive</a:t>
            </a: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problem solving session</a:t>
            </a:r>
            <a:endParaRPr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5" name="Google Shape;465;g2d157ff49c1_0_1"/>
          <p:cNvSpPr/>
          <p:nvPr/>
        </p:nvSpPr>
        <p:spPr>
          <a:xfrm>
            <a:off x="733452" y="3365825"/>
            <a:ext cx="7134350" cy="627300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</a:t>
            </a: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challenge will be chosen </a:t>
            </a:r>
            <a:r>
              <a:rPr lang="en" sz="1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each group</a:t>
            </a: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and everyone at the table will be expected to participate </a:t>
            </a:r>
            <a:endParaRPr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6" name="Google Shape;466;g2d157ff49c1_0_1"/>
          <p:cNvSpPr/>
          <p:nvPr/>
        </p:nvSpPr>
        <p:spPr>
          <a:xfrm>
            <a:off x="765427" y="4192225"/>
            <a:ext cx="7134350" cy="627300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Due to time restraints only </a:t>
            </a:r>
            <a:r>
              <a:rPr lang="en" sz="1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people will participate - </a:t>
            </a:r>
            <a:r>
              <a:rPr lang="en" sz="1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</a:t>
            </a:r>
            <a:r>
              <a:rPr lang="en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else will be spectators </a:t>
            </a:r>
            <a:endParaRPr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d157ff49c1_0_28"/>
          <p:cNvSpPr txBox="1">
            <a:spLocks noGrp="1"/>
          </p:cNvSpPr>
          <p:nvPr>
            <p:ph type="body" idx="4294967295"/>
          </p:nvPr>
        </p:nvSpPr>
        <p:spPr>
          <a:xfrm>
            <a:off x="6639403" y="49655"/>
            <a:ext cx="24501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</a:pPr>
            <a:r>
              <a:rPr lang="en" sz="700" b="1">
                <a:solidFill>
                  <a:srgbClr val="FF9900"/>
                </a:solidFill>
              </a:rPr>
              <a:t>[Airbus Amber]</a:t>
            </a:r>
            <a:endParaRPr/>
          </a:p>
        </p:txBody>
      </p:sp>
      <p:sp>
        <p:nvSpPr>
          <p:cNvPr id="473" name="Google Shape;473;g2d157ff49c1_0_28"/>
          <p:cNvSpPr/>
          <p:nvPr/>
        </p:nvSpPr>
        <p:spPr>
          <a:xfrm flipH="1">
            <a:off x="92175" y="142195"/>
            <a:ext cx="7275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Disclosures </a:t>
            </a:r>
            <a:endParaRPr sz="2400" b="0" i="0" u="none" strike="noStrike" cap="none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74" name="Google Shape;474;g2d157ff49c1_0_28"/>
          <p:cNvCxnSpPr/>
          <p:nvPr/>
        </p:nvCxnSpPr>
        <p:spPr>
          <a:xfrm>
            <a:off x="76350" y="508375"/>
            <a:ext cx="69435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5" name="Google Shape;475;g2d157ff49c1_0_28"/>
          <p:cNvSpPr/>
          <p:nvPr/>
        </p:nvSpPr>
        <p:spPr>
          <a:xfrm>
            <a:off x="580786" y="629875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76" name="Google Shape;476;g2d157ff49c1_0_28"/>
          <p:cNvCxnSpPr/>
          <p:nvPr/>
        </p:nvCxnSpPr>
        <p:spPr>
          <a:xfrm>
            <a:off x="481125" y="538400"/>
            <a:ext cx="0" cy="41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7" name="Google Shape;477;g2d157ff49c1_0_28"/>
          <p:cNvSpPr/>
          <p:nvPr/>
        </p:nvSpPr>
        <p:spPr>
          <a:xfrm>
            <a:off x="580774" y="789600"/>
            <a:ext cx="8157600" cy="627300"/>
          </a:xfrm>
          <a:prstGeom prst="flowChartProcess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Expected </a:t>
            </a: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behaviors</a:t>
            </a: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: </a:t>
            </a:r>
            <a:endParaRPr sz="15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Confidentiality, </a:t>
            </a: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No judgment</a:t>
            </a: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, Speaking openly, </a:t>
            </a: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Engagement</a:t>
            </a: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 (</a:t>
            </a:r>
            <a:r>
              <a:rPr lang="en" sz="15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active listening &amp; contribution</a:t>
            </a: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50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8" name="Google Shape;478;g2d157ff49c1_0_28"/>
          <p:cNvSpPr/>
          <p:nvPr/>
        </p:nvSpPr>
        <p:spPr>
          <a:xfrm>
            <a:off x="1414288" y="1808275"/>
            <a:ext cx="6128675" cy="811500"/>
          </a:xfrm>
          <a:prstGeom prst="flowChartProcess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As time is </a:t>
            </a:r>
            <a:r>
              <a:rPr lang="en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limited</a:t>
            </a: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please save all questions outside of the Codev process till the </a:t>
            </a:r>
            <a:r>
              <a:rPr lang="en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</a:t>
            </a: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of the session</a:t>
            </a:r>
            <a:endParaRPr sz="18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79" name="Google Shape;479;g2d157ff49c1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275" y="2808174"/>
            <a:ext cx="3628725" cy="204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d1add03693_0_0"/>
          <p:cNvSpPr txBox="1">
            <a:spLocks noGrp="1"/>
          </p:cNvSpPr>
          <p:nvPr>
            <p:ph type="body" idx="4294967295"/>
          </p:nvPr>
        </p:nvSpPr>
        <p:spPr>
          <a:xfrm>
            <a:off x="6639403" y="49655"/>
            <a:ext cx="24501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</a:pPr>
            <a:r>
              <a:rPr lang="en" sz="700" b="1">
                <a:solidFill>
                  <a:srgbClr val="FF9900"/>
                </a:solidFill>
              </a:rPr>
              <a:t>[Airbus Amber]</a:t>
            </a:r>
            <a:endParaRPr/>
          </a:p>
        </p:txBody>
      </p:sp>
      <p:sp>
        <p:nvSpPr>
          <p:cNvPr id="486" name="Google Shape;486;g2d1add03693_0_0"/>
          <p:cNvSpPr/>
          <p:nvPr/>
        </p:nvSpPr>
        <p:spPr>
          <a:xfrm flipH="1">
            <a:off x="92175" y="142195"/>
            <a:ext cx="7275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1 - Choice of the challenging situation</a:t>
            </a:r>
            <a:endParaRPr sz="2400" b="0" i="0" u="none" strike="noStrike" cap="none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87" name="Google Shape;487;g2d1add03693_0_0"/>
          <p:cNvCxnSpPr/>
          <p:nvPr/>
        </p:nvCxnSpPr>
        <p:spPr>
          <a:xfrm>
            <a:off x="76350" y="508375"/>
            <a:ext cx="69435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8" name="Google Shape;488;g2d1add03693_0_0"/>
          <p:cNvSpPr/>
          <p:nvPr/>
        </p:nvSpPr>
        <p:spPr>
          <a:xfrm>
            <a:off x="580786" y="629875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89" name="Google Shape;489;g2d1add03693_0_0"/>
          <p:cNvCxnSpPr/>
          <p:nvPr/>
        </p:nvCxnSpPr>
        <p:spPr>
          <a:xfrm>
            <a:off x="481125" y="538400"/>
            <a:ext cx="0" cy="41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0" name="Google Shape;490;g2d1add03693_0_0"/>
          <p:cNvSpPr/>
          <p:nvPr/>
        </p:nvSpPr>
        <p:spPr>
          <a:xfrm>
            <a:off x="580786" y="1110079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Google Shape;491;g2d1add03693_0_0"/>
          <p:cNvSpPr/>
          <p:nvPr/>
        </p:nvSpPr>
        <p:spPr>
          <a:xfrm>
            <a:off x="1032299" y="1369375"/>
            <a:ext cx="6627875" cy="2107850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Reflect on a </a:t>
            </a:r>
            <a:r>
              <a:rPr lang="en" sz="2050" u="sng">
                <a:solidFill>
                  <a:schemeClr val="dk1"/>
                </a:solidFill>
                <a:highlight>
                  <a:srgbClr val="FFFFFF"/>
                </a:highlight>
              </a:rPr>
              <a:t>situation</a:t>
            </a: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" sz="2050" u="sng">
                <a:solidFill>
                  <a:schemeClr val="dk1"/>
                </a:solidFill>
                <a:highlight>
                  <a:srgbClr val="FFFFFF"/>
                </a:highlight>
              </a:rPr>
              <a:t>concern</a:t>
            </a: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" sz="2050" u="sng">
                <a:solidFill>
                  <a:schemeClr val="dk1"/>
                </a:solidFill>
                <a:highlight>
                  <a:srgbClr val="FFFFFF"/>
                </a:highlight>
              </a:rPr>
              <a:t>preoccupation</a:t>
            </a: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" sz="2050" u="sng">
                <a:solidFill>
                  <a:schemeClr val="dk1"/>
                </a:solidFill>
                <a:highlight>
                  <a:srgbClr val="FFFFFF"/>
                </a:highlight>
              </a:rPr>
              <a:t>problem</a:t>
            </a: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 or </a:t>
            </a:r>
            <a:r>
              <a:rPr lang="en" sz="2050" u="sng">
                <a:solidFill>
                  <a:schemeClr val="dk1"/>
                </a:solidFill>
                <a:highlight>
                  <a:srgbClr val="FFFFFF"/>
                </a:highlight>
              </a:rPr>
              <a:t>project</a:t>
            </a: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 that is </a:t>
            </a:r>
            <a:r>
              <a:rPr lang="en" sz="2050" b="1">
                <a:solidFill>
                  <a:schemeClr val="dk1"/>
                </a:solidFill>
                <a:highlight>
                  <a:srgbClr val="FFFFFF"/>
                </a:highlight>
              </a:rPr>
              <a:t>challenging</a:t>
            </a: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 and that they need help with today. </a:t>
            </a:r>
            <a:b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Topics that are </a:t>
            </a:r>
            <a:r>
              <a:rPr lang="en" sz="2050" b="1">
                <a:solidFill>
                  <a:schemeClr val="dk1"/>
                </a:solidFill>
                <a:highlight>
                  <a:srgbClr val="FFFFFF"/>
                </a:highlight>
              </a:rPr>
              <a:t>hot</a:t>
            </a: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" sz="2050" b="1">
                <a:solidFill>
                  <a:schemeClr val="dk1"/>
                </a:solidFill>
                <a:highlight>
                  <a:srgbClr val="FFFFFF"/>
                </a:highlight>
              </a:rPr>
              <a:t>urgent</a:t>
            </a: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, or where you feel </a:t>
            </a:r>
            <a:r>
              <a:rPr lang="en" sz="2050" b="1">
                <a:solidFill>
                  <a:schemeClr val="dk1"/>
                </a:solidFill>
                <a:highlight>
                  <a:srgbClr val="FFFFFF"/>
                </a:highlight>
              </a:rPr>
              <a:t>alone</a:t>
            </a: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27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2" name="Google Shape;492;g2d1add03693_0_0"/>
          <p:cNvSpPr txBox="1"/>
          <p:nvPr/>
        </p:nvSpPr>
        <p:spPr>
          <a:xfrm>
            <a:off x="2836125" y="703525"/>
            <a:ext cx="3354600" cy="480000"/>
          </a:xfrm>
          <a:prstGeom prst="rect">
            <a:avLst/>
          </a:prstGeom>
          <a:noFill/>
          <a:ln w="38100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95959"/>
                </a:solidFill>
              </a:rPr>
              <a:t>4 challenging situations</a:t>
            </a:r>
            <a:endParaRPr sz="2000" b="1">
              <a:solidFill>
                <a:srgbClr val="595959"/>
              </a:solidFill>
            </a:endParaRPr>
          </a:p>
        </p:txBody>
      </p:sp>
      <p:sp>
        <p:nvSpPr>
          <p:cNvPr id="493" name="Google Shape;493;g2d1add03693_0_0"/>
          <p:cNvSpPr txBox="1"/>
          <p:nvPr/>
        </p:nvSpPr>
        <p:spPr>
          <a:xfrm>
            <a:off x="2836125" y="3874925"/>
            <a:ext cx="3354600" cy="480000"/>
          </a:xfrm>
          <a:prstGeom prst="rect">
            <a:avLst/>
          </a:prstGeom>
          <a:noFill/>
          <a:ln w="38100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95959"/>
                </a:solidFill>
              </a:rPr>
              <a:t>8 minutes</a:t>
            </a:r>
            <a:endParaRPr sz="2000" b="1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d1add03693_0_53"/>
          <p:cNvSpPr txBox="1">
            <a:spLocks noGrp="1"/>
          </p:cNvSpPr>
          <p:nvPr>
            <p:ph type="body" idx="4294967295"/>
          </p:nvPr>
        </p:nvSpPr>
        <p:spPr>
          <a:xfrm>
            <a:off x="6639403" y="49655"/>
            <a:ext cx="24501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</a:pPr>
            <a:r>
              <a:rPr lang="en" sz="700" b="1">
                <a:solidFill>
                  <a:srgbClr val="FF9900"/>
                </a:solidFill>
              </a:rPr>
              <a:t>[Airbus Amber]</a:t>
            </a:r>
            <a:endParaRPr/>
          </a:p>
        </p:txBody>
      </p:sp>
      <p:sp>
        <p:nvSpPr>
          <p:cNvPr id="500" name="Google Shape;500;g2d1add03693_0_53"/>
          <p:cNvSpPr/>
          <p:nvPr/>
        </p:nvSpPr>
        <p:spPr>
          <a:xfrm flipH="1">
            <a:off x="92175" y="142195"/>
            <a:ext cx="7275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2 - Presentation of challenge to the group</a:t>
            </a:r>
            <a:endParaRPr sz="2400" b="0" i="0" u="none" strike="noStrike" cap="none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01" name="Google Shape;501;g2d1add03693_0_53"/>
          <p:cNvCxnSpPr/>
          <p:nvPr/>
        </p:nvCxnSpPr>
        <p:spPr>
          <a:xfrm>
            <a:off x="76350" y="508375"/>
            <a:ext cx="69435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2" name="Google Shape;502;g2d1add03693_0_53"/>
          <p:cNvSpPr/>
          <p:nvPr/>
        </p:nvSpPr>
        <p:spPr>
          <a:xfrm>
            <a:off x="580786" y="629875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03" name="Google Shape;503;g2d1add03693_0_53"/>
          <p:cNvCxnSpPr/>
          <p:nvPr/>
        </p:nvCxnSpPr>
        <p:spPr>
          <a:xfrm>
            <a:off x="481125" y="538400"/>
            <a:ext cx="0" cy="41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4" name="Google Shape;504;g2d1add03693_0_53"/>
          <p:cNvSpPr/>
          <p:nvPr/>
        </p:nvSpPr>
        <p:spPr>
          <a:xfrm>
            <a:off x="580786" y="1110079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Google Shape;505;g2d1add03693_0_53"/>
          <p:cNvSpPr/>
          <p:nvPr/>
        </p:nvSpPr>
        <p:spPr>
          <a:xfrm>
            <a:off x="1032299" y="1110075"/>
            <a:ext cx="6627875" cy="2107850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Client presents situation to the group </a:t>
            </a: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Summarize the challenge, your feelings, perspectives,and concerns</a:t>
            </a:r>
            <a:endParaRPr sz="2700" b="0" i="0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06" name="Google Shape;506;g2d1add03693_0_53"/>
          <p:cNvSpPr txBox="1"/>
          <p:nvPr/>
        </p:nvSpPr>
        <p:spPr>
          <a:xfrm>
            <a:off x="2836125" y="3874925"/>
            <a:ext cx="3354600" cy="480000"/>
          </a:xfrm>
          <a:prstGeom prst="rect">
            <a:avLst/>
          </a:prstGeom>
          <a:noFill/>
          <a:ln w="38100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95959"/>
                </a:solidFill>
              </a:rPr>
              <a:t>5 minutes</a:t>
            </a:r>
            <a:endParaRPr sz="2000" b="1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d1add03693_0_66"/>
          <p:cNvSpPr txBox="1">
            <a:spLocks noGrp="1"/>
          </p:cNvSpPr>
          <p:nvPr>
            <p:ph type="body" idx="4294967295"/>
          </p:nvPr>
        </p:nvSpPr>
        <p:spPr>
          <a:xfrm>
            <a:off x="6639403" y="49655"/>
            <a:ext cx="24501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</a:pPr>
            <a:r>
              <a:rPr lang="en" sz="700" b="1">
                <a:solidFill>
                  <a:srgbClr val="FF9900"/>
                </a:solidFill>
              </a:rPr>
              <a:t>[Airbus Amber]</a:t>
            </a:r>
            <a:endParaRPr/>
          </a:p>
        </p:txBody>
      </p:sp>
      <p:sp>
        <p:nvSpPr>
          <p:cNvPr id="513" name="Google Shape;513;g2d1add03693_0_66"/>
          <p:cNvSpPr/>
          <p:nvPr/>
        </p:nvSpPr>
        <p:spPr>
          <a:xfrm flipH="1">
            <a:off x="92175" y="142195"/>
            <a:ext cx="7275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3 - Clarification (Q&amp;A)</a:t>
            </a:r>
            <a:endParaRPr sz="2400" b="0" i="0" u="none" strike="noStrike" cap="none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14" name="Google Shape;514;g2d1add03693_0_66"/>
          <p:cNvCxnSpPr/>
          <p:nvPr/>
        </p:nvCxnSpPr>
        <p:spPr>
          <a:xfrm>
            <a:off x="76350" y="508375"/>
            <a:ext cx="69435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5" name="Google Shape;515;g2d1add03693_0_66"/>
          <p:cNvSpPr/>
          <p:nvPr/>
        </p:nvSpPr>
        <p:spPr>
          <a:xfrm>
            <a:off x="580786" y="629875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16" name="Google Shape;516;g2d1add03693_0_66"/>
          <p:cNvCxnSpPr/>
          <p:nvPr/>
        </p:nvCxnSpPr>
        <p:spPr>
          <a:xfrm>
            <a:off x="481125" y="538400"/>
            <a:ext cx="0" cy="41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7" name="Google Shape;517;g2d1add03693_0_66"/>
          <p:cNvSpPr/>
          <p:nvPr/>
        </p:nvSpPr>
        <p:spPr>
          <a:xfrm>
            <a:off x="580786" y="1110079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8" name="Google Shape;518;g2d1add03693_0_66"/>
          <p:cNvSpPr/>
          <p:nvPr/>
        </p:nvSpPr>
        <p:spPr>
          <a:xfrm>
            <a:off x="1032299" y="1110075"/>
            <a:ext cx="6627875" cy="2107850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Group ask questions about the context &amp; situation </a:t>
            </a: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Questions </a:t>
            </a:r>
            <a:r>
              <a:rPr lang="en" sz="2050" b="1">
                <a:solidFill>
                  <a:schemeClr val="dk1"/>
                </a:solidFill>
                <a:highlight>
                  <a:srgbClr val="FFFFFF"/>
                </a:highlight>
              </a:rPr>
              <a:t>DO NOT</a:t>
            </a: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 contain a solution or assumptions</a:t>
            </a:r>
            <a:endParaRPr sz="2700" b="0" i="0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9" name="Google Shape;519;g2d1add03693_0_66"/>
          <p:cNvSpPr txBox="1"/>
          <p:nvPr/>
        </p:nvSpPr>
        <p:spPr>
          <a:xfrm>
            <a:off x="2836125" y="3874925"/>
            <a:ext cx="3354600" cy="480000"/>
          </a:xfrm>
          <a:prstGeom prst="rect">
            <a:avLst/>
          </a:prstGeom>
          <a:noFill/>
          <a:ln w="38100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95959"/>
                </a:solidFill>
              </a:rPr>
              <a:t>10 minutes</a:t>
            </a:r>
            <a:endParaRPr sz="2000" b="1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d1add03693_0_78"/>
          <p:cNvSpPr txBox="1">
            <a:spLocks noGrp="1"/>
          </p:cNvSpPr>
          <p:nvPr>
            <p:ph type="body" idx="4294967295"/>
          </p:nvPr>
        </p:nvSpPr>
        <p:spPr>
          <a:xfrm>
            <a:off x="6639403" y="49655"/>
            <a:ext cx="24501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651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"/>
              <a:buNone/>
            </a:pPr>
            <a:r>
              <a:rPr lang="en" sz="700" b="1">
                <a:solidFill>
                  <a:srgbClr val="FF9900"/>
                </a:solidFill>
              </a:rPr>
              <a:t>[Airbus Amber]</a:t>
            </a:r>
            <a:endParaRPr/>
          </a:p>
        </p:txBody>
      </p:sp>
      <p:sp>
        <p:nvSpPr>
          <p:cNvPr id="526" name="Google Shape;526;g2d1add03693_0_78"/>
          <p:cNvSpPr/>
          <p:nvPr/>
        </p:nvSpPr>
        <p:spPr>
          <a:xfrm flipH="1">
            <a:off x="92175" y="142195"/>
            <a:ext cx="7275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4 - Client formulates their request</a:t>
            </a:r>
            <a:endParaRPr sz="2400" b="0" i="0" u="none" strike="noStrike" cap="none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27" name="Google Shape;527;g2d1add03693_0_78"/>
          <p:cNvCxnSpPr/>
          <p:nvPr/>
        </p:nvCxnSpPr>
        <p:spPr>
          <a:xfrm>
            <a:off x="76350" y="508375"/>
            <a:ext cx="69435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8" name="Google Shape;528;g2d1add03693_0_78"/>
          <p:cNvSpPr/>
          <p:nvPr/>
        </p:nvSpPr>
        <p:spPr>
          <a:xfrm>
            <a:off x="580786" y="629875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29" name="Google Shape;529;g2d1add03693_0_78"/>
          <p:cNvCxnSpPr/>
          <p:nvPr/>
        </p:nvCxnSpPr>
        <p:spPr>
          <a:xfrm>
            <a:off x="481125" y="538400"/>
            <a:ext cx="0" cy="41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0" name="Google Shape;530;g2d1add03693_0_78"/>
          <p:cNvSpPr/>
          <p:nvPr/>
        </p:nvSpPr>
        <p:spPr>
          <a:xfrm>
            <a:off x="580786" y="1110079"/>
            <a:ext cx="7795726" cy="627289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1" name="Google Shape;531;g2d1add03693_0_78"/>
          <p:cNvSpPr/>
          <p:nvPr/>
        </p:nvSpPr>
        <p:spPr>
          <a:xfrm>
            <a:off x="759550" y="1014225"/>
            <a:ext cx="7224225" cy="2107850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Can you please formulate what is your request to the group?</a:t>
            </a: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>
                <a:solidFill>
                  <a:schemeClr val="dk1"/>
                </a:solidFill>
                <a:highlight>
                  <a:srgbClr val="FFFFFF"/>
                </a:highlight>
              </a:rPr>
              <a:t>**narrow the focus of the challenge**</a:t>
            </a:r>
            <a:endParaRPr sz="20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32" name="Google Shape;532;g2d1add03693_0_78"/>
          <p:cNvSpPr txBox="1"/>
          <p:nvPr/>
        </p:nvSpPr>
        <p:spPr>
          <a:xfrm>
            <a:off x="2836125" y="3874925"/>
            <a:ext cx="3354600" cy="480000"/>
          </a:xfrm>
          <a:prstGeom prst="rect">
            <a:avLst/>
          </a:prstGeom>
          <a:noFill/>
          <a:ln w="38100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95959"/>
                </a:solidFill>
              </a:rPr>
              <a:t>3 minutes</a:t>
            </a:r>
            <a:endParaRPr sz="2000" b="1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mber_PPT Advanced Template">
  <a:themeElements>
    <a:clrScheme name="Airbus Colours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0085AD"/>
      </a:accent1>
      <a:accent2>
        <a:srgbClr val="859199"/>
      </a:accent2>
      <a:accent3>
        <a:srgbClr val="84BD00"/>
      </a:accent3>
      <a:accent4>
        <a:srgbClr val="E4002B"/>
      </a:accent4>
      <a:accent5>
        <a:srgbClr val="FE5000"/>
      </a:accent5>
      <a:accent6>
        <a:srgbClr val="A5189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irbus PPT Template">
  <a:themeElements>
    <a:clrScheme name="Airbus colour theme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0085AD"/>
      </a:accent1>
      <a:accent2>
        <a:srgbClr val="B7C9D3"/>
      </a:accent2>
      <a:accent3>
        <a:srgbClr val="84BD00"/>
      </a:accent3>
      <a:accent4>
        <a:srgbClr val="E4002B"/>
      </a:accent4>
      <a:accent5>
        <a:srgbClr val="FE5000"/>
      </a:accent5>
      <a:accent6>
        <a:srgbClr val="A5189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On-screen Show (16:9)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Helvetica Neue Light</vt:lpstr>
      <vt:lpstr>Roboto Condensed</vt:lpstr>
      <vt:lpstr>Roboto</vt:lpstr>
      <vt:lpstr>Arial</vt:lpstr>
      <vt:lpstr>Roboto Medium</vt:lpstr>
      <vt:lpstr>Helvetica Neue</vt:lpstr>
      <vt:lpstr>Calibri</vt:lpstr>
      <vt:lpstr>Oswald</vt:lpstr>
      <vt:lpstr>Amber_PPT Advanced Template</vt:lpstr>
      <vt:lpstr>Airbus PPT Template</vt:lpstr>
      <vt:lpstr>CO-DEVELOPMENT Focus on Problem Solving</vt:lpstr>
      <vt:lpstr>PowerPoint Presentation</vt:lpstr>
      <vt:lpstr>The benefits for the participants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CO-DEVELOPMENT Focus on Problem Solving</dc:title>
  <dc:creator>MORGAN Nancy</dc:creator>
  <cp:lastModifiedBy>MORGAN Nancy</cp:lastModifiedBy>
  <cp:revision>1</cp:revision>
  <dcterms:modified xsi:type="dcterms:W3CDTF">2024-05-02T18:53:22Z</dcterms:modified>
</cp:coreProperties>
</file>