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4"/>
    <p:sldMasterId id="2147483654" r:id="rId5"/>
    <p:sldMasterId id="2147483663" r:id="rId6"/>
  </p:sldMasterIdLst>
  <p:notesMasterIdLst>
    <p:notesMasterId r:id="rId13"/>
  </p:notesMasterIdLst>
  <p:sldIdLst>
    <p:sldId id="297" r:id="rId7"/>
    <p:sldId id="562" r:id="rId8"/>
    <p:sldId id="273" r:id="rId9"/>
    <p:sldId id="303" r:id="rId10"/>
    <p:sldId id="274" r:id="rId11"/>
    <p:sldId id="28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8C"/>
    <a:srgbClr val="009296"/>
    <a:srgbClr val="001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81B87B-13A9-4B37-9977-ADB3252C56EF}" v="396" dt="2024-05-01T20:46:23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76" autoAdjust="0"/>
    <p:restoredTop sz="96327"/>
  </p:normalViewPr>
  <p:slideViewPr>
    <p:cSldViewPr snapToGrid="0" showGuides="1">
      <p:cViewPr varScale="1">
        <p:scale>
          <a:sx n="67" d="100"/>
          <a:sy n="67" d="100"/>
        </p:scale>
        <p:origin x="74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nyder, Ali" userId="70d86518-8e07-40ba-820a-79716995d3d8" providerId="ADAL" clId="{9181B87B-13A9-4B37-9977-ADB3252C56EF}"/>
    <pc:docChg chg="undo redo custSel addSld delSld modSld sldOrd">
      <pc:chgData name="Snyder, Ali" userId="70d86518-8e07-40ba-820a-79716995d3d8" providerId="ADAL" clId="{9181B87B-13A9-4B37-9977-ADB3252C56EF}" dt="2024-05-01T20:48:07.210" v="2573" actId="1035"/>
      <pc:docMkLst>
        <pc:docMk/>
      </pc:docMkLst>
      <pc:sldChg chg="addSp delSp modSp add del mod">
        <pc:chgData name="Snyder, Ali" userId="70d86518-8e07-40ba-820a-79716995d3d8" providerId="ADAL" clId="{9181B87B-13A9-4B37-9977-ADB3252C56EF}" dt="2024-05-01T20:40:43.716" v="2470" actId="1076"/>
        <pc:sldMkLst>
          <pc:docMk/>
          <pc:sldMk cId="2175293372" sldId="273"/>
        </pc:sldMkLst>
        <pc:spChg chg="del mod">
          <ac:chgData name="Snyder, Ali" userId="70d86518-8e07-40ba-820a-79716995d3d8" providerId="ADAL" clId="{9181B87B-13A9-4B37-9977-ADB3252C56EF}" dt="2024-05-01T19:53:37.587" v="1457" actId="478"/>
          <ac:spMkLst>
            <pc:docMk/>
            <pc:sldMk cId="2175293372" sldId="273"/>
            <ac:spMk id="3" creationId="{C9BDAFCF-0787-CCEB-49F3-8429CC15308F}"/>
          </ac:spMkLst>
        </pc:spChg>
        <pc:spChg chg="add del mod">
          <ac:chgData name="Snyder, Ali" userId="70d86518-8e07-40ba-820a-79716995d3d8" providerId="ADAL" clId="{9181B87B-13A9-4B37-9977-ADB3252C56EF}" dt="2024-05-01T19:43:39.407" v="1190" actId="1076"/>
          <ac:spMkLst>
            <pc:docMk/>
            <pc:sldMk cId="2175293372" sldId="273"/>
            <ac:spMk id="4" creationId="{665EDB1D-5060-1398-F219-02BDF421B40B}"/>
          </ac:spMkLst>
        </pc:spChg>
        <pc:spChg chg="add del mod">
          <ac:chgData name="Snyder, Ali" userId="70d86518-8e07-40ba-820a-79716995d3d8" providerId="ADAL" clId="{9181B87B-13A9-4B37-9977-ADB3252C56EF}" dt="2024-05-01T19:28:39.933" v="1121" actId="478"/>
          <ac:spMkLst>
            <pc:docMk/>
            <pc:sldMk cId="2175293372" sldId="273"/>
            <ac:spMk id="7" creationId="{D7564022-F90A-801E-7DC4-2883E7DEA04B}"/>
          </ac:spMkLst>
        </pc:spChg>
        <pc:spChg chg="mod">
          <ac:chgData name="Snyder, Ali" userId="70d86518-8e07-40ba-820a-79716995d3d8" providerId="ADAL" clId="{9181B87B-13A9-4B37-9977-ADB3252C56EF}" dt="2024-05-01T19:52:41.064" v="1445" actId="207"/>
          <ac:spMkLst>
            <pc:docMk/>
            <pc:sldMk cId="2175293372" sldId="273"/>
            <ac:spMk id="9" creationId="{02A3C0FC-D310-70A3-EF64-5F8085A4E120}"/>
          </ac:spMkLst>
        </pc:spChg>
        <pc:spChg chg="mod">
          <ac:chgData name="Snyder, Ali" userId="70d86518-8e07-40ba-820a-79716995d3d8" providerId="ADAL" clId="{9181B87B-13A9-4B37-9977-ADB3252C56EF}" dt="2024-05-01T19:53:24.446" v="1454" actId="403"/>
          <ac:spMkLst>
            <pc:docMk/>
            <pc:sldMk cId="2175293372" sldId="273"/>
            <ac:spMk id="11" creationId="{AB567B33-0F86-B812-2357-0126466BEF70}"/>
          </ac:spMkLst>
        </pc:spChg>
        <pc:spChg chg="mod">
          <ac:chgData name="Snyder, Ali" userId="70d86518-8e07-40ba-820a-79716995d3d8" providerId="ADAL" clId="{9181B87B-13A9-4B37-9977-ADB3252C56EF}" dt="2024-05-01T19:52:43.234" v="1446" actId="207"/>
          <ac:spMkLst>
            <pc:docMk/>
            <pc:sldMk cId="2175293372" sldId="273"/>
            <ac:spMk id="14" creationId="{79C2A4C5-7E49-6F10-AD5E-E65FA424F9BB}"/>
          </ac:spMkLst>
        </pc:spChg>
        <pc:spChg chg="mod">
          <ac:chgData name="Snyder, Ali" userId="70d86518-8e07-40ba-820a-79716995d3d8" providerId="ADAL" clId="{9181B87B-13A9-4B37-9977-ADB3252C56EF}" dt="2024-05-01T19:53:30.301" v="1456" actId="14100"/>
          <ac:spMkLst>
            <pc:docMk/>
            <pc:sldMk cId="2175293372" sldId="273"/>
            <ac:spMk id="16" creationId="{13D88FE4-9A67-6EBE-952C-BDFB85E7CFE8}"/>
          </ac:spMkLst>
        </pc:spChg>
        <pc:spChg chg="mod">
          <ac:chgData name="Snyder, Ali" userId="70d86518-8e07-40ba-820a-79716995d3d8" providerId="ADAL" clId="{9181B87B-13A9-4B37-9977-ADB3252C56EF}" dt="2024-05-01T19:52:45.234" v="1447" actId="207"/>
          <ac:spMkLst>
            <pc:docMk/>
            <pc:sldMk cId="2175293372" sldId="273"/>
            <ac:spMk id="18" creationId="{DF4D7D82-0F0A-4B2B-7046-F7A3C3334B8A}"/>
          </ac:spMkLst>
        </pc:spChg>
        <pc:spChg chg="mod">
          <ac:chgData name="Snyder, Ali" userId="70d86518-8e07-40ba-820a-79716995d3d8" providerId="ADAL" clId="{9181B87B-13A9-4B37-9977-ADB3252C56EF}" dt="2024-05-01T19:53:28.120" v="1455" actId="14100"/>
          <ac:spMkLst>
            <pc:docMk/>
            <pc:sldMk cId="2175293372" sldId="273"/>
            <ac:spMk id="20" creationId="{7BF93B22-200F-9B6D-0626-2EAC913613BC}"/>
          </ac:spMkLst>
        </pc:spChg>
        <pc:spChg chg="add del mod">
          <ac:chgData name="Snyder, Ali" userId="70d86518-8e07-40ba-820a-79716995d3d8" providerId="ADAL" clId="{9181B87B-13A9-4B37-9977-ADB3252C56EF}" dt="2024-05-01T19:53:41.274" v="1459" actId="478"/>
          <ac:spMkLst>
            <pc:docMk/>
            <pc:sldMk cId="2175293372" sldId="273"/>
            <ac:spMk id="22" creationId="{13070F0D-7AA3-7D11-C713-EB0F32FCD1CE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24" creationId="{5455896D-7114-FAC7-CC99-94FCD1B71DF6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25" creationId="{F9813C76-5E27-EF69-8355-3972D35510B7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30" creationId="{3B36859F-294F-FC59-D4C7-B808E6F77272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31" creationId="{7F181CC1-733C-10B8-8EEB-E9A98B155361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32" creationId="{3F923C6E-71EB-C9C6-5523-B10E04E0F172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33" creationId="{181D1295-6C6A-5C83-D3A4-6E5450DF31BE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34" creationId="{4BA107B2-0A2A-C26F-9E55-61194405355A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35" creationId="{BDF7C9D0-666B-97EF-5291-548BAF5F301E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36" creationId="{DBA92D77-F358-F641-4242-A9DF5E6EF937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37" creationId="{6DD7953B-B68C-45A7-B4F4-2A0A8CD0BF08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38" creationId="{A7C601BF-D93E-F69B-6C09-58C1C8FA12B5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39" creationId="{25EB219A-7D78-B580-4AD2-6396439052BC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40" creationId="{DCAC7961-4C2F-59A4-7AEC-B333C1993204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41" creationId="{D1074BBA-814F-EBCB-4B8C-777AB3972E56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42" creationId="{AE1D37EC-1B42-1D6B-39F3-3C21884998B8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43" creationId="{51C305F7-B443-6E9A-F3A8-800CD40E33B0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44" creationId="{503B9CAF-BA84-4576-3C28-D910C0066E24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45" creationId="{87EEF596-2A42-DEB0-92B1-359B0CE0291F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46" creationId="{D6EC028C-C8C7-BC99-F652-81A52860CA00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47" creationId="{6ABA2741-0190-E16E-7051-676FA3104E7C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48" creationId="{D7CD563D-68C5-5491-7F8A-E1A5E4C9C11B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49" creationId="{CF567BE9-C6C8-41DB-CDED-B05BF545F6EF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50" creationId="{8E8EB906-A7C0-92CE-1635-E13B6BB4EE80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51" creationId="{9E678E59-A82A-8FCD-4ABC-295E27E0F25A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52" creationId="{7DAAFFC0-90F1-49E4-30D2-A136F3016BC8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53" creationId="{C96B27AE-F292-D392-04DC-BC95C21FF489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54" creationId="{03E9A1CD-2BFC-C775-B5F8-272337F26E77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55" creationId="{F93499DB-5C24-5A15-A8F9-9D20CCD46F5C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56" creationId="{C5D262B1-9EB2-2DB8-6101-C6353E95026B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57" creationId="{4C5B234E-B5CB-B082-DEBA-1BBA39339438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58" creationId="{3A75E7B4-DDD9-E364-E15F-2A3B4C13196D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59" creationId="{CDC22881-E438-B3CD-4324-7AFFE8C63CD8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60" creationId="{3875F798-283E-008F-8E9A-340987BF613C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61" creationId="{2DD2F35C-C8CD-6C55-3CB7-C5D7C692C81F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62" creationId="{77D0F7A4-E927-1192-67B2-12B9F2FACB35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63" creationId="{C31F3F8A-264E-A6DB-D858-C1EEC6A4DDAC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24" creationId="{E9418C52-073C-6D07-EE63-85750C710AA2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25" creationId="{2E71D390-700D-316C-F6BB-82F7C60D9B8A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27" creationId="{16377622-E504-E25A-0979-3F556492834A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29" creationId="{E416B977-4F80-CFA2-2535-ED87A4D8565C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31" creationId="{5118D6B8-CDA4-D7F1-44FE-4EC720513469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33" creationId="{A3CC616E-07D7-2C85-5FE4-4E3A1BEB6F51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35" creationId="{6CC0FBC1-59EC-24C9-DE90-41DEAF8DA68F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37" creationId="{EBFC4506-9F2A-2833-BFB5-9E2F389236C2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38" creationId="{E1F268DB-7EC1-D4B1-4D0A-1ACF31316F5A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40" creationId="{30EAEFE8-5620-1274-6598-D8E9DAE3ECFE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41" creationId="{606AB583-FAB0-71CE-FB8E-9BC6D4218059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42" creationId="{C7F6A658-5434-07C4-3C17-5E459C02151C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43" creationId="{6CF62418-6639-6C53-2C36-99257E8D0058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44" creationId="{3D2662E5-1CF7-8EC1-49EF-17FE56BE1043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45" creationId="{221926AB-31AC-E1EB-52B0-9ABDF3449097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46" creationId="{387838DA-43BF-9422-F72F-0C6A7CED0CC9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47" creationId="{0964A00E-43D5-97FE-9302-329416C9A7D6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48" creationId="{12AA7C4B-9649-08CD-1E3A-A4E942E2EF6D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49" creationId="{DFFCC11B-7D6D-D9B3-5085-618B7B7BC4C6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50" creationId="{6F89C2BD-6F2A-3CAA-4BFE-A7B0BC84C1C7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51" creationId="{54EBFC99-426D-C372-9E67-615BB9555560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52" creationId="{91EB7989-4352-0DA4-88DB-F0C231AD7E74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53" creationId="{F397E76C-8127-9A51-CD84-2436A9410EC2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54" creationId="{53F4A646-6B8D-B0CC-20B1-99329990D8E0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55" creationId="{C6D6C332-7C70-A60F-E14F-8E70B5E02E05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56" creationId="{B2C0AEDD-3167-1214-AF09-129BC204A4BF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57" creationId="{528E33B7-9E5F-6611-8E10-6D3FEEF916A5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58" creationId="{297762BD-9345-12BC-EEAC-354A3AB7F67C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59" creationId="{63E20E97-5429-CD38-1E9C-39135E3DF3CB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60" creationId="{D4E63BDC-F324-B022-2EEF-C6562C363242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61" creationId="{D0E2B71C-DD2F-9390-D935-BF503D600E51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62" creationId="{A2F1DF29-3A02-7499-146E-65B3381A2C44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63" creationId="{616B2D16-6CD6-6970-0E1D-2A66EF238132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64" creationId="{C588D7C7-6E9A-8673-9874-CB097EB733BC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65" creationId="{0E108B3C-489F-BF2B-4FB7-33D8D389FAC1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66" creationId="{C6679CFF-17D7-0722-9C5B-764478B7AC5C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67" creationId="{42B2BFD5-0746-7A30-4E37-369FDAB06ECF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68" creationId="{74BADA45-F3A3-4AAE-44B3-B4BE49E236DC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69" creationId="{11BE951C-D3EF-25AD-7AE0-96C07F4A1A0D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70" creationId="{B21387F2-8976-02FA-0E4B-A55A7A4BE991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71" creationId="{F4DA4CB1-55E0-F997-DBA9-30D22F14A2F3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72" creationId="{03854273-B84A-1F6F-E792-9010FFF0DA62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73" creationId="{6D9AD01E-D13C-3D0F-4DE5-51BFFFB68544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74" creationId="{201F3043-7A5E-9CAA-B870-5792E7E294C5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75" creationId="{9415D397-6CA6-D140-C23A-A241F05C89BE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76" creationId="{AF85EDCC-8938-1FF0-24E2-7C71EC3FADED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77" creationId="{A74FF1BE-B72D-58C9-F8BB-35C9D8D2994D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78" creationId="{946E05AF-D441-0520-9B79-FF66D2C30829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79" creationId="{C494F02F-2CBC-AAFA-BBAD-04B27CBEB895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80" creationId="{FFD36749-7D08-84E1-1FAF-D5ACC047B08B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81" creationId="{94D54F34-9596-C86A-5D80-9DE6E6E1E1DA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82" creationId="{879F0A2B-D9E1-7E6C-5819-D8F8F6217138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83" creationId="{142EA22B-5355-2980-6C56-A1DE86D45680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84" creationId="{613CE36D-F21F-17F9-865C-1CD828126301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85" creationId="{1A452EEB-87A1-8DE4-62D5-958489BB1ECF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86" creationId="{477DFA7F-A5EB-EA89-122E-DCDB29C13FD2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87" creationId="{359640D1-2669-4DA2-BC6D-35C6D1A920DF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88" creationId="{CD178CD5-79C7-DA7F-05D2-07DF5BD23ADB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89" creationId="{11F34159-256B-A215-4803-A68E3ECEDEA2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90" creationId="{8F82EE5A-1765-3FCF-4691-A5C106660CCB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91" creationId="{E24319EF-8792-AE3D-41AC-39DA4F091180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92" creationId="{1CDBFB9A-A752-100B-EEBD-A07C7E9EA816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93" creationId="{EBE02830-6C0D-6FF0-3574-15EAF4BA35FB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94" creationId="{CBE72BBF-2D02-951A-229C-2FE7C43D24CA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95" creationId="{A5EE8627-1321-E214-0181-77616D03E22D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96" creationId="{CBAD42D2-44AC-018E-D3D9-DD2EABE225FA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97" creationId="{B40FF45A-F3D6-8337-FA2C-13549D40F476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98" creationId="{39FCB204-DBA9-E25E-8C16-CB6C6CDBA83B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099" creationId="{94B15CCF-AB38-E578-D491-1A3F98FD91F0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00" creationId="{EAC3C133-A3AA-9249-66CB-84B08FD57F36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01" creationId="{FDED2E92-C282-4A86-A73D-583A3DCC28BC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02" creationId="{342E77B9-DF27-C7A0-FEAE-0E43DB46022D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03" creationId="{C55F3679-2D90-9849-FB94-1422F6DCE11A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04" creationId="{B632FC9D-92E1-EB1E-DCC6-8A3C9C856E9F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05" creationId="{4165840D-D3EA-366B-7AFF-022D02DB904C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06" creationId="{2DBF4797-03BB-27BA-0B76-DAFD2F6471DE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07" creationId="{5F2923F0-1B40-328A-472D-12FF0E70FD83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08" creationId="{47B889B7-FF1A-E680-8280-04CC5D0D2997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09" creationId="{D1C8886F-0C1F-C89E-7240-4DB10C1B9303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10" creationId="{7443E01E-DAD2-206D-ECCE-351519D18246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11" creationId="{3DEBBA3F-877F-048F-4033-4BA6A0FDE33D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12" creationId="{70115A7F-0193-3FE0-CF61-FB0DB57D99AF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13" creationId="{7B089894-1699-97B9-5BEB-6F3A392E3832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14" creationId="{BCAC1A49-C9FE-5776-158A-B6F20E901282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15" creationId="{BA4245B9-B88C-7237-0D73-68D262637E2D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16" creationId="{D9879665-567C-C525-DCD4-8F34B8AC82FD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17" creationId="{01F7D9DE-DE88-A691-6B8A-A43BEF1F5567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18" creationId="{CA3B2CB1-5DA5-5882-8443-1CF63FEA93F8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19" creationId="{B0851871-6237-AD39-420D-DF5895EF400E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20" creationId="{F4CA8EF3-FE53-AB96-132E-5059DF414C91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21" creationId="{0CF0410C-456D-18C5-DE05-47CD534341B2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22" creationId="{EC2BA3B6-67E9-C243-979A-615FE1B920BB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23" creationId="{3A9EAA82-7A52-7048-F098-F916C4154720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24" creationId="{5CC59F9B-2D5E-F874-9869-E427DF4099A6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25" creationId="{39584451-07DA-7D56-0BDB-E4AEA149F1ED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26" creationId="{7ED934F6-23BC-A79F-9AD7-1F71D8648FEE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27" creationId="{FD848307-CEE2-C88F-77E4-E824CC122C9C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28" creationId="{6E483383-2807-7457-C83F-496233E95E6F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29" creationId="{AF5F026D-5A55-867F-5B0B-451A9E78DBE4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30" creationId="{9FC2A884-6B45-C944-9B79-6855CFB4A8ED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31" creationId="{1C8EF2F2-329C-5AAC-CA8F-A8394245DE54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32" creationId="{E5E86287-C1DD-6EC8-DDA6-3B5830DDD521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33" creationId="{4C0E50D0-C904-4414-AB37-87DB5394BA26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34" creationId="{D1C43A2B-3450-4D38-3AC8-501D69EEF39D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35" creationId="{5BF6DE99-A697-F744-1C4B-47CBA84E4DA6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36" creationId="{43A96358-9462-D417-FCE6-DD8CA38B6ED3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37" creationId="{ED407914-ACD9-A45F-AE2B-7DD4E68C3B11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38" creationId="{D5F4E954-1859-AF4E-B970-760CA1AE6007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39" creationId="{64D3A33A-4A60-93EB-D05C-39ACD8F77CFA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40" creationId="{D522CF5A-72A4-8EE8-6966-0B849FC62929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41" creationId="{DF8FF3B5-EF08-9778-BAB1-2796086ADC0E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42" creationId="{C2EA444D-3664-716D-D1BA-0C22DB8687C7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43" creationId="{0A954A4C-2D91-357A-957C-F32A5058B026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44" creationId="{BEE07507-E844-A04C-C802-157ED0F7B0CC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45" creationId="{B246C5F8-DD37-CF3A-ADAE-D24721648AE5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46" creationId="{F3C74323-8495-F3D9-1112-60733FC1F0F1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47" creationId="{B20432E0-BC86-E309-0EDA-C333ED01C299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48" creationId="{0484A542-27A2-4169-D6EC-901C568B33F7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49" creationId="{EA94B615-5D01-6E5F-1769-3C5676079ED5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50" creationId="{3C4AD92D-304B-55FE-C454-67F6B319B718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51" creationId="{BE7CB08E-DB67-5E44-1061-C959FFBDDE9C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52" creationId="{2A4B927D-1C69-B54E-C1D3-E420CC5DEB3F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53" creationId="{5CF39D9B-BB56-8354-02F1-BDF357D4E7C9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54" creationId="{14510DBA-3DC3-D62E-BA73-825D74423F6C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55" creationId="{BB33EB61-FDE1-FFB6-028B-1AB281655950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56" creationId="{8BD5DFDF-3170-58B0-C1DA-EB0374C542D3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57" creationId="{B669B34D-A33D-42A5-458C-94896CF34480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58" creationId="{3DB344B4-A7B6-A6FA-DB86-42AFCFBA38B6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59" creationId="{1379B9F6-D6FE-7397-086F-3F030E36F024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60" creationId="{391AD729-2B1A-6444-30A1-3C3113CB62AD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61" creationId="{571BB078-D8D2-86C3-FEEE-5A46AF29FD5B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62" creationId="{CD89648E-5FFB-F0B3-C66A-81D669BAE701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63" creationId="{8B5CF515-D9BF-6D34-E573-CFE10A38173F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64" creationId="{2581C7F9-9156-21F3-2A41-B17B085DC147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65" creationId="{666EC989-E52F-B4CE-C87F-E1DCC3C4101B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66" creationId="{93448F15-1204-17EE-9136-59D3D692395B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67" creationId="{D2BEED8A-F3C3-850A-2DEA-3952A1B086D0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68" creationId="{F753D5FC-2C0C-BF70-7857-7296437ED082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69" creationId="{517AD564-B895-3FB6-DB59-735106FDF11B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70" creationId="{B07501FF-31EE-0DE1-6476-E0E3DED6B255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71" creationId="{F8763E50-982A-D350-F01B-9B96596BA5DE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72" creationId="{CFF28CB8-34F5-4EED-8115-2E25A2C83962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73" creationId="{72AB1EFE-5266-7D75-6CB4-85A47E817D6D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74" creationId="{94E74C2F-F4B5-ADAF-ECF2-7D715A98BAB8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75" creationId="{2FBF7EFD-D2F7-3DE1-8665-213770F1DE94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76" creationId="{E57C664E-DDC2-8C7A-A4FE-59B9366C4796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77" creationId="{F8CDF6F1-45D7-F7F6-B26E-487082B8EEF4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78" creationId="{6056D30B-1BC9-3130-1D4D-3493128FE5CE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79" creationId="{DC0CE886-ACA1-60D8-3A2B-CBC5084B26E3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80" creationId="{71ACF6F0-077F-3290-60C8-0A27DFBD0D15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81" creationId="{912D1051-E414-E7DA-A274-1963A85E4F0A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82" creationId="{C6062BD8-8F83-448B-2B55-A6A666B9D4B4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83" creationId="{F0E2529D-2277-0D8B-9900-63A7377FFFAE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84" creationId="{A94F408F-4141-B261-A990-B4010E535DEB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85" creationId="{9930E87A-5F01-7233-B7A6-FDE2D92C7B17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86" creationId="{21BED80E-7C64-47B8-0692-E01ECA74AA50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87" creationId="{D4A20B92-5E36-B297-F9C1-B3A907A6E031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88" creationId="{C2992B38-42E6-CA0E-F640-92A515B87819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89" creationId="{DC22B1F0-EB26-EB13-8AB8-F6E436F63BB3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90" creationId="{8220B624-9E03-B627-D941-2D65157F65C2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91" creationId="{BD2E49BC-726A-6847-79DE-2CEA60EF7B0E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92" creationId="{FEC32455-F05A-09AA-7327-FBCE18B423CE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93" creationId="{D04545C0-A41F-4C1C-D2F5-64B942DFCB9E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94" creationId="{AD0195D6-4579-C995-0311-4447AE7DF34F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95" creationId="{A880E620-D699-A81B-393A-C64E9C6468ED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96" creationId="{0AB51150-0B43-EB51-C2B5-24AB9275F29D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97" creationId="{9A4723EF-C35C-9134-6B30-5A9F0375D3F1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98" creationId="{F8A32349-8560-3E35-82C3-F6D50E029D87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199" creationId="{87374A34-AF88-7391-DB16-B94D24937D9A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200" creationId="{9DCBBC97-EA2F-5FD1-A7F2-C45178C1E2F5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201" creationId="{7100B7E7-AAA5-EBCD-62E3-6027A4AC4A51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202" creationId="{023C9366-951C-96D4-B05D-98EBBC442132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203" creationId="{A5BF71EF-6EB9-9C84-F8DE-9A07B61AACD1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204" creationId="{7DF7D5C5-9D98-2470-18AC-CEE31DC671C1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205" creationId="{19E2EA57-131A-3E8A-5829-4C9F3942FED0}"/>
          </ac:spMkLst>
        </pc:spChg>
        <pc:spChg chg="mod">
          <ac:chgData name="Snyder, Ali" userId="70d86518-8e07-40ba-820a-79716995d3d8" providerId="ADAL" clId="{9181B87B-13A9-4B37-9977-ADB3252C56EF}" dt="2024-05-01T20:40:43.716" v="2470" actId="1076"/>
          <ac:spMkLst>
            <pc:docMk/>
            <pc:sldMk cId="2175293372" sldId="273"/>
            <ac:spMk id="1206" creationId="{5F91F936-E086-D77B-5130-871C5AB92EAD}"/>
          </ac:spMkLst>
        </pc:spChg>
        <pc:grpChg chg="add mod">
          <ac:chgData name="Snyder, Ali" userId="70d86518-8e07-40ba-820a-79716995d3d8" providerId="ADAL" clId="{9181B87B-13A9-4B37-9977-ADB3252C56EF}" dt="2024-05-01T19:54:20.745" v="1468" actId="1036"/>
          <ac:grpSpMkLst>
            <pc:docMk/>
            <pc:sldMk cId="2175293372" sldId="273"/>
            <ac:grpSpMk id="8" creationId="{5F2331ED-798C-4549-54E1-9B2A6BC46BC1}"/>
          </ac:grpSpMkLst>
        </pc:grpChg>
        <pc:grpChg chg="add mod">
          <ac:chgData name="Snyder, Ali" userId="70d86518-8e07-40ba-820a-79716995d3d8" providerId="ADAL" clId="{9181B87B-13A9-4B37-9977-ADB3252C56EF}" dt="2024-05-01T19:54:20.745" v="1468" actId="1036"/>
          <ac:grpSpMkLst>
            <pc:docMk/>
            <pc:sldMk cId="2175293372" sldId="273"/>
            <ac:grpSpMk id="13" creationId="{AEAA68D7-30F2-8E0F-5296-8A488228BC8A}"/>
          </ac:grpSpMkLst>
        </pc:grpChg>
        <pc:grpChg chg="add mod">
          <ac:chgData name="Snyder, Ali" userId="70d86518-8e07-40ba-820a-79716995d3d8" providerId="ADAL" clId="{9181B87B-13A9-4B37-9977-ADB3252C56EF}" dt="2024-05-01T19:54:20.745" v="1468" actId="1036"/>
          <ac:grpSpMkLst>
            <pc:docMk/>
            <pc:sldMk cId="2175293372" sldId="273"/>
            <ac:grpSpMk id="17" creationId="{99A8987C-7B5F-B942-652D-2251A2B74872}"/>
          </ac:grpSpMkLst>
        </pc:grpChg>
        <pc:grpChg chg="add mod">
          <ac:chgData name="Snyder, Ali" userId="70d86518-8e07-40ba-820a-79716995d3d8" providerId="ADAL" clId="{9181B87B-13A9-4B37-9977-ADB3252C56EF}" dt="2024-05-01T20:40:43.716" v="2470" actId="1076"/>
          <ac:grpSpMkLst>
            <pc:docMk/>
            <pc:sldMk cId="2175293372" sldId="273"/>
            <ac:grpSpMk id="23" creationId="{7AFF960A-94E9-D405-22FF-254281C8F0B0}"/>
          </ac:grpSpMkLst>
        </pc:grpChg>
        <pc:grpChg chg="mod">
          <ac:chgData name="Snyder, Ali" userId="70d86518-8e07-40ba-820a-79716995d3d8" providerId="ADAL" clId="{9181B87B-13A9-4B37-9977-ADB3252C56EF}" dt="2024-05-01T20:40:43.716" v="2470" actId="1076"/>
          <ac:grpSpMkLst>
            <pc:docMk/>
            <pc:sldMk cId="2175293372" sldId="273"/>
            <ac:grpSpMk id="1039" creationId="{C09C7B46-DE8D-01F1-7C67-8CA651091170}"/>
          </ac:grpSpMkLst>
        </pc:grpChg>
        <pc:picChg chg="add del mod modCrop">
          <ac:chgData name="Snyder, Ali" userId="70d86518-8e07-40ba-820a-79716995d3d8" providerId="ADAL" clId="{9181B87B-13A9-4B37-9977-ADB3252C56EF}" dt="2024-05-01T20:40:39.158" v="2468" actId="478"/>
          <ac:picMkLst>
            <pc:docMk/>
            <pc:sldMk cId="2175293372" sldId="273"/>
            <ac:picMk id="5" creationId="{6E749ECC-F277-B472-A302-778FA59410AC}"/>
          </ac:picMkLst>
        </pc:picChg>
        <pc:picChg chg="add del">
          <ac:chgData name="Snyder, Ali" userId="70d86518-8e07-40ba-820a-79716995d3d8" providerId="ADAL" clId="{9181B87B-13A9-4B37-9977-ADB3252C56EF}" dt="2024-05-01T19:42:21.740" v="1170" actId="478"/>
          <ac:picMkLst>
            <pc:docMk/>
            <pc:sldMk cId="2175293372" sldId="273"/>
            <ac:picMk id="12" creationId="{802F7F05-F135-5F1A-203C-1D73A57E5A7C}"/>
          </ac:picMkLst>
        </pc:picChg>
        <pc:picChg chg="mod">
          <ac:chgData name="Snyder, Ali" userId="70d86518-8e07-40ba-820a-79716995d3d8" providerId="ADAL" clId="{9181B87B-13A9-4B37-9977-ADB3252C56EF}" dt="2024-05-01T20:40:43.716" v="2470" actId="1076"/>
          <ac:picMkLst>
            <pc:docMk/>
            <pc:sldMk cId="2175293372" sldId="273"/>
            <ac:picMk id="26" creationId="{E6CA80A5-F109-A9C0-DD73-A192F70021C0}"/>
          </ac:picMkLst>
        </pc:picChg>
        <pc:picChg chg="mod">
          <ac:chgData name="Snyder, Ali" userId="70d86518-8e07-40ba-820a-79716995d3d8" providerId="ADAL" clId="{9181B87B-13A9-4B37-9977-ADB3252C56EF}" dt="2024-05-01T20:40:43.716" v="2470" actId="1076"/>
          <ac:picMkLst>
            <pc:docMk/>
            <pc:sldMk cId="2175293372" sldId="273"/>
            <ac:picMk id="27" creationId="{9F4AED1A-3E4F-C315-23C5-BC330FEF9229}"/>
          </ac:picMkLst>
        </pc:picChg>
        <pc:picChg chg="mod">
          <ac:chgData name="Snyder, Ali" userId="70d86518-8e07-40ba-820a-79716995d3d8" providerId="ADAL" clId="{9181B87B-13A9-4B37-9977-ADB3252C56EF}" dt="2024-05-01T20:40:43.716" v="2470" actId="1076"/>
          <ac:picMkLst>
            <pc:docMk/>
            <pc:sldMk cId="2175293372" sldId="273"/>
            <ac:picMk id="28" creationId="{51536518-6AD3-8F79-2201-4A81ACA5311C}"/>
          </ac:picMkLst>
        </pc:picChg>
        <pc:picChg chg="mod">
          <ac:chgData name="Snyder, Ali" userId="70d86518-8e07-40ba-820a-79716995d3d8" providerId="ADAL" clId="{9181B87B-13A9-4B37-9977-ADB3252C56EF}" dt="2024-05-01T20:40:43.716" v="2470" actId="1076"/>
          <ac:picMkLst>
            <pc:docMk/>
            <pc:sldMk cId="2175293372" sldId="273"/>
            <ac:picMk id="29" creationId="{0D880D59-7886-386E-A310-3D7A91767F03}"/>
          </ac:picMkLst>
        </pc:picChg>
        <pc:picChg chg="del mod">
          <ac:chgData name="Snyder, Ali" userId="70d86518-8e07-40ba-820a-79716995d3d8" providerId="ADAL" clId="{9181B87B-13A9-4B37-9977-ADB3252C56EF}" dt="2024-05-01T15:08:43.840" v="818" actId="478"/>
          <ac:picMkLst>
            <pc:docMk/>
            <pc:sldMk cId="2175293372" sldId="273"/>
            <ac:picMk id="1026" creationId="{44181300-70E1-92A2-6254-9574993B3F5F}"/>
          </ac:picMkLst>
        </pc:picChg>
        <pc:picChg chg="del mod">
          <ac:chgData name="Snyder, Ali" userId="70d86518-8e07-40ba-820a-79716995d3d8" providerId="ADAL" clId="{9181B87B-13A9-4B37-9977-ADB3252C56EF}" dt="2024-05-01T15:08:43.840" v="818" actId="478"/>
          <ac:picMkLst>
            <pc:docMk/>
            <pc:sldMk cId="2175293372" sldId="273"/>
            <ac:picMk id="1028" creationId="{26CDE8FD-B17C-1E48-F616-8381BC0CC41F}"/>
          </ac:picMkLst>
        </pc:picChg>
        <pc:picChg chg="del mod">
          <ac:chgData name="Snyder, Ali" userId="70d86518-8e07-40ba-820a-79716995d3d8" providerId="ADAL" clId="{9181B87B-13A9-4B37-9977-ADB3252C56EF}" dt="2024-05-01T15:08:43.840" v="818" actId="478"/>
          <ac:picMkLst>
            <pc:docMk/>
            <pc:sldMk cId="2175293372" sldId="273"/>
            <ac:picMk id="1030" creationId="{A28F308F-D48C-7A08-A792-EE7ED8CB7B92}"/>
          </ac:picMkLst>
        </pc:picChg>
        <pc:picChg chg="del mod">
          <ac:chgData name="Snyder, Ali" userId="70d86518-8e07-40ba-820a-79716995d3d8" providerId="ADAL" clId="{9181B87B-13A9-4B37-9977-ADB3252C56EF}" dt="2024-05-01T15:08:43.840" v="818" actId="478"/>
          <ac:picMkLst>
            <pc:docMk/>
            <pc:sldMk cId="2175293372" sldId="273"/>
            <ac:picMk id="1032" creationId="{C1C8F840-B459-2AB2-11BA-A3D97CC52791}"/>
          </ac:picMkLst>
        </pc:picChg>
        <pc:picChg chg="del mod">
          <ac:chgData name="Snyder, Ali" userId="70d86518-8e07-40ba-820a-79716995d3d8" providerId="ADAL" clId="{9181B87B-13A9-4B37-9977-ADB3252C56EF}" dt="2024-05-01T15:08:43.840" v="818" actId="478"/>
          <ac:picMkLst>
            <pc:docMk/>
            <pc:sldMk cId="2175293372" sldId="273"/>
            <ac:picMk id="1034" creationId="{E4BF68E6-5144-A1B8-06DE-E603595790F5}"/>
          </ac:picMkLst>
        </pc:picChg>
        <pc:picChg chg="del mod">
          <ac:chgData name="Snyder, Ali" userId="70d86518-8e07-40ba-820a-79716995d3d8" providerId="ADAL" clId="{9181B87B-13A9-4B37-9977-ADB3252C56EF}" dt="2024-05-01T15:08:43.840" v="818" actId="478"/>
          <ac:picMkLst>
            <pc:docMk/>
            <pc:sldMk cId="2175293372" sldId="273"/>
            <ac:picMk id="1036" creationId="{378BE8DC-AEEC-D76C-1702-AE375717F4DC}"/>
          </ac:picMkLst>
        </pc:picChg>
        <pc:cxnChg chg="mod">
          <ac:chgData name="Snyder, Ali" userId="70d86518-8e07-40ba-820a-79716995d3d8" providerId="ADAL" clId="{9181B87B-13A9-4B37-9977-ADB3252C56EF}" dt="2024-05-01T19:54:11.997" v="1461" actId="208"/>
          <ac:cxnSpMkLst>
            <pc:docMk/>
            <pc:sldMk cId="2175293372" sldId="273"/>
            <ac:cxnSpMk id="10" creationId="{0032566B-9B29-137E-EDCC-7988F0A90E69}"/>
          </ac:cxnSpMkLst>
        </pc:cxnChg>
        <pc:cxnChg chg="mod">
          <ac:chgData name="Snyder, Ali" userId="70d86518-8e07-40ba-820a-79716995d3d8" providerId="ADAL" clId="{9181B87B-13A9-4B37-9977-ADB3252C56EF}" dt="2024-05-01T19:52:55.676" v="1448" actId="208"/>
          <ac:cxnSpMkLst>
            <pc:docMk/>
            <pc:sldMk cId="2175293372" sldId="273"/>
            <ac:cxnSpMk id="15" creationId="{CD2291CA-1083-9D6A-71AD-567A6DF5FFF3}"/>
          </ac:cxnSpMkLst>
        </pc:cxnChg>
        <pc:cxnChg chg="mod">
          <ac:chgData name="Snyder, Ali" userId="70d86518-8e07-40ba-820a-79716995d3d8" providerId="ADAL" clId="{9181B87B-13A9-4B37-9977-ADB3252C56EF}" dt="2024-05-01T19:53:04.353" v="1450" actId="208"/>
          <ac:cxnSpMkLst>
            <pc:docMk/>
            <pc:sldMk cId="2175293372" sldId="273"/>
            <ac:cxnSpMk id="19" creationId="{B9304AB4-11A0-598A-3577-9FA18A2C4BFA}"/>
          </ac:cxnSpMkLst>
        </pc:cxnChg>
      </pc:sldChg>
      <pc:sldChg chg="addSp delSp modSp mod">
        <pc:chgData name="Snyder, Ali" userId="70d86518-8e07-40ba-820a-79716995d3d8" providerId="ADAL" clId="{9181B87B-13A9-4B37-9977-ADB3252C56EF}" dt="2024-05-01T20:40:06.442" v="2463" actId="14100"/>
        <pc:sldMkLst>
          <pc:docMk/>
          <pc:sldMk cId="2937586316" sldId="274"/>
        </pc:sldMkLst>
        <pc:spChg chg="del mod">
          <ac:chgData name="Snyder, Ali" userId="70d86518-8e07-40ba-820a-79716995d3d8" providerId="ADAL" clId="{9181B87B-13A9-4B37-9977-ADB3252C56EF}" dt="2024-05-01T20:33:42.888" v="2197" actId="478"/>
          <ac:spMkLst>
            <pc:docMk/>
            <pc:sldMk cId="2937586316" sldId="274"/>
            <ac:spMk id="2" creationId="{C389D4BA-E65B-AC30-E0C1-2B733B3BE46E}"/>
          </ac:spMkLst>
        </pc:spChg>
        <pc:spChg chg="add mod">
          <ac:chgData name="Snyder, Ali" userId="70d86518-8e07-40ba-820a-79716995d3d8" providerId="ADAL" clId="{9181B87B-13A9-4B37-9977-ADB3252C56EF}" dt="2024-05-01T20:35:12.923" v="2311" actId="1076"/>
          <ac:spMkLst>
            <pc:docMk/>
            <pc:sldMk cId="2937586316" sldId="274"/>
            <ac:spMk id="3" creationId="{F71C3470-3C75-1F32-0E24-2F89064CFECB}"/>
          </ac:spMkLst>
        </pc:spChg>
        <pc:spChg chg="add del mod">
          <ac:chgData name="Snyder, Ali" userId="70d86518-8e07-40ba-820a-79716995d3d8" providerId="ADAL" clId="{9181B87B-13A9-4B37-9977-ADB3252C56EF}" dt="2024-05-01T20:31:34.992" v="2018" actId="478"/>
          <ac:spMkLst>
            <pc:docMk/>
            <pc:sldMk cId="2937586316" sldId="274"/>
            <ac:spMk id="5" creationId="{929F3ABB-3DBC-5F17-E62E-19480C27916E}"/>
          </ac:spMkLst>
        </pc:spChg>
        <pc:spChg chg="add del mod">
          <ac:chgData name="Snyder, Ali" userId="70d86518-8e07-40ba-820a-79716995d3d8" providerId="ADAL" clId="{9181B87B-13A9-4B37-9977-ADB3252C56EF}" dt="2024-05-01T20:31:34.992" v="2018" actId="478"/>
          <ac:spMkLst>
            <pc:docMk/>
            <pc:sldMk cId="2937586316" sldId="274"/>
            <ac:spMk id="6" creationId="{40170A4C-6246-B3A3-99FE-7788BBDF8369}"/>
          </ac:spMkLst>
        </pc:spChg>
        <pc:spChg chg="add del mod">
          <ac:chgData name="Snyder, Ali" userId="70d86518-8e07-40ba-820a-79716995d3d8" providerId="ADAL" clId="{9181B87B-13A9-4B37-9977-ADB3252C56EF}" dt="2024-05-01T20:31:34.992" v="2018" actId="478"/>
          <ac:spMkLst>
            <pc:docMk/>
            <pc:sldMk cId="2937586316" sldId="274"/>
            <ac:spMk id="7" creationId="{212C6C7D-AA8F-96B3-C1B6-D4FF279B9399}"/>
          </ac:spMkLst>
        </pc:spChg>
        <pc:spChg chg="add del mod">
          <ac:chgData name="Snyder, Ali" userId="70d86518-8e07-40ba-820a-79716995d3d8" providerId="ADAL" clId="{9181B87B-13A9-4B37-9977-ADB3252C56EF}" dt="2024-05-01T20:31:34.992" v="2018" actId="478"/>
          <ac:spMkLst>
            <pc:docMk/>
            <pc:sldMk cId="2937586316" sldId="274"/>
            <ac:spMk id="8" creationId="{ADC80200-F8E5-ADA3-3AA2-A5368D3B2767}"/>
          </ac:spMkLst>
        </pc:spChg>
        <pc:spChg chg="add mod">
          <ac:chgData name="Snyder, Ali" userId="70d86518-8e07-40ba-820a-79716995d3d8" providerId="ADAL" clId="{9181B87B-13A9-4B37-9977-ADB3252C56EF}" dt="2024-05-01T20:39:05.034" v="2460" actId="1076"/>
          <ac:spMkLst>
            <pc:docMk/>
            <pc:sldMk cId="2937586316" sldId="274"/>
            <ac:spMk id="9" creationId="{1575728E-AED1-2BB1-3D1A-E79E01EDCDFA}"/>
          </ac:spMkLst>
        </pc:spChg>
        <pc:spChg chg="add mod">
          <ac:chgData name="Snyder, Ali" userId="70d86518-8e07-40ba-820a-79716995d3d8" providerId="ADAL" clId="{9181B87B-13A9-4B37-9977-ADB3252C56EF}" dt="2024-05-01T20:39:05.034" v="2460" actId="1076"/>
          <ac:spMkLst>
            <pc:docMk/>
            <pc:sldMk cId="2937586316" sldId="274"/>
            <ac:spMk id="10" creationId="{60872D77-D50A-ABC2-962F-D8F0536DB615}"/>
          </ac:spMkLst>
        </pc:spChg>
        <pc:spChg chg="add mod">
          <ac:chgData name="Snyder, Ali" userId="70d86518-8e07-40ba-820a-79716995d3d8" providerId="ADAL" clId="{9181B87B-13A9-4B37-9977-ADB3252C56EF}" dt="2024-05-01T20:39:05.034" v="2460" actId="1076"/>
          <ac:spMkLst>
            <pc:docMk/>
            <pc:sldMk cId="2937586316" sldId="274"/>
            <ac:spMk id="11" creationId="{14A2353A-BE75-97A7-2084-9BC515758852}"/>
          </ac:spMkLst>
        </pc:spChg>
        <pc:spChg chg="add mod">
          <ac:chgData name="Snyder, Ali" userId="70d86518-8e07-40ba-820a-79716995d3d8" providerId="ADAL" clId="{9181B87B-13A9-4B37-9977-ADB3252C56EF}" dt="2024-05-01T20:39:05.034" v="2460" actId="1076"/>
          <ac:spMkLst>
            <pc:docMk/>
            <pc:sldMk cId="2937586316" sldId="274"/>
            <ac:spMk id="12" creationId="{440568C1-3217-2E6C-F0AD-310CE8BF4CB1}"/>
          </ac:spMkLst>
        </pc:spChg>
        <pc:spChg chg="add mod">
          <ac:chgData name="Snyder, Ali" userId="70d86518-8e07-40ba-820a-79716995d3d8" providerId="ADAL" clId="{9181B87B-13A9-4B37-9977-ADB3252C56EF}" dt="2024-05-01T20:39:05.034" v="2460" actId="1076"/>
          <ac:spMkLst>
            <pc:docMk/>
            <pc:sldMk cId="2937586316" sldId="274"/>
            <ac:spMk id="13" creationId="{FF6CD284-8E26-3D87-5938-7CED452ED6B7}"/>
          </ac:spMkLst>
        </pc:spChg>
        <pc:spChg chg="add mod">
          <ac:chgData name="Snyder, Ali" userId="70d86518-8e07-40ba-820a-79716995d3d8" providerId="ADAL" clId="{9181B87B-13A9-4B37-9977-ADB3252C56EF}" dt="2024-05-01T20:39:05.034" v="2460" actId="1076"/>
          <ac:spMkLst>
            <pc:docMk/>
            <pc:sldMk cId="2937586316" sldId="274"/>
            <ac:spMk id="14" creationId="{6790D3A9-E1D6-1C2B-2F15-A8B0F1C08214}"/>
          </ac:spMkLst>
        </pc:spChg>
        <pc:spChg chg="add del mod">
          <ac:chgData name="Snyder, Ali" userId="70d86518-8e07-40ba-820a-79716995d3d8" providerId="ADAL" clId="{9181B87B-13A9-4B37-9977-ADB3252C56EF}" dt="2024-05-01T20:31:34.992" v="2018" actId="478"/>
          <ac:spMkLst>
            <pc:docMk/>
            <pc:sldMk cId="2937586316" sldId="274"/>
            <ac:spMk id="15" creationId="{7AFA125F-9BD0-DCA5-F04D-D902AE2EE138}"/>
          </ac:spMkLst>
        </pc:spChg>
        <pc:spChg chg="add del mod">
          <ac:chgData name="Snyder, Ali" userId="70d86518-8e07-40ba-820a-79716995d3d8" providerId="ADAL" clId="{9181B87B-13A9-4B37-9977-ADB3252C56EF}" dt="2024-05-01T20:31:34.992" v="2018" actId="478"/>
          <ac:spMkLst>
            <pc:docMk/>
            <pc:sldMk cId="2937586316" sldId="274"/>
            <ac:spMk id="16" creationId="{F1011277-74EF-BAA2-17FB-9F8C64A83E12}"/>
          </ac:spMkLst>
        </pc:spChg>
        <pc:spChg chg="add del mod">
          <ac:chgData name="Snyder, Ali" userId="70d86518-8e07-40ba-820a-79716995d3d8" providerId="ADAL" clId="{9181B87B-13A9-4B37-9977-ADB3252C56EF}" dt="2024-05-01T20:31:34.992" v="2018" actId="478"/>
          <ac:spMkLst>
            <pc:docMk/>
            <pc:sldMk cId="2937586316" sldId="274"/>
            <ac:spMk id="17" creationId="{100FD101-1E80-380F-0FD5-27A29DBE987F}"/>
          </ac:spMkLst>
        </pc:spChg>
        <pc:spChg chg="add del mod">
          <ac:chgData name="Snyder, Ali" userId="70d86518-8e07-40ba-820a-79716995d3d8" providerId="ADAL" clId="{9181B87B-13A9-4B37-9977-ADB3252C56EF}" dt="2024-05-01T20:31:34.992" v="2018" actId="478"/>
          <ac:spMkLst>
            <pc:docMk/>
            <pc:sldMk cId="2937586316" sldId="274"/>
            <ac:spMk id="18" creationId="{38E6E1CA-2110-8FCA-40DA-72D791C518A7}"/>
          </ac:spMkLst>
        </pc:spChg>
        <pc:spChg chg="mod">
          <ac:chgData name="Snyder, Ali" userId="70d86518-8e07-40ba-820a-79716995d3d8" providerId="ADAL" clId="{9181B87B-13A9-4B37-9977-ADB3252C56EF}" dt="2024-05-01T19:47:53.156" v="1214" actId="1076"/>
          <ac:spMkLst>
            <pc:docMk/>
            <pc:sldMk cId="2937586316" sldId="274"/>
            <ac:spMk id="20" creationId="{3084007D-6374-353E-3D72-5CCD4E52242B}"/>
          </ac:spMkLst>
        </pc:spChg>
        <pc:spChg chg="mod">
          <ac:chgData name="Snyder, Ali" userId="70d86518-8e07-40ba-820a-79716995d3d8" providerId="ADAL" clId="{9181B87B-13A9-4B37-9977-ADB3252C56EF}" dt="2024-05-01T19:47:53.156" v="1214" actId="1076"/>
          <ac:spMkLst>
            <pc:docMk/>
            <pc:sldMk cId="2937586316" sldId="274"/>
            <ac:spMk id="22" creationId="{5BF6E82C-8ABF-B647-7C59-6796335844E0}"/>
          </ac:spMkLst>
        </pc:spChg>
        <pc:spChg chg="mod">
          <ac:chgData name="Snyder, Ali" userId="70d86518-8e07-40ba-820a-79716995d3d8" providerId="ADAL" clId="{9181B87B-13A9-4B37-9977-ADB3252C56EF}" dt="2024-05-01T19:47:53.156" v="1214" actId="1076"/>
          <ac:spMkLst>
            <pc:docMk/>
            <pc:sldMk cId="2937586316" sldId="274"/>
            <ac:spMk id="24" creationId="{3DB2A194-508B-FB3B-23A2-1EE3665F0A8A}"/>
          </ac:spMkLst>
        </pc:spChg>
        <pc:spChg chg="mod">
          <ac:chgData name="Snyder, Ali" userId="70d86518-8e07-40ba-820a-79716995d3d8" providerId="ADAL" clId="{9181B87B-13A9-4B37-9977-ADB3252C56EF}" dt="2024-05-01T19:47:53.156" v="1214" actId="1076"/>
          <ac:spMkLst>
            <pc:docMk/>
            <pc:sldMk cId="2937586316" sldId="274"/>
            <ac:spMk id="25" creationId="{66F53AB8-DD8F-5DFB-2316-29F2267A9538}"/>
          </ac:spMkLst>
        </pc:spChg>
        <pc:spChg chg="mod">
          <ac:chgData name="Snyder, Ali" userId="70d86518-8e07-40ba-820a-79716995d3d8" providerId="ADAL" clId="{9181B87B-13A9-4B37-9977-ADB3252C56EF}" dt="2024-05-01T19:47:53.156" v="1214" actId="1076"/>
          <ac:spMkLst>
            <pc:docMk/>
            <pc:sldMk cId="2937586316" sldId="274"/>
            <ac:spMk id="26" creationId="{9C615F72-CC0A-B0F6-669A-737244C908D1}"/>
          </ac:spMkLst>
        </pc:spChg>
        <pc:spChg chg="mod">
          <ac:chgData name="Snyder, Ali" userId="70d86518-8e07-40ba-820a-79716995d3d8" providerId="ADAL" clId="{9181B87B-13A9-4B37-9977-ADB3252C56EF}" dt="2024-05-01T19:47:53.156" v="1214" actId="1076"/>
          <ac:spMkLst>
            <pc:docMk/>
            <pc:sldMk cId="2937586316" sldId="274"/>
            <ac:spMk id="27" creationId="{09929DD0-D8BF-D2EC-E7DC-9496A5FE958F}"/>
          </ac:spMkLst>
        </pc:spChg>
        <pc:spChg chg="mod">
          <ac:chgData name="Snyder, Ali" userId="70d86518-8e07-40ba-820a-79716995d3d8" providerId="ADAL" clId="{9181B87B-13A9-4B37-9977-ADB3252C56EF}" dt="2024-05-01T19:47:53.156" v="1214" actId="1076"/>
          <ac:spMkLst>
            <pc:docMk/>
            <pc:sldMk cId="2937586316" sldId="274"/>
            <ac:spMk id="29" creationId="{18220BA8-2C3A-BA5F-1005-80D28B32BD64}"/>
          </ac:spMkLst>
        </pc:spChg>
        <pc:spChg chg="mod">
          <ac:chgData name="Snyder, Ali" userId="70d86518-8e07-40ba-820a-79716995d3d8" providerId="ADAL" clId="{9181B87B-13A9-4B37-9977-ADB3252C56EF}" dt="2024-05-01T19:47:53.156" v="1214" actId="1076"/>
          <ac:spMkLst>
            <pc:docMk/>
            <pc:sldMk cId="2937586316" sldId="274"/>
            <ac:spMk id="30" creationId="{876B79F0-4652-ACD2-C7FD-43EF2DFDC252}"/>
          </ac:spMkLst>
        </pc:spChg>
        <pc:spChg chg="mod">
          <ac:chgData name="Snyder, Ali" userId="70d86518-8e07-40ba-820a-79716995d3d8" providerId="ADAL" clId="{9181B87B-13A9-4B37-9977-ADB3252C56EF}" dt="2024-05-01T19:47:53.156" v="1214" actId="1076"/>
          <ac:spMkLst>
            <pc:docMk/>
            <pc:sldMk cId="2937586316" sldId="274"/>
            <ac:spMk id="31" creationId="{CB8096A9-615D-437C-BAFD-32B6F6CAF7B4}"/>
          </ac:spMkLst>
        </pc:spChg>
        <pc:spChg chg="mod">
          <ac:chgData name="Snyder, Ali" userId="70d86518-8e07-40ba-820a-79716995d3d8" providerId="ADAL" clId="{9181B87B-13A9-4B37-9977-ADB3252C56EF}" dt="2024-05-01T19:47:53.156" v="1214" actId="1076"/>
          <ac:spMkLst>
            <pc:docMk/>
            <pc:sldMk cId="2937586316" sldId="274"/>
            <ac:spMk id="32" creationId="{796761D0-A1A9-2808-9DDA-8B5E955C67B7}"/>
          </ac:spMkLst>
        </pc:spChg>
        <pc:spChg chg="mod">
          <ac:chgData name="Snyder, Ali" userId="70d86518-8e07-40ba-820a-79716995d3d8" providerId="ADAL" clId="{9181B87B-13A9-4B37-9977-ADB3252C56EF}" dt="2024-05-01T19:47:53.156" v="1214" actId="1076"/>
          <ac:spMkLst>
            <pc:docMk/>
            <pc:sldMk cId="2937586316" sldId="274"/>
            <ac:spMk id="34" creationId="{1C691649-0076-6A45-60D4-EAEFCA10AAD4}"/>
          </ac:spMkLst>
        </pc:spChg>
        <pc:spChg chg="mod">
          <ac:chgData name="Snyder, Ali" userId="70d86518-8e07-40ba-820a-79716995d3d8" providerId="ADAL" clId="{9181B87B-13A9-4B37-9977-ADB3252C56EF}" dt="2024-05-01T19:47:53.156" v="1214" actId="1076"/>
          <ac:spMkLst>
            <pc:docMk/>
            <pc:sldMk cId="2937586316" sldId="274"/>
            <ac:spMk id="35" creationId="{AFF58B64-1920-63A0-E987-06BC8D4AA880}"/>
          </ac:spMkLst>
        </pc:spChg>
        <pc:spChg chg="mod">
          <ac:chgData name="Snyder, Ali" userId="70d86518-8e07-40ba-820a-79716995d3d8" providerId="ADAL" clId="{9181B87B-13A9-4B37-9977-ADB3252C56EF}" dt="2024-05-01T19:47:53.156" v="1214" actId="1076"/>
          <ac:spMkLst>
            <pc:docMk/>
            <pc:sldMk cId="2937586316" sldId="274"/>
            <ac:spMk id="36" creationId="{1572AD94-F192-123A-2973-85F91E9AC3DE}"/>
          </ac:spMkLst>
        </pc:spChg>
        <pc:spChg chg="mod">
          <ac:chgData name="Snyder, Ali" userId="70d86518-8e07-40ba-820a-79716995d3d8" providerId="ADAL" clId="{9181B87B-13A9-4B37-9977-ADB3252C56EF}" dt="2024-05-01T19:47:53.156" v="1214" actId="1076"/>
          <ac:spMkLst>
            <pc:docMk/>
            <pc:sldMk cId="2937586316" sldId="274"/>
            <ac:spMk id="37" creationId="{1F25E44F-73F6-29BD-274D-18BAACAFB31F}"/>
          </ac:spMkLst>
        </pc:spChg>
        <pc:spChg chg="mod">
          <ac:chgData name="Snyder, Ali" userId="70d86518-8e07-40ba-820a-79716995d3d8" providerId="ADAL" clId="{9181B87B-13A9-4B37-9977-ADB3252C56EF}" dt="2024-05-01T19:47:53.156" v="1214" actId="1076"/>
          <ac:spMkLst>
            <pc:docMk/>
            <pc:sldMk cId="2937586316" sldId="274"/>
            <ac:spMk id="38" creationId="{00158086-6DE7-1F06-2083-7735A57C36BA}"/>
          </ac:spMkLst>
        </pc:spChg>
        <pc:spChg chg="mod">
          <ac:chgData name="Snyder, Ali" userId="70d86518-8e07-40ba-820a-79716995d3d8" providerId="ADAL" clId="{9181B87B-13A9-4B37-9977-ADB3252C56EF}" dt="2024-05-01T19:47:53.156" v="1214" actId="1076"/>
          <ac:spMkLst>
            <pc:docMk/>
            <pc:sldMk cId="2937586316" sldId="274"/>
            <ac:spMk id="39" creationId="{12C08FBA-39B3-9F4B-4052-5986727ADE48}"/>
          </ac:spMkLst>
        </pc:spChg>
        <pc:spChg chg="mod">
          <ac:chgData name="Snyder, Ali" userId="70d86518-8e07-40ba-820a-79716995d3d8" providerId="ADAL" clId="{9181B87B-13A9-4B37-9977-ADB3252C56EF}" dt="2024-05-01T19:47:53.156" v="1214" actId="1076"/>
          <ac:spMkLst>
            <pc:docMk/>
            <pc:sldMk cId="2937586316" sldId="274"/>
            <ac:spMk id="40" creationId="{63423580-0480-BF8C-FD3B-C8BB009D126D}"/>
          </ac:spMkLst>
        </pc:spChg>
        <pc:spChg chg="add mod">
          <ac:chgData name="Snyder, Ali" userId="70d86518-8e07-40ba-820a-79716995d3d8" providerId="ADAL" clId="{9181B87B-13A9-4B37-9977-ADB3252C56EF}" dt="2024-05-01T20:39:09.526" v="2461" actId="1076"/>
          <ac:spMkLst>
            <pc:docMk/>
            <pc:sldMk cId="2937586316" sldId="274"/>
            <ac:spMk id="41" creationId="{E91C4152-18F8-4F6B-B2AA-EE162FA05871}"/>
          </ac:spMkLst>
        </pc:spChg>
        <pc:spChg chg="add mod">
          <ac:chgData name="Snyder, Ali" userId="70d86518-8e07-40ba-820a-79716995d3d8" providerId="ADAL" clId="{9181B87B-13A9-4B37-9977-ADB3252C56EF}" dt="2024-05-01T20:39:05.034" v="2460" actId="1076"/>
          <ac:spMkLst>
            <pc:docMk/>
            <pc:sldMk cId="2937586316" sldId="274"/>
            <ac:spMk id="42" creationId="{C5C85432-6E6B-DBB1-EE42-DE8B05AFD743}"/>
          </ac:spMkLst>
        </pc:spChg>
        <pc:spChg chg="add mod">
          <ac:chgData name="Snyder, Ali" userId="70d86518-8e07-40ba-820a-79716995d3d8" providerId="ADAL" clId="{9181B87B-13A9-4B37-9977-ADB3252C56EF}" dt="2024-05-01T20:39:05.034" v="2460" actId="1076"/>
          <ac:spMkLst>
            <pc:docMk/>
            <pc:sldMk cId="2937586316" sldId="274"/>
            <ac:spMk id="43" creationId="{F4974611-B3BE-857A-2402-BDFBEC456557}"/>
          </ac:spMkLst>
        </pc:spChg>
        <pc:spChg chg="add mod">
          <ac:chgData name="Snyder, Ali" userId="70d86518-8e07-40ba-820a-79716995d3d8" providerId="ADAL" clId="{9181B87B-13A9-4B37-9977-ADB3252C56EF}" dt="2024-05-01T20:39:05.034" v="2460" actId="1076"/>
          <ac:spMkLst>
            <pc:docMk/>
            <pc:sldMk cId="2937586316" sldId="274"/>
            <ac:spMk id="44" creationId="{E77068E5-796C-55D3-6F70-57DCAF595727}"/>
          </ac:spMkLst>
        </pc:spChg>
        <pc:spChg chg="add mod">
          <ac:chgData name="Snyder, Ali" userId="70d86518-8e07-40ba-820a-79716995d3d8" providerId="ADAL" clId="{9181B87B-13A9-4B37-9977-ADB3252C56EF}" dt="2024-05-01T20:39:05.034" v="2460" actId="1076"/>
          <ac:spMkLst>
            <pc:docMk/>
            <pc:sldMk cId="2937586316" sldId="274"/>
            <ac:spMk id="45" creationId="{56B47687-4C3B-036B-4555-AE3A6FB9CE03}"/>
          </ac:spMkLst>
        </pc:spChg>
        <pc:spChg chg="add mod">
          <ac:chgData name="Snyder, Ali" userId="70d86518-8e07-40ba-820a-79716995d3d8" providerId="ADAL" clId="{9181B87B-13A9-4B37-9977-ADB3252C56EF}" dt="2024-05-01T20:39:05.034" v="2460" actId="1076"/>
          <ac:spMkLst>
            <pc:docMk/>
            <pc:sldMk cId="2937586316" sldId="274"/>
            <ac:spMk id="46" creationId="{155AB867-EF3E-823F-14E1-A85469DB5110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48" creationId="{A97198DD-CE90-B27A-1C2F-818C581C5E3C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49" creationId="{EF229011-10A9-B004-81E6-8CFE93751D7E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50" creationId="{F5DCA17D-669C-D1D6-494D-EB97D7B25178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51" creationId="{5AE55BC6-EF41-62BD-1F0F-0F7A96485DA3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52" creationId="{9E5AB8D0-53BD-CF67-E21B-E20AB270C6DA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53" creationId="{B05CBD4B-1373-E9E5-CB8F-33575D3DEE5F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54" creationId="{951A7C55-DF36-B49B-4086-A96C9475BD73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55" creationId="{243195AB-F051-1D6D-6082-2403F33152D8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56" creationId="{AB199D49-A4D5-B6C6-0DBA-BDBAE5C3E59F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57" creationId="{EE0A8347-9C5E-FF66-CC37-69E9B855D829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58" creationId="{0AB57027-E21C-3F1F-2C2C-A0B741DCCF1F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59" creationId="{22E42CB2-DAEC-594D-AADA-517CB369B403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60" creationId="{3371A582-CEB5-AF6C-61D0-E133A9F6ECD8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61" creationId="{F7F1A392-CC10-321F-7164-C2905B64AE08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62" creationId="{87E2398C-F717-259B-C3B4-29D8057DB5AE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63" creationId="{B95EAD5E-5434-1780-04A2-2CFD8AADBC8A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64" creationId="{A6329039-A424-BFCA-2E0D-EB5A6927F368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65" creationId="{73FD41A2-0337-A1EB-CB2E-4E30D121504D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66" creationId="{F0B604D9-538C-085A-2A54-CEE058B13C74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67" creationId="{A360FCC2-AC7F-223C-343E-07CF30F77917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68" creationId="{533A71A5-E882-6D74-FFAE-6EE50A88E362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69" creationId="{39B09399-A50B-9333-8396-2BD74784B829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70" creationId="{4D03E493-D157-C590-1E87-544B2D55125D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71" creationId="{DAF7D7E7-1544-499D-7779-26F72D6B325D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72" creationId="{4550CEAD-DB98-39BE-3C3B-3041F536B47F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73" creationId="{F6F110F4-0D46-E7CF-A263-7177B2ED61D0}"/>
          </ac:spMkLst>
        </pc:spChg>
        <pc:spChg chg="mod">
          <ac:chgData name="Snyder, Ali" userId="70d86518-8e07-40ba-820a-79716995d3d8" providerId="ADAL" clId="{9181B87B-13A9-4B37-9977-ADB3252C56EF}" dt="2024-05-01T20:40:06.442" v="2463" actId="14100"/>
          <ac:spMkLst>
            <pc:docMk/>
            <pc:sldMk cId="2937586316" sldId="274"/>
            <ac:spMk id="74" creationId="{DBD3C8B0-D8D4-0A9B-124B-709A4F8C2A3D}"/>
          </ac:spMkLst>
        </pc:spChg>
        <pc:grpChg chg="add del mod">
          <ac:chgData name="Snyder, Ali" userId="70d86518-8e07-40ba-820a-79716995d3d8" providerId="ADAL" clId="{9181B87B-13A9-4B37-9977-ADB3252C56EF}" dt="2024-05-01T20:31:34.992" v="2018" actId="478"/>
          <ac:grpSpMkLst>
            <pc:docMk/>
            <pc:sldMk cId="2937586316" sldId="274"/>
            <ac:grpSpMk id="19" creationId="{B0D31B1B-FC6D-C63F-678C-553A4BAF2DDE}"/>
          </ac:grpSpMkLst>
        </pc:grpChg>
        <pc:grpChg chg="add del mod">
          <ac:chgData name="Snyder, Ali" userId="70d86518-8e07-40ba-820a-79716995d3d8" providerId="ADAL" clId="{9181B87B-13A9-4B37-9977-ADB3252C56EF}" dt="2024-05-01T20:31:34.992" v="2018" actId="478"/>
          <ac:grpSpMkLst>
            <pc:docMk/>
            <pc:sldMk cId="2937586316" sldId="274"/>
            <ac:grpSpMk id="23" creationId="{A14F73B1-2F8F-A203-EEE3-D714E4479F6A}"/>
          </ac:grpSpMkLst>
        </pc:grpChg>
        <pc:grpChg chg="add del mod">
          <ac:chgData name="Snyder, Ali" userId="70d86518-8e07-40ba-820a-79716995d3d8" providerId="ADAL" clId="{9181B87B-13A9-4B37-9977-ADB3252C56EF}" dt="2024-05-01T20:31:34.992" v="2018" actId="478"/>
          <ac:grpSpMkLst>
            <pc:docMk/>
            <pc:sldMk cId="2937586316" sldId="274"/>
            <ac:grpSpMk id="28" creationId="{32840688-B212-711F-D051-0FF75AFFC1FA}"/>
          </ac:grpSpMkLst>
        </pc:grpChg>
        <pc:grpChg chg="add del mod">
          <ac:chgData name="Snyder, Ali" userId="70d86518-8e07-40ba-820a-79716995d3d8" providerId="ADAL" clId="{9181B87B-13A9-4B37-9977-ADB3252C56EF}" dt="2024-05-01T20:31:34.992" v="2018" actId="478"/>
          <ac:grpSpMkLst>
            <pc:docMk/>
            <pc:sldMk cId="2937586316" sldId="274"/>
            <ac:grpSpMk id="33" creationId="{8306363B-FE4D-C6E6-2731-43031DB0FDFB}"/>
          </ac:grpSpMkLst>
        </pc:grpChg>
        <pc:grpChg chg="add mod">
          <ac:chgData name="Snyder, Ali" userId="70d86518-8e07-40ba-820a-79716995d3d8" providerId="ADAL" clId="{9181B87B-13A9-4B37-9977-ADB3252C56EF}" dt="2024-05-01T20:40:06.442" v="2463" actId="14100"/>
          <ac:grpSpMkLst>
            <pc:docMk/>
            <pc:sldMk cId="2937586316" sldId="274"/>
            <ac:grpSpMk id="47" creationId="{B0B5A6B9-9F93-B7AE-C94A-0A7C9C27DA24}"/>
          </ac:grpSpMkLst>
        </pc:grpChg>
      </pc:sldChg>
      <pc:sldChg chg="addSp delSp modSp mod">
        <pc:chgData name="Snyder, Ali" userId="70d86518-8e07-40ba-820a-79716995d3d8" providerId="ADAL" clId="{9181B87B-13A9-4B37-9977-ADB3252C56EF}" dt="2024-05-01T20:48:07.210" v="2573" actId="1035"/>
        <pc:sldMkLst>
          <pc:docMk/>
          <pc:sldMk cId="1714892175" sldId="303"/>
        </pc:sldMkLst>
        <pc:spChg chg="del mod ord">
          <ac:chgData name="Snyder, Ali" userId="70d86518-8e07-40ba-820a-79716995d3d8" providerId="ADAL" clId="{9181B87B-13A9-4B37-9977-ADB3252C56EF}" dt="2024-05-01T19:55:21.748" v="1601" actId="478"/>
          <ac:spMkLst>
            <pc:docMk/>
            <pc:sldMk cId="1714892175" sldId="303"/>
            <ac:spMk id="2" creationId="{5A6DE274-1E15-1E3C-7C0D-85FB42DE4946}"/>
          </ac:spMkLst>
        </pc:spChg>
        <pc:spChg chg="mod">
          <ac:chgData name="Snyder, Ali" userId="70d86518-8e07-40ba-820a-79716995d3d8" providerId="ADAL" clId="{9181B87B-13A9-4B37-9977-ADB3252C56EF}" dt="2024-05-01T20:48:07.210" v="2573" actId="1035"/>
          <ac:spMkLst>
            <pc:docMk/>
            <pc:sldMk cId="1714892175" sldId="303"/>
            <ac:spMk id="4" creationId="{71C35BF8-7D47-5192-2E7F-BAF40AD5BFD2}"/>
          </ac:spMkLst>
        </pc:spChg>
        <pc:spChg chg="add del mod">
          <ac:chgData name="Snyder, Ali" userId="70d86518-8e07-40ba-820a-79716995d3d8" providerId="ADAL" clId="{9181B87B-13A9-4B37-9977-ADB3252C56EF}" dt="2024-05-01T20:42:00.571" v="2541" actId="1037"/>
          <ac:spMkLst>
            <pc:docMk/>
            <pc:sldMk cId="1714892175" sldId="303"/>
            <ac:spMk id="8" creationId="{8D24BC76-6676-C549-6CBE-2CC5A7E1AFDA}"/>
          </ac:spMkLst>
        </pc:spChg>
        <pc:spChg chg="mod">
          <ac:chgData name="Snyder, Ali" userId="70d86518-8e07-40ba-820a-79716995d3d8" providerId="ADAL" clId="{9181B87B-13A9-4B37-9977-ADB3252C56EF}" dt="2024-05-01T20:42:00.571" v="2541" actId="1037"/>
          <ac:spMkLst>
            <pc:docMk/>
            <pc:sldMk cId="1714892175" sldId="303"/>
            <ac:spMk id="10" creationId="{64F1CE64-99E4-25EE-EC16-01873E48F2E3}"/>
          </ac:spMkLst>
        </pc:spChg>
        <pc:spChg chg="del mod">
          <ac:chgData name="Snyder, Ali" userId="70d86518-8e07-40ba-820a-79716995d3d8" providerId="ADAL" clId="{9181B87B-13A9-4B37-9977-ADB3252C56EF}" dt="2024-05-01T19:55:59.952" v="1617" actId="478"/>
          <ac:spMkLst>
            <pc:docMk/>
            <pc:sldMk cId="1714892175" sldId="303"/>
            <ac:spMk id="11" creationId="{31ADA6CD-2DA1-FBB0-07C9-32F8A4E0CFEA}"/>
          </ac:spMkLst>
        </pc:spChg>
        <pc:spChg chg="mod">
          <ac:chgData name="Snyder, Ali" userId="70d86518-8e07-40ba-820a-79716995d3d8" providerId="ADAL" clId="{9181B87B-13A9-4B37-9977-ADB3252C56EF}" dt="2024-05-01T20:42:00.571" v="2541" actId="1037"/>
          <ac:spMkLst>
            <pc:docMk/>
            <pc:sldMk cId="1714892175" sldId="303"/>
            <ac:spMk id="12" creationId="{48F89479-2A09-C13C-DB8D-E2146CB7DDB5}"/>
          </ac:spMkLst>
        </pc:spChg>
        <pc:spChg chg="mod">
          <ac:chgData name="Snyder, Ali" userId="70d86518-8e07-40ba-820a-79716995d3d8" providerId="ADAL" clId="{9181B87B-13A9-4B37-9977-ADB3252C56EF}" dt="2024-05-01T20:42:00.571" v="2541" actId="1037"/>
          <ac:spMkLst>
            <pc:docMk/>
            <pc:sldMk cId="1714892175" sldId="303"/>
            <ac:spMk id="13" creationId="{5E58C3BD-BAC6-A754-4040-D883AD7DA29C}"/>
          </ac:spMkLst>
        </pc:spChg>
        <pc:spChg chg="mod">
          <ac:chgData name="Snyder, Ali" userId="70d86518-8e07-40ba-820a-79716995d3d8" providerId="ADAL" clId="{9181B87B-13A9-4B37-9977-ADB3252C56EF}" dt="2024-05-01T20:42:00.571" v="2541" actId="1037"/>
          <ac:spMkLst>
            <pc:docMk/>
            <pc:sldMk cId="1714892175" sldId="303"/>
            <ac:spMk id="14" creationId="{55B2F3DF-AE21-0288-80C1-91E798CE3508}"/>
          </ac:spMkLst>
        </pc:spChg>
        <pc:spChg chg="mod">
          <ac:chgData name="Snyder, Ali" userId="70d86518-8e07-40ba-820a-79716995d3d8" providerId="ADAL" clId="{9181B87B-13A9-4B37-9977-ADB3252C56EF}" dt="2024-05-01T20:42:00.571" v="2541" actId="1037"/>
          <ac:spMkLst>
            <pc:docMk/>
            <pc:sldMk cId="1714892175" sldId="303"/>
            <ac:spMk id="16" creationId="{735A3D0B-E9EB-0A66-AA32-4D610338F9DE}"/>
          </ac:spMkLst>
        </pc:spChg>
        <pc:spChg chg="del mod">
          <ac:chgData name="Snyder, Ali" userId="70d86518-8e07-40ba-820a-79716995d3d8" providerId="ADAL" clId="{9181B87B-13A9-4B37-9977-ADB3252C56EF}" dt="2024-05-01T19:56:26.635" v="1628" actId="478"/>
          <ac:spMkLst>
            <pc:docMk/>
            <pc:sldMk cId="1714892175" sldId="303"/>
            <ac:spMk id="17" creationId="{96A4DE35-CE75-94DF-8CF4-113F9E8F2290}"/>
          </ac:spMkLst>
        </pc:spChg>
        <pc:spChg chg="mod">
          <ac:chgData name="Snyder, Ali" userId="70d86518-8e07-40ba-820a-79716995d3d8" providerId="ADAL" clId="{9181B87B-13A9-4B37-9977-ADB3252C56EF}" dt="2024-05-01T20:42:00.571" v="2541" actId="1037"/>
          <ac:spMkLst>
            <pc:docMk/>
            <pc:sldMk cId="1714892175" sldId="303"/>
            <ac:spMk id="18" creationId="{65B3932D-B3CF-494E-7536-A4AA06064778}"/>
          </ac:spMkLst>
        </pc:spChg>
        <pc:spChg chg="mod">
          <ac:chgData name="Snyder, Ali" userId="70d86518-8e07-40ba-820a-79716995d3d8" providerId="ADAL" clId="{9181B87B-13A9-4B37-9977-ADB3252C56EF}" dt="2024-05-01T20:42:00.571" v="2541" actId="1037"/>
          <ac:spMkLst>
            <pc:docMk/>
            <pc:sldMk cId="1714892175" sldId="303"/>
            <ac:spMk id="20" creationId="{6357D334-28B1-3E18-AA68-D5CAD3BEDBAE}"/>
          </ac:spMkLst>
        </pc:spChg>
        <pc:spChg chg="mod">
          <ac:chgData name="Snyder, Ali" userId="70d86518-8e07-40ba-820a-79716995d3d8" providerId="ADAL" clId="{9181B87B-13A9-4B37-9977-ADB3252C56EF}" dt="2024-05-01T20:42:00.571" v="2541" actId="1037"/>
          <ac:spMkLst>
            <pc:docMk/>
            <pc:sldMk cId="1714892175" sldId="303"/>
            <ac:spMk id="22" creationId="{7479ECFA-B89F-DC7A-59AC-E3E518C698A6}"/>
          </ac:spMkLst>
        </pc:spChg>
        <pc:spChg chg="del mod">
          <ac:chgData name="Snyder, Ali" userId="70d86518-8e07-40ba-820a-79716995d3d8" providerId="ADAL" clId="{9181B87B-13A9-4B37-9977-ADB3252C56EF}" dt="2024-05-01T19:56:14.457" v="1622" actId="478"/>
          <ac:spMkLst>
            <pc:docMk/>
            <pc:sldMk cId="1714892175" sldId="303"/>
            <ac:spMk id="23" creationId="{C40F6390-AF32-00A8-71BC-D6556B5365BF}"/>
          </ac:spMkLst>
        </pc:spChg>
        <pc:spChg chg="mod">
          <ac:chgData name="Snyder, Ali" userId="70d86518-8e07-40ba-820a-79716995d3d8" providerId="ADAL" clId="{9181B87B-13A9-4B37-9977-ADB3252C56EF}" dt="2024-05-01T20:42:00.571" v="2541" actId="1037"/>
          <ac:spMkLst>
            <pc:docMk/>
            <pc:sldMk cId="1714892175" sldId="303"/>
            <ac:spMk id="24" creationId="{DD3BC973-A242-8F61-AE1E-A006D1085CED}"/>
          </ac:spMkLst>
        </pc:spChg>
        <pc:spChg chg="mod">
          <ac:chgData name="Snyder, Ali" userId="70d86518-8e07-40ba-820a-79716995d3d8" providerId="ADAL" clId="{9181B87B-13A9-4B37-9977-ADB3252C56EF}" dt="2024-05-01T20:42:00.571" v="2541" actId="1037"/>
          <ac:spMkLst>
            <pc:docMk/>
            <pc:sldMk cId="1714892175" sldId="303"/>
            <ac:spMk id="25" creationId="{EA64E8E1-F6ED-F5FE-09C8-97901934FF89}"/>
          </ac:spMkLst>
        </pc:spChg>
        <pc:spChg chg="mod">
          <ac:chgData name="Snyder, Ali" userId="70d86518-8e07-40ba-820a-79716995d3d8" providerId="ADAL" clId="{9181B87B-13A9-4B37-9977-ADB3252C56EF}" dt="2024-05-01T20:42:00.571" v="2541" actId="1037"/>
          <ac:spMkLst>
            <pc:docMk/>
            <pc:sldMk cId="1714892175" sldId="303"/>
            <ac:spMk id="26" creationId="{650F3275-603F-682B-68F6-CE48E661E07F}"/>
          </ac:spMkLst>
        </pc:spChg>
        <pc:spChg chg="mod">
          <ac:chgData name="Snyder, Ali" userId="70d86518-8e07-40ba-820a-79716995d3d8" providerId="ADAL" clId="{9181B87B-13A9-4B37-9977-ADB3252C56EF}" dt="2024-05-01T20:42:00.571" v="2541" actId="1037"/>
          <ac:spMkLst>
            <pc:docMk/>
            <pc:sldMk cId="1714892175" sldId="303"/>
            <ac:spMk id="27" creationId="{A6ED627A-A5EB-E72A-925A-0C416296311A}"/>
          </ac:spMkLst>
        </pc:spChg>
        <pc:spChg chg="mod">
          <ac:chgData name="Snyder, Ali" userId="70d86518-8e07-40ba-820a-79716995d3d8" providerId="ADAL" clId="{9181B87B-13A9-4B37-9977-ADB3252C56EF}" dt="2024-05-01T20:42:00.571" v="2541" actId="1037"/>
          <ac:spMkLst>
            <pc:docMk/>
            <pc:sldMk cId="1714892175" sldId="303"/>
            <ac:spMk id="28" creationId="{7F60F20F-468F-92DA-2C07-7A8A95225D1E}"/>
          </ac:spMkLst>
        </pc:spChg>
        <pc:spChg chg="mod">
          <ac:chgData name="Snyder, Ali" userId="70d86518-8e07-40ba-820a-79716995d3d8" providerId="ADAL" clId="{9181B87B-13A9-4B37-9977-ADB3252C56EF}" dt="2024-05-01T20:42:00.571" v="2541" actId="1037"/>
          <ac:spMkLst>
            <pc:docMk/>
            <pc:sldMk cId="1714892175" sldId="303"/>
            <ac:spMk id="29" creationId="{9AED0BCE-3ADA-62B6-A3A7-345514B490ED}"/>
          </ac:spMkLst>
        </pc:spChg>
        <pc:spChg chg="mod">
          <ac:chgData name="Snyder, Ali" userId="70d86518-8e07-40ba-820a-79716995d3d8" providerId="ADAL" clId="{9181B87B-13A9-4B37-9977-ADB3252C56EF}" dt="2024-05-01T20:42:00.571" v="2541" actId="1037"/>
          <ac:spMkLst>
            <pc:docMk/>
            <pc:sldMk cId="1714892175" sldId="303"/>
            <ac:spMk id="31" creationId="{625F96FE-18F3-AAF0-6AA9-F80475093184}"/>
          </ac:spMkLst>
        </pc:spChg>
        <pc:spChg chg="del mod">
          <ac:chgData name="Snyder, Ali" userId="70d86518-8e07-40ba-820a-79716995d3d8" providerId="ADAL" clId="{9181B87B-13A9-4B37-9977-ADB3252C56EF}" dt="2024-05-01T19:56:20.601" v="1625" actId="478"/>
          <ac:spMkLst>
            <pc:docMk/>
            <pc:sldMk cId="1714892175" sldId="303"/>
            <ac:spMk id="32" creationId="{CA4C6B7A-B0FD-8D49-9BE7-ECEF9F5A6868}"/>
          </ac:spMkLst>
        </pc:spChg>
        <pc:spChg chg="mod">
          <ac:chgData name="Snyder, Ali" userId="70d86518-8e07-40ba-820a-79716995d3d8" providerId="ADAL" clId="{9181B87B-13A9-4B37-9977-ADB3252C56EF}" dt="2024-05-01T20:42:00.571" v="2541" actId="1037"/>
          <ac:spMkLst>
            <pc:docMk/>
            <pc:sldMk cId="1714892175" sldId="303"/>
            <ac:spMk id="33" creationId="{767B37E9-7B81-98C5-CF99-421EC00A95D0}"/>
          </ac:spMkLst>
        </pc:spChg>
        <pc:spChg chg="add del mod">
          <ac:chgData name="Snyder, Ali" userId="70d86518-8e07-40ba-820a-79716995d3d8" providerId="ADAL" clId="{9181B87B-13A9-4B37-9977-ADB3252C56EF}" dt="2024-05-01T19:57:29.875" v="1642" actId="931"/>
          <ac:spMkLst>
            <pc:docMk/>
            <pc:sldMk cId="1714892175" sldId="303"/>
            <ac:spMk id="35" creationId="{8DCDD593-8535-982A-2DFE-5236BF2E6E43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47" creationId="{62FF5905-2C06-0643-F550-3036CE1E6447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48" creationId="{E7CA321E-6B73-7145-4633-59AA183A5BF5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53" creationId="{B59D02B3-34DF-E6AF-6D8D-9F33DED53BDC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54" creationId="{02F3B72A-AE27-A5C1-9949-64A42A5ADF92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55" creationId="{0825CD8E-E603-F7FF-7A58-AE91B4B193EA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56" creationId="{2F131A1D-8A75-A9FD-A34F-CB198E0514E0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57" creationId="{B3962171-2312-0591-FBA8-8AD15561E88B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58" creationId="{92FCE06A-3A00-1A4A-72F8-054A4B984126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59" creationId="{87570DD8-A65F-D8EB-0E3D-EF9B020057EB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60" creationId="{55FA7100-FB1D-919D-C888-39AAA84FE86E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61" creationId="{C216E275-605D-1D65-B457-62FAAEE7D044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62" creationId="{7BFDA903-EDEE-0C29-AC9E-4C9E9426A99E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63" creationId="{96070F7B-8E19-D010-051C-5483F5417758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64" creationId="{382DEA68-422F-CCD6-E783-5A60C9F02D71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65" creationId="{F157D3C8-5301-7D86-6785-EF1BF42A1BA2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66" creationId="{5DEACA28-EA4D-8ADE-5932-66CAA894A138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67" creationId="{7816BF19-D376-DF13-BB76-CF81D370696C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68" creationId="{D742B884-A483-54FC-A51F-3D4EB88294FD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69" creationId="{69F865A2-3631-1E80-EC5E-7F8CB35AC963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70" creationId="{FBAF9827-CDF6-8782-04E5-FB841C841374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71" creationId="{8F9CF087-B27A-82DA-3DE7-270C45595598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72" creationId="{93D6EB83-87C0-F834-B872-B130EA066005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73" creationId="{B0FA51E8-4424-0FD6-61A7-188EA6003AE3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74" creationId="{5D4717E7-8E92-FA02-4E6E-596F55CF2391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75" creationId="{496BC148-B9AC-B34E-389A-2F1CC0D29621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76" creationId="{1EFC17C7-8508-086C-BBA9-67842263FEE0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77" creationId="{AD6A3A39-0DED-9060-C80A-C222BD91D51A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78" creationId="{2590789E-A81D-A2E3-B142-1523E2F92781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79" creationId="{166084C6-B18B-7BFB-ACD2-E2BFD2994B4B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80" creationId="{1AAB1074-3994-BDFA-0888-E7D8A6E88B3E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81" creationId="{D122C47E-895B-F737-2E94-480CBAF6FF76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82" creationId="{008E983C-4C1F-D359-896B-AA45EA03EECC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83" creationId="{0EFE3241-6BB3-A93D-4B2E-AC798693A238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84" creationId="{9D8167F4-CE33-C3FB-2146-47D416F888B7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85" creationId="{33476A77-5A33-D9CB-BA51-F0F9DBBE44C3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86" creationId="{9CC15258-47BE-74B8-E449-E6ED7AF0FC91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87" creationId="{AFDF43BE-33B7-7BBF-D4DC-6A0C92B6C651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88" creationId="{553421FF-91B7-E010-DB50-1DA2058CC45C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89" creationId="{8DA4419A-AD5A-82D0-5153-36ADCF21BFE3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90" creationId="{5C741547-D6D2-E373-712C-9B12B7C816BA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91" creationId="{D470ADAB-EE3D-9714-E737-B855F9C3CDF4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92" creationId="{13C498AE-F8C0-45EF-E5B9-BDFFD03385C7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93" creationId="{26F62A86-0D09-D0AE-BE4A-933C831FDA74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94" creationId="{AA72B8D1-04FF-3BFB-B4A5-79B6B0D3E240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95" creationId="{DFD7546C-C1CA-A409-64F3-AB8B1EA251BB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97" creationId="{DB13B06E-6575-38EF-FB44-B11689725385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98" creationId="{B3D48A04-975A-F1A0-31F0-12019EFF2F0D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99" creationId="{96CAAAB1-CD7D-9926-EECF-68E228D8DA90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00" creationId="{A535CCA1-7BBC-BC39-3650-6DE783EAF1C9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01" creationId="{4494DDE5-5F4A-D12D-F218-07C0A47C72FC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02" creationId="{100B8FB3-39CC-6F93-8BE8-F20F1E391478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03" creationId="{0AB62989-9657-7EA4-06A6-0FA368175D4A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04" creationId="{7F964E62-1A2C-5393-4C3D-BF86186941D7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05" creationId="{C67F546C-8598-3AA2-6D6E-B5C09DF4453C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06" creationId="{AB96BBB2-89BE-E8D5-5345-89C40EFE6C3C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07" creationId="{7427AB06-A082-CBDC-8C02-429120FD470B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08" creationId="{ECB82FCD-B20F-DC9D-78A9-A9D2AB62BD95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09" creationId="{292F51A1-5B1D-68D0-CCFB-5FF50118BA4E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10" creationId="{3B3F4E51-8CA1-AD49-7D98-E88A10855095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11" creationId="{24692F3D-2E10-3D9B-5C75-A95506AC9E59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12" creationId="{94546E9A-4EA5-4487-2CE6-2F504FD548DC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13" creationId="{319BECDA-2CC6-D471-DD44-C8E6C7CB4226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14" creationId="{0ECAF904-8595-DA8F-5EC2-351F352234A2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15" creationId="{A906AC12-C4C4-70C4-38D5-840F06CC9A0F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16" creationId="{9B6D7E38-2CF4-54D6-4290-5C8041159060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17" creationId="{42A330A5-8007-C800-28E6-78AE8ED42FE3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18" creationId="{D24A06FC-77F8-C1FC-3A38-59FE4E75CF01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19" creationId="{F01E8677-EB7F-38B2-CC9C-E9E17BA46580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20" creationId="{FCB51F41-BC86-788F-0A96-FB37E7A64CB1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21" creationId="{64525D0A-129E-391B-D44E-50CF4CE53E50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22" creationId="{C65C4B7E-E270-5138-E98A-4FC9B5A4BA9B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23" creationId="{532F436A-2DCD-9053-042A-72C317C62361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24" creationId="{22045B20-D71C-138B-113F-410CDB7911AE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25" creationId="{AC1BD2E3-AC8F-306E-AD7F-938CB328CAC1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26" creationId="{F55330A9-4C56-79DD-E2A8-2EB4D37FE748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27" creationId="{F44E10A8-8A6C-DC14-3DF9-031F00256579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28" creationId="{6B762BB2-D4BC-D964-F03E-C1A4FC78D8D9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29" creationId="{40FAB4D1-AC62-1007-8605-E93CC8AF4175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30" creationId="{AE30C6D1-23B6-3724-2E63-1D53D65F2217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31" creationId="{4ED1EF29-9C96-E27A-28D5-FBF45CAC2379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32" creationId="{4BD2D01E-0E39-58F1-6CA1-F1705BA4B7AA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33" creationId="{24368E81-7AFF-C433-3D64-E7BFD90A2FA5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34" creationId="{C2DD690A-E658-8A43-80B2-0060EAB292F6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35" creationId="{7E357A58-8BFA-D4BE-D44C-2838B5D23F3A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36" creationId="{5A97F172-8C4C-1C74-D4E7-A0ABDE32E5AE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37" creationId="{777E509A-80DD-24EC-CD8E-879488A86722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38" creationId="{C7DC005D-D59D-D93A-745D-76CF70E12AAB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39" creationId="{FDE528F7-045F-4687-02D8-B3FE91CD2471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40" creationId="{D16882A3-A124-793F-A129-A86D54686240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41" creationId="{793B4124-3F18-03F1-81C5-845BC24E5BDE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42" creationId="{3B6D2C6F-E832-C604-DCC4-2DEA86D530DA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43" creationId="{5C1C93A9-B72F-F3B0-46BB-43AB6B651B8D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44" creationId="{F7CF10F1-B9A7-26E8-64EF-4010D2F3E792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45" creationId="{4E7B8A93-7C45-0222-403A-B1996A6423D3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46" creationId="{9DEA76E3-7FE9-7B58-B457-D86EFADACDB4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47" creationId="{9FE7A740-7F87-9BE4-96DE-02C4EE59F306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48" creationId="{7B1AFAF8-B7C3-D658-8A33-95A47B77E8B8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49" creationId="{A23871F5-43E5-B57D-C499-E4B4FC6A9693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50" creationId="{1C35FBFA-BD2E-4244-C778-BAA3C75D982E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51" creationId="{9089C35C-347C-C215-560C-6EC6D49B2B50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52" creationId="{29A7799B-CB84-22DF-7961-C1D3AAB9F6E6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53" creationId="{0D543FCB-0488-42E4-9087-B3EDAFD3A9E9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54" creationId="{1C043F76-8F64-2ED1-A8B2-D064A502EBAB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55" creationId="{6C469C5D-33B7-2B50-76A9-85C8B5317304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56" creationId="{83B69778-85FD-F3EC-3C6C-14F8D1CA18D1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57" creationId="{0D2E5157-E7DC-1E96-0638-B53069386535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58" creationId="{47006A02-8F5C-B22E-EDB7-BE0E3DAD92A3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59" creationId="{F2418D40-6BB5-E46C-D1EA-FFDB0E16E32A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60" creationId="{239AA06A-868E-ED3E-8549-818AC6BB3CAB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61" creationId="{73F5A09B-F0CD-6402-DFB5-849F6ACA70E7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62" creationId="{31353D7D-9729-5B03-6492-B5B234F59C6E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63" creationId="{8B9040BE-2E09-C6E1-41ED-A899737C4423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64" creationId="{2066CE1B-4F1F-91DE-CA8E-8A17DF456813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65" creationId="{B7CA2737-D771-665F-E280-448FEC2642CC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66" creationId="{BA964313-165F-8A3E-9B72-AF7CF7CBDB92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67" creationId="{D5F3C64D-22E9-FD7C-BC40-FC3E498DF3B7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68" creationId="{7F7062AF-F1AB-A31E-FEC7-88E97332EFDC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69" creationId="{3D6E4B04-A591-A294-1064-0CA5CF6770EC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70" creationId="{3990784A-0FDA-BFB5-1721-AD61903711AB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71" creationId="{73D71AE4-9309-E857-81FB-823279AC684B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72" creationId="{83859360-0B02-5830-4B6A-0B94BFAA54BB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73" creationId="{A8051618-CA4C-A52F-CECA-96F73EB486F0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74" creationId="{0EC8E9A6-8A9C-8197-5500-46D7ACDF419A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75" creationId="{75891A9C-02E3-587E-1357-F51A42D18079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76" creationId="{C9813B59-648F-D8AC-1671-EF25DA773441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77" creationId="{73CCD0A1-FFA0-4BE4-61CF-48CAAA707994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78" creationId="{BC1754D3-0587-97ED-4589-DE3650FC3210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79" creationId="{B8133465-2A4C-5371-8F09-A26AC51B9F64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80" creationId="{56B31478-9DB2-3F69-8A80-A6A2FCFBEE1F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81" creationId="{3A5564B4-EA25-71DA-4CDF-8FCDDC634C9F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82" creationId="{C5D997A9-8256-3B6D-9C22-B6E79EB855A3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83" creationId="{E6EDC7B9-646D-565B-8776-B38B4654B59A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84" creationId="{C85BE31B-1006-D088-6FC3-3D78D64B2B07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85" creationId="{650E7BA9-5221-6C48-9F8D-C906F2A35CF4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86" creationId="{4B71CAC4-FFA9-229F-A98B-ABADEE6AC3D8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87" creationId="{D0D1A211-41C6-EFEA-7D3B-55EC4D896B79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88" creationId="{41BEC848-645F-4D50-3389-658B861DD708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89" creationId="{F544E2DA-2584-A42D-EE3D-02A2AE64A90D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90" creationId="{6FA70637-1664-8F79-292F-E16E2339AA5C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91" creationId="{784C459C-3A81-602A-2E2D-E4BFAE032C5D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92" creationId="{D069CEE0-E7AE-653D-846F-53D5413B2D4A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93" creationId="{4B325075-DEE2-5E38-0079-9D4545AA2452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94" creationId="{104C26D0-2350-3AAD-C9B7-791A1B358274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95" creationId="{C4CE28C7-9692-EE31-D708-D4324BE75948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96" creationId="{8081BAA5-52CA-7D62-F1F6-097C22BA836C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97" creationId="{45A9FD57-8691-2790-4710-5CE006865821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98" creationId="{ED86B504-E9AA-52F5-A1D4-9D1464DD4D1B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199" creationId="{7B86ED7F-912F-3866-73B2-4C300CF4E3AC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00" creationId="{A750B109-7AD8-CFF5-0E5E-2460A823604C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01" creationId="{3EAB5481-BF44-D433-45D0-B0795729AFE9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02" creationId="{755996C7-B073-CEA5-AC3B-24D73D099BD9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03" creationId="{8B7C593E-A5FF-3077-3326-CF821436E05C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04" creationId="{76DD31C0-3DBD-D9E6-36DF-575E822DE0DB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05" creationId="{72546CD0-5CA0-1186-85C6-205AD7D418CE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06" creationId="{C486177B-DDDB-17E3-BEC2-4EA0F289D0B9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07" creationId="{AA6F2A20-CC9C-B042-5B29-50579BC4F0FA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08" creationId="{778B453E-1039-0928-86D7-A268870C83D6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09" creationId="{17B93397-35E4-6A7C-5E4F-D354B759B6F0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10" creationId="{9E14B591-2AC5-E5E2-3B09-77F8BEC4C0D4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11" creationId="{AE3202D0-2064-9822-EB6E-017388578944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12" creationId="{14DE138F-C079-53D2-D551-BC508A88B08D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13" creationId="{C82EB412-2117-D6EF-E6A3-10F2406B7FFA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14" creationId="{D08C8203-9626-236F-4B52-FB0ABE194D22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15" creationId="{0EF08EE3-462B-5564-296D-F29E046CEED5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16" creationId="{05ABAB6D-A93C-BE66-EEA4-D9FB6F46B3E4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17" creationId="{5454943B-A33E-81A3-F0EF-E47105E2CA02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18" creationId="{9C044866-8FAF-597A-756D-C7A1522CFD71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19" creationId="{5C94F97C-D6F6-B4D3-BA4B-9962BB418280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20" creationId="{F780FB70-9028-91F5-0CD4-7BEDDE1B9059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21" creationId="{C48AD926-51AC-FFD8-AC89-A2A9C45CADA0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22" creationId="{F089976A-738A-FCD8-F58A-AE66B8CC6803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23" creationId="{71236A79-BA59-EE9B-8014-A489002C8672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24" creationId="{43CDEF46-0937-00BE-27E1-A6DBEE1ACD46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25" creationId="{65B1FAF2-FA8A-5E74-06A0-1ECA051B4B11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26" creationId="{5A2FE4F3-889F-F702-2C7F-22F6499311C2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27" creationId="{E40B1159-AC39-22F8-62E1-6CBE9E03693C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28" creationId="{D602ADCF-547C-2DA3-3369-77FBA7DC1016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29" creationId="{D5793A9C-708F-2AA6-0D7B-0FCF3160BA5A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30" creationId="{71B43FC2-D165-E373-E45F-13BC6124B1B2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31" creationId="{DB54AFBE-9C23-8BB9-84AA-16894E75210F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32" creationId="{955E5F4D-E7BE-0AD1-8DE7-1B9814278898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33" creationId="{B8A6190E-8CA6-3346-7307-456EA22181E7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34" creationId="{F4FB691D-1851-CB08-8340-8A6A5BE8BBA2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35" creationId="{A0036785-6D93-8D91-4D80-9AAC692C4528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36" creationId="{F37BEB60-BDC4-B00C-2358-C08D46C6C33E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37" creationId="{72A1E920-0F77-90C0-7BE9-D52C506A2EC3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38" creationId="{19B159C5-B23C-D1BA-F5F4-318D254138D2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39" creationId="{308E502A-2288-B951-6494-2780320173F6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40" creationId="{380C5005-9579-E52F-FC46-29D287D953B2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41" creationId="{E6B90823-A390-9627-3A3B-B37FD792645D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42" creationId="{0C070FF1-6115-939F-D0F4-700E0A5A030D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43" creationId="{795A424E-B182-DDB4-F12C-2CBC8BD79AF1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44" creationId="{E86F6826-3CF1-86B4-7F91-D1997CF02FEE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45" creationId="{93EFD396-5EB2-A127-3CC2-7DB2211152E8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46" creationId="{A9C635D8-7BA8-32F8-7FF4-0006097B5431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47" creationId="{C4D491DB-4C97-A54C-6C40-69589905724D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48" creationId="{BF6C5B70-9CE8-FB12-7B30-74DA2DBE3787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49" creationId="{F86DA88A-1628-E68F-AD85-389579E42043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50" creationId="{6FAD8317-2B62-AD39-97D3-84C81FF7A1EC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51" creationId="{C7BAF6F9-B421-0418-FFEB-91332DA9877B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52" creationId="{24AD733D-A83F-9A5C-E697-12526784E61B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53" creationId="{14EE7434-21A0-00B2-C905-775199EAD6F0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54" creationId="{CBD13EEB-EE45-E566-0B34-1AB9C4BF68DF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55" creationId="{40131D7E-D4A1-729B-2CBC-9C2AD0858873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56" creationId="{4423BF7D-A528-726A-47D1-88EC59BCD65F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57" creationId="{2B96AD2A-05EE-1C70-EFD5-AF34D8758BA6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58" creationId="{278565BB-6910-8BD7-8287-34E10CF3D4AC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59" creationId="{8FF5E252-0FFF-18BB-4B15-1E406E08C079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60" creationId="{CAFB9AEF-05C1-E58F-F24E-7FD106A633A5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61" creationId="{74560F95-5D93-32AB-3D76-5A5FBA4CBC8A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62" creationId="{8764E8F5-B130-EAD3-A942-A72253E272E0}"/>
          </ac:spMkLst>
        </pc:spChg>
        <pc:spChg chg="mod">
          <ac:chgData name="Snyder, Ali" userId="70d86518-8e07-40ba-820a-79716995d3d8" providerId="ADAL" clId="{9181B87B-13A9-4B37-9977-ADB3252C56EF}" dt="2024-05-01T20:40:34.944" v="2466" actId="1076"/>
          <ac:spMkLst>
            <pc:docMk/>
            <pc:sldMk cId="1714892175" sldId="303"/>
            <ac:spMk id="263" creationId="{D6AB05D9-7A51-EFBB-ACD9-B395741E68B1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65" creationId="{B9809225-823D-A1E7-5C5E-3667EC06B0B2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66" creationId="{20866E75-412E-5DC7-FB2A-D728D2AD5737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67" creationId="{92E72131-F503-B7EB-E3FE-7EB043329F4B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68" creationId="{41DFA1F3-4069-50B5-184A-F767F818C6EA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69" creationId="{8260CEEA-2AB2-3DFC-97A1-981A69556FCD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70" creationId="{127FAB70-0048-B1B7-73EF-1E0550AA52DD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71" creationId="{464618FE-E48E-D487-FE54-08DE48A5B34E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72" creationId="{1116BC44-1D78-8442-E83F-36274E2DA3EC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73" creationId="{A7081206-9FD9-DA91-228E-91DFAA1C1B9F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74" creationId="{E8900271-370D-83E8-E484-3F99CE676B81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75" creationId="{CFBF134F-127E-A8E9-4A3C-A818AFD43015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76" creationId="{748B60FB-25F3-353C-16FA-AA86E666A2D9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77" creationId="{052528E2-6F14-C6D1-C6FD-516D9FDD3084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78" creationId="{4BE10BAC-B508-66F4-6B02-059E151413EC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79" creationId="{852ECFF8-EB5A-6088-883A-CA4F35D73303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80" creationId="{C0D8F466-BE40-1F46-7960-C4BA32925658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81" creationId="{B0B28BEF-6334-45C0-EF53-5DD19A790583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82" creationId="{CC83B6E8-10A7-E6E1-94EB-8DA02601F676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83" creationId="{72FFD4F7-F0DF-B810-ECA4-1B5A1B78B08B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84" creationId="{A2896F8A-1931-C816-466A-72D32281FD1F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85" creationId="{C72C6A67-4CDA-959C-7E7A-6C020939B6FE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86" creationId="{7CB62DF6-75AF-2156-510A-0D031536E836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87" creationId="{768041D6-09B0-8AB8-55A7-EFB99F4E7E7A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88" creationId="{1E2DBB48-5ACB-A29E-7D26-A6D26F971426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89" creationId="{1BEE2A41-5401-BBF4-3BAA-578278AC49E5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90" creationId="{6E1AFF7B-D9A5-4C07-95C8-8BB2DE3BCA74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91" creationId="{AC4DC717-CEEE-BED4-1C04-C4137F973B07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92" creationId="{8CD1931E-FF11-195E-9B64-D8AFEE8B9321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93" creationId="{C8293975-50C7-E77F-63D2-01444A8E8BB7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94" creationId="{86320D0D-4273-5A38-FF0E-F91DC5F1622D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95" creationId="{83108259-E848-7F2F-69FB-6E2D3FC262EA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96" creationId="{CE4F428D-5BC0-07E7-EDAF-18D59E8C0352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97" creationId="{85E57D80-9546-5DED-138D-76E9FE2843A3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98" creationId="{9AD299BC-9F9A-B6E4-CF2A-D2980D4B4D43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299" creationId="{D29D534C-7273-6DFA-DFBA-54A9CDC13E0D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00" creationId="{C1AC42D6-9868-670C-66FD-6FA80110BC35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01" creationId="{BE4DD286-70CB-EFD1-2D8A-680217433C7B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02" creationId="{EE525B91-5822-F640-74C8-BC8BED2A5806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03" creationId="{AB92B0E0-127D-A273-76D4-AD90A7C5A38A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04" creationId="{32F940CA-B69E-2011-9BD1-B69DE6EF513D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05" creationId="{EFCF278C-D711-9092-9888-BF4415A5F817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06" creationId="{75A541ED-7C48-E52F-4208-50A63A88BD3A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07" creationId="{5673B19E-F188-4156-08A3-FDA323EAA099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08" creationId="{3B4F38D2-7FD0-5DB6-B5E7-0D000173BEB6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09" creationId="{DFC2DEF8-AF35-53CC-4FBF-4D08A9CB0C33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10" creationId="{2DA6A6F8-0857-BB68-F9B2-059B53FEDC45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11" creationId="{585ABA0C-C2B2-414A-B30B-72AA8B516596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12" creationId="{6B4118AB-4797-830F-8820-FB35E43E6E33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13" creationId="{67A6CA0A-1E89-5140-8473-F9F258404656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14" creationId="{1780B5AE-AAF8-2362-EF6D-42DAC9FE6482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15" creationId="{DF6E35C3-F11E-D3C9-AF75-DE0B4CD99482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16" creationId="{88C6F38C-1F50-6FFD-702F-E7E632D7801E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17" creationId="{85CA353C-6BD9-2A13-6954-BBFA39A29796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18" creationId="{4E4ACBB2-750D-8C63-3E05-CAD8F837CA95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19" creationId="{FA3B080D-548C-B5AA-273E-C7C6FF506C65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20" creationId="{1A261AD1-9F24-F8B4-1090-374B1A11E396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21" creationId="{1907E613-0F6B-66E8-3C3C-3BBC752B90AD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22" creationId="{AD8FC0E2-ED17-4E50-B35C-ABCFD2455CE9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23" creationId="{A5C0AF37-29AA-53AA-0E19-E82A0CF525D1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24" creationId="{DDBB3EB2-9107-2017-3253-0373C6DC908B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25" creationId="{CDFA6B07-F2E1-29EE-28F2-169DA51839B5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26" creationId="{9BD27816-65D5-ADA8-341B-2C7750AD593C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27" creationId="{2ECD0149-DA45-C160-9DA6-DE4EFC122308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28" creationId="{2A6E38C1-0562-DACB-2EA4-8DEAE51EBC6D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29" creationId="{9CB27BD5-2B1E-E278-3F08-2A9C838AD733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30" creationId="{8347633A-7662-67AC-3AC0-7B5D7279B29E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31" creationId="{E9F8E67F-736F-70BA-B0F2-70CCC311B5DC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32" creationId="{C4A9FB49-F7C2-13B9-5600-EFF39065DD70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33" creationId="{83A556C9-936F-AAD8-E014-7DE8939C29BB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34" creationId="{13104C6B-A00B-5932-A95A-A8CB73244535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35" creationId="{A44C8719-3565-6DDA-C1C2-1E32A99A7FAA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36" creationId="{C5BC8FC4-27D2-C744-42F9-651C16B4F44F}"/>
          </ac:spMkLst>
        </pc:spChg>
        <pc:spChg chg="mod">
          <ac:chgData name="Snyder, Ali" userId="70d86518-8e07-40ba-820a-79716995d3d8" providerId="ADAL" clId="{9181B87B-13A9-4B37-9977-ADB3252C56EF}" dt="2024-05-01T20:41:53.724" v="2515" actId="1076"/>
          <ac:spMkLst>
            <pc:docMk/>
            <pc:sldMk cId="1714892175" sldId="303"/>
            <ac:spMk id="337" creationId="{780ECDFE-9F48-D385-EDC9-54BADC1A95B9}"/>
          </ac:spMkLst>
        </pc:spChg>
        <pc:grpChg chg="add mod">
          <ac:chgData name="Snyder, Ali" userId="70d86518-8e07-40ba-820a-79716995d3d8" providerId="ADAL" clId="{9181B87B-13A9-4B37-9977-ADB3252C56EF}" dt="2024-05-01T20:42:00.571" v="2541" actId="1037"/>
          <ac:grpSpMkLst>
            <pc:docMk/>
            <pc:sldMk cId="1714892175" sldId="303"/>
            <ac:grpSpMk id="7" creationId="{6FB0E9A9-108B-C80E-58D3-AB7A47F2095E}"/>
          </ac:grpSpMkLst>
        </pc:grpChg>
        <pc:grpChg chg="mod">
          <ac:chgData name="Snyder, Ali" userId="70d86518-8e07-40ba-820a-79716995d3d8" providerId="ADAL" clId="{9181B87B-13A9-4B37-9977-ADB3252C56EF}" dt="2024-05-01T20:42:00.571" v="2541" actId="1037"/>
          <ac:grpSpMkLst>
            <pc:docMk/>
            <pc:sldMk cId="1714892175" sldId="303"/>
            <ac:grpSpMk id="9" creationId="{9054C789-2A3D-E17C-B007-1792E888D0CD}"/>
          </ac:grpSpMkLst>
        </pc:grpChg>
        <pc:grpChg chg="add mod">
          <ac:chgData name="Snyder, Ali" userId="70d86518-8e07-40ba-820a-79716995d3d8" providerId="ADAL" clId="{9181B87B-13A9-4B37-9977-ADB3252C56EF}" dt="2024-05-01T20:42:00.571" v="2541" actId="1037"/>
          <ac:grpSpMkLst>
            <pc:docMk/>
            <pc:sldMk cId="1714892175" sldId="303"/>
            <ac:grpSpMk id="15" creationId="{B315A8F2-7C28-6124-BFC1-E3EAAF58EABF}"/>
          </ac:grpSpMkLst>
        </pc:grpChg>
        <pc:grpChg chg="add mod">
          <ac:chgData name="Snyder, Ali" userId="70d86518-8e07-40ba-820a-79716995d3d8" providerId="ADAL" clId="{9181B87B-13A9-4B37-9977-ADB3252C56EF}" dt="2024-05-01T20:42:00.571" v="2541" actId="1037"/>
          <ac:grpSpMkLst>
            <pc:docMk/>
            <pc:sldMk cId="1714892175" sldId="303"/>
            <ac:grpSpMk id="19" creationId="{1EA2E830-683F-B3AB-56C1-B47816AEFDFD}"/>
          </ac:grpSpMkLst>
        </pc:grpChg>
        <pc:grpChg chg="mod">
          <ac:chgData name="Snyder, Ali" userId="70d86518-8e07-40ba-820a-79716995d3d8" providerId="ADAL" clId="{9181B87B-13A9-4B37-9977-ADB3252C56EF}" dt="2024-05-01T20:42:00.571" v="2541" actId="1037"/>
          <ac:grpSpMkLst>
            <pc:docMk/>
            <pc:sldMk cId="1714892175" sldId="303"/>
            <ac:grpSpMk id="21" creationId="{A3CD5693-68A8-7001-24EF-2ADEC5059D38}"/>
          </ac:grpSpMkLst>
        </pc:grpChg>
        <pc:grpChg chg="add mod">
          <ac:chgData name="Snyder, Ali" userId="70d86518-8e07-40ba-820a-79716995d3d8" providerId="ADAL" clId="{9181B87B-13A9-4B37-9977-ADB3252C56EF}" dt="2024-05-01T20:42:00.571" v="2541" actId="1037"/>
          <ac:grpSpMkLst>
            <pc:docMk/>
            <pc:sldMk cId="1714892175" sldId="303"/>
            <ac:grpSpMk id="30" creationId="{664082DF-3D07-B8F2-5F15-B5B32AE3D92C}"/>
          </ac:grpSpMkLst>
        </pc:grpChg>
        <pc:grpChg chg="add del mod">
          <ac:chgData name="Snyder, Ali" userId="70d86518-8e07-40ba-820a-79716995d3d8" providerId="ADAL" clId="{9181B87B-13A9-4B37-9977-ADB3252C56EF}" dt="2024-05-01T20:40:36.893" v="2467" actId="478"/>
          <ac:grpSpMkLst>
            <pc:docMk/>
            <pc:sldMk cId="1714892175" sldId="303"/>
            <ac:grpSpMk id="46" creationId="{B334DA70-D59D-A2C8-7B21-3B2438FA27CB}"/>
          </ac:grpSpMkLst>
        </pc:grpChg>
        <pc:grpChg chg="mod">
          <ac:chgData name="Snyder, Ali" userId="70d86518-8e07-40ba-820a-79716995d3d8" providerId="ADAL" clId="{9181B87B-13A9-4B37-9977-ADB3252C56EF}" dt="2024-05-01T20:40:34.944" v="2466" actId="1076"/>
          <ac:grpSpMkLst>
            <pc:docMk/>
            <pc:sldMk cId="1714892175" sldId="303"/>
            <ac:grpSpMk id="96" creationId="{63ADB201-0B87-D275-0C81-31909993B84C}"/>
          </ac:grpSpMkLst>
        </pc:grpChg>
        <pc:grpChg chg="add mod">
          <ac:chgData name="Snyder, Ali" userId="70d86518-8e07-40ba-820a-79716995d3d8" providerId="ADAL" clId="{9181B87B-13A9-4B37-9977-ADB3252C56EF}" dt="2024-05-01T20:41:53.724" v="2515" actId="1076"/>
          <ac:grpSpMkLst>
            <pc:docMk/>
            <pc:sldMk cId="1714892175" sldId="303"/>
            <ac:grpSpMk id="264" creationId="{E373DFCA-B84E-F356-CC9D-9AEE07161AA5}"/>
          </ac:grpSpMkLst>
        </pc:grpChg>
        <pc:picChg chg="add del mod">
          <ac:chgData name="Snyder, Ali" userId="70d86518-8e07-40ba-820a-79716995d3d8" providerId="ADAL" clId="{9181B87B-13A9-4B37-9977-ADB3252C56EF}" dt="2024-05-01T20:40:24.315" v="2464" actId="478"/>
          <ac:picMkLst>
            <pc:docMk/>
            <pc:sldMk cId="1714892175" sldId="303"/>
            <ac:picMk id="5" creationId="{D81DF1BB-2E29-EC5C-79C2-F592661E7B77}"/>
          </ac:picMkLst>
        </pc:picChg>
        <pc:picChg chg="add mod">
          <ac:chgData name="Snyder, Ali" userId="70d86518-8e07-40ba-820a-79716995d3d8" providerId="ADAL" clId="{9181B87B-13A9-4B37-9977-ADB3252C56EF}" dt="2024-05-01T20:42:00.571" v="2541" actId="1037"/>
          <ac:picMkLst>
            <pc:docMk/>
            <pc:sldMk cId="1714892175" sldId="303"/>
            <ac:picMk id="37" creationId="{09AB746A-57E7-6689-92B7-18631E8981D7}"/>
          </ac:picMkLst>
        </pc:picChg>
        <pc:picChg chg="add del mod">
          <ac:chgData name="Snyder, Ali" userId="70d86518-8e07-40ba-820a-79716995d3d8" providerId="ADAL" clId="{9181B87B-13A9-4B37-9977-ADB3252C56EF}" dt="2024-05-01T19:58:27.869" v="1654" actId="478"/>
          <ac:picMkLst>
            <pc:docMk/>
            <pc:sldMk cId="1714892175" sldId="303"/>
            <ac:picMk id="39" creationId="{683D389B-6615-0711-41AD-5434D7E2DBC2}"/>
          </ac:picMkLst>
        </pc:picChg>
        <pc:picChg chg="add mod">
          <ac:chgData name="Snyder, Ali" userId="70d86518-8e07-40ba-820a-79716995d3d8" providerId="ADAL" clId="{9181B87B-13A9-4B37-9977-ADB3252C56EF}" dt="2024-05-01T20:42:00.571" v="2541" actId="1037"/>
          <ac:picMkLst>
            <pc:docMk/>
            <pc:sldMk cId="1714892175" sldId="303"/>
            <ac:picMk id="41" creationId="{DBB74AE4-F2ED-A821-59BE-B81CF52198E1}"/>
          </ac:picMkLst>
        </pc:picChg>
        <pc:picChg chg="add mod">
          <ac:chgData name="Snyder, Ali" userId="70d86518-8e07-40ba-820a-79716995d3d8" providerId="ADAL" clId="{9181B87B-13A9-4B37-9977-ADB3252C56EF}" dt="2024-05-01T20:42:00.571" v="2541" actId="1037"/>
          <ac:picMkLst>
            <pc:docMk/>
            <pc:sldMk cId="1714892175" sldId="303"/>
            <ac:picMk id="43" creationId="{D89851DD-99E8-3E60-ECAE-FA153DC8D452}"/>
          </ac:picMkLst>
        </pc:picChg>
        <pc:picChg chg="add mod">
          <ac:chgData name="Snyder, Ali" userId="70d86518-8e07-40ba-820a-79716995d3d8" providerId="ADAL" clId="{9181B87B-13A9-4B37-9977-ADB3252C56EF}" dt="2024-05-01T20:42:00.571" v="2541" actId="1037"/>
          <ac:picMkLst>
            <pc:docMk/>
            <pc:sldMk cId="1714892175" sldId="303"/>
            <ac:picMk id="45" creationId="{B54D0B47-1EB2-C87E-7F6B-03268E961EFC}"/>
          </ac:picMkLst>
        </pc:picChg>
        <pc:picChg chg="mod">
          <ac:chgData name="Snyder, Ali" userId="70d86518-8e07-40ba-820a-79716995d3d8" providerId="ADAL" clId="{9181B87B-13A9-4B37-9977-ADB3252C56EF}" dt="2024-05-01T20:40:34.944" v="2466" actId="1076"/>
          <ac:picMkLst>
            <pc:docMk/>
            <pc:sldMk cId="1714892175" sldId="303"/>
            <ac:picMk id="49" creationId="{0E89F69A-496C-E855-A8FB-BB56956167BA}"/>
          </ac:picMkLst>
        </pc:picChg>
        <pc:picChg chg="mod">
          <ac:chgData name="Snyder, Ali" userId="70d86518-8e07-40ba-820a-79716995d3d8" providerId="ADAL" clId="{9181B87B-13A9-4B37-9977-ADB3252C56EF}" dt="2024-05-01T20:40:34.944" v="2466" actId="1076"/>
          <ac:picMkLst>
            <pc:docMk/>
            <pc:sldMk cId="1714892175" sldId="303"/>
            <ac:picMk id="50" creationId="{727389B3-6B51-6478-8384-7BED179E999B}"/>
          </ac:picMkLst>
        </pc:picChg>
        <pc:picChg chg="mod">
          <ac:chgData name="Snyder, Ali" userId="70d86518-8e07-40ba-820a-79716995d3d8" providerId="ADAL" clId="{9181B87B-13A9-4B37-9977-ADB3252C56EF}" dt="2024-05-01T20:40:34.944" v="2466" actId="1076"/>
          <ac:picMkLst>
            <pc:docMk/>
            <pc:sldMk cId="1714892175" sldId="303"/>
            <ac:picMk id="51" creationId="{F20C9F57-2C48-71C5-5297-3A7011EAEA6C}"/>
          </ac:picMkLst>
        </pc:picChg>
        <pc:picChg chg="mod">
          <ac:chgData name="Snyder, Ali" userId="70d86518-8e07-40ba-820a-79716995d3d8" providerId="ADAL" clId="{9181B87B-13A9-4B37-9977-ADB3252C56EF}" dt="2024-05-01T20:40:34.944" v="2466" actId="1076"/>
          <ac:picMkLst>
            <pc:docMk/>
            <pc:sldMk cId="1714892175" sldId="303"/>
            <ac:picMk id="52" creationId="{0E6A44F2-5D06-FD4D-9EA3-27BEBDA06B9B}"/>
          </ac:picMkLst>
        </pc:picChg>
      </pc:sldChg>
      <pc:sldChg chg="addSp delSp modSp add mod ord">
        <pc:chgData name="Snyder, Ali" userId="70d86518-8e07-40ba-820a-79716995d3d8" providerId="ADAL" clId="{9181B87B-13A9-4B37-9977-ADB3252C56EF}" dt="2024-05-01T20:47:25.045" v="2569" actId="167"/>
        <pc:sldMkLst>
          <pc:docMk/>
          <pc:sldMk cId="632912760" sldId="562"/>
        </pc:sldMkLst>
        <pc:spChg chg="add mod">
          <ac:chgData name="Snyder, Ali" userId="70d86518-8e07-40ba-820a-79716995d3d8" providerId="ADAL" clId="{9181B87B-13A9-4B37-9977-ADB3252C56EF}" dt="2024-05-01T19:48:48.012" v="1252" actId="1035"/>
          <ac:spMkLst>
            <pc:docMk/>
            <pc:sldMk cId="632912760" sldId="562"/>
            <ac:spMk id="15" creationId="{4EE0DACE-E897-1CE8-D2EC-683C2411F314}"/>
          </ac:spMkLst>
        </pc:spChg>
        <pc:spChg chg="add mod">
          <ac:chgData name="Snyder, Ali" userId="70d86518-8e07-40ba-820a-79716995d3d8" providerId="ADAL" clId="{9181B87B-13A9-4B37-9977-ADB3252C56EF}" dt="2024-05-01T19:48:48.012" v="1252" actId="1035"/>
          <ac:spMkLst>
            <pc:docMk/>
            <pc:sldMk cId="632912760" sldId="562"/>
            <ac:spMk id="16" creationId="{C832E4A2-2625-853F-212C-25158991D083}"/>
          </ac:spMkLst>
        </pc:spChg>
        <pc:spChg chg="add mod">
          <ac:chgData name="Snyder, Ali" userId="70d86518-8e07-40ba-820a-79716995d3d8" providerId="ADAL" clId="{9181B87B-13A9-4B37-9977-ADB3252C56EF}" dt="2024-05-01T19:48:48.012" v="1252" actId="1035"/>
          <ac:spMkLst>
            <pc:docMk/>
            <pc:sldMk cId="632912760" sldId="562"/>
            <ac:spMk id="17" creationId="{0F0547DB-BB3C-F43E-1A92-A3066448FAD6}"/>
          </ac:spMkLst>
        </pc:spChg>
        <pc:spChg chg="add mod">
          <ac:chgData name="Snyder, Ali" userId="70d86518-8e07-40ba-820a-79716995d3d8" providerId="ADAL" clId="{9181B87B-13A9-4B37-9977-ADB3252C56EF}" dt="2024-05-01T19:48:48.012" v="1252" actId="1035"/>
          <ac:spMkLst>
            <pc:docMk/>
            <pc:sldMk cId="632912760" sldId="562"/>
            <ac:spMk id="18" creationId="{976F124A-3423-D265-B927-5F1524F3DD30}"/>
          </ac:spMkLst>
        </pc:spChg>
        <pc:spChg chg="add mod">
          <ac:chgData name="Snyder, Ali" userId="70d86518-8e07-40ba-820a-79716995d3d8" providerId="ADAL" clId="{9181B87B-13A9-4B37-9977-ADB3252C56EF}" dt="2024-05-01T19:48:48.012" v="1252" actId="1035"/>
          <ac:spMkLst>
            <pc:docMk/>
            <pc:sldMk cId="632912760" sldId="562"/>
            <ac:spMk id="19" creationId="{ADC01AEB-8CD4-6527-76EA-83C5C5F90243}"/>
          </ac:spMkLst>
        </pc:spChg>
        <pc:spChg chg="add mod">
          <ac:chgData name="Snyder, Ali" userId="70d86518-8e07-40ba-820a-79716995d3d8" providerId="ADAL" clId="{9181B87B-13A9-4B37-9977-ADB3252C56EF}" dt="2024-05-01T19:48:48.012" v="1252" actId="1035"/>
          <ac:spMkLst>
            <pc:docMk/>
            <pc:sldMk cId="632912760" sldId="562"/>
            <ac:spMk id="20" creationId="{E46D211F-E588-E233-F945-F814551BC448}"/>
          </ac:spMkLst>
        </pc:spChg>
        <pc:spChg chg="mod">
          <ac:chgData name="Snyder, Ali" userId="70d86518-8e07-40ba-820a-79716995d3d8" providerId="ADAL" clId="{9181B87B-13A9-4B37-9977-ADB3252C56EF}" dt="2024-05-01T19:48:48.012" v="1252" actId="1035"/>
          <ac:spMkLst>
            <pc:docMk/>
            <pc:sldMk cId="632912760" sldId="562"/>
            <ac:spMk id="23" creationId="{00000000-0000-0000-0000-000000000000}"/>
          </ac:spMkLst>
        </pc:spChg>
        <pc:spChg chg="del">
          <ac:chgData name="Snyder, Ali" userId="70d86518-8e07-40ba-820a-79716995d3d8" providerId="ADAL" clId="{9181B87B-13A9-4B37-9977-ADB3252C56EF}" dt="2024-05-01T14:36:56.654" v="75" actId="478"/>
          <ac:spMkLst>
            <pc:docMk/>
            <pc:sldMk cId="632912760" sldId="562"/>
            <ac:spMk id="24" creationId="{00000000-0000-0000-0000-000000000000}"/>
          </ac:spMkLst>
        </pc:spChg>
        <pc:spChg chg="del">
          <ac:chgData name="Snyder, Ali" userId="70d86518-8e07-40ba-820a-79716995d3d8" providerId="ADAL" clId="{9181B87B-13A9-4B37-9977-ADB3252C56EF}" dt="2024-05-01T14:35:59.356" v="61" actId="478"/>
          <ac:spMkLst>
            <pc:docMk/>
            <pc:sldMk cId="632912760" sldId="562"/>
            <ac:spMk id="25" creationId="{C29CD5F4-F49D-D34C-80F1-71983FBC0F58}"/>
          </ac:spMkLst>
        </pc:spChg>
        <pc:spChg chg="del">
          <ac:chgData name="Snyder, Ali" userId="70d86518-8e07-40ba-820a-79716995d3d8" providerId="ADAL" clId="{9181B87B-13A9-4B37-9977-ADB3252C56EF}" dt="2024-05-01T14:36:12.514" v="68" actId="478"/>
          <ac:spMkLst>
            <pc:docMk/>
            <pc:sldMk cId="632912760" sldId="562"/>
            <ac:spMk id="26" creationId="{C29CD5F4-F49D-D34C-80F1-71983FBC0F58}"/>
          </ac:spMkLst>
        </pc:spChg>
        <pc:spChg chg="del">
          <ac:chgData name="Snyder, Ali" userId="70d86518-8e07-40ba-820a-79716995d3d8" providerId="ADAL" clId="{9181B87B-13A9-4B37-9977-ADB3252C56EF}" dt="2024-05-01T14:42:45.105" v="195" actId="478"/>
          <ac:spMkLst>
            <pc:docMk/>
            <pc:sldMk cId="632912760" sldId="562"/>
            <ac:spMk id="27" creationId="{00000000-0000-0000-0000-000000000000}"/>
          </ac:spMkLst>
        </pc:spChg>
        <pc:spChg chg="del mod">
          <ac:chgData name="Snyder, Ali" userId="70d86518-8e07-40ba-820a-79716995d3d8" providerId="ADAL" clId="{9181B87B-13A9-4B37-9977-ADB3252C56EF}" dt="2024-05-01T14:37:12.290" v="85" actId="478"/>
          <ac:spMkLst>
            <pc:docMk/>
            <pc:sldMk cId="632912760" sldId="562"/>
            <ac:spMk id="28" creationId="{00000000-0000-0000-0000-000000000000}"/>
          </ac:spMkLst>
        </pc:spChg>
        <pc:spChg chg="del">
          <ac:chgData name="Snyder, Ali" userId="70d86518-8e07-40ba-820a-79716995d3d8" providerId="ADAL" clId="{9181B87B-13A9-4B37-9977-ADB3252C56EF}" dt="2024-05-01T14:36:09.042" v="66" actId="478"/>
          <ac:spMkLst>
            <pc:docMk/>
            <pc:sldMk cId="632912760" sldId="562"/>
            <ac:spMk id="29" creationId="{C29CD5F4-F49D-D34C-80F1-71983FBC0F58}"/>
          </ac:spMkLst>
        </pc:spChg>
        <pc:spChg chg="del">
          <ac:chgData name="Snyder, Ali" userId="70d86518-8e07-40ba-820a-79716995d3d8" providerId="ADAL" clId="{9181B87B-13A9-4B37-9977-ADB3252C56EF}" dt="2024-05-01T14:42:42.962" v="194" actId="478"/>
          <ac:spMkLst>
            <pc:docMk/>
            <pc:sldMk cId="632912760" sldId="562"/>
            <ac:spMk id="31" creationId="{00000000-0000-0000-0000-000000000000}"/>
          </ac:spMkLst>
        </pc:spChg>
        <pc:spChg chg="del">
          <ac:chgData name="Snyder, Ali" userId="70d86518-8e07-40ba-820a-79716995d3d8" providerId="ADAL" clId="{9181B87B-13A9-4B37-9977-ADB3252C56EF}" dt="2024-05-01T14:37:05.622" v="80" actId="478"/>
          <ac:spMkLst>
            <pc:docMk/>
            <pc:sldMk cId="632912760" sldId="562"/>
            <ac:spMk id="32" creationId="{00000000-0000-0000-0000-000000000000}"/>
          </ac:spMkLst>
        </pc:spChg>
        <pc:spChg chg="del">
          <ac:chgData name="Snyder, Ali" userId="70d86518-8e07-40ba-820a-79716995d3d8" providerId="ADAL" clId="{9181B87B-13A9-4B37-9977-ADB3252C56EF}" dt="2024-05-01T14:36:17.365" v="70" actId="478"/>
          <ac:spMkLst>
            <pc:docMk/>
            <pc:sldMk cId="632912760" sldId="562"/>
            <ac:spMk id="33" creationId="{C29CD5F4-F49D-D34C-80F1-71983FBC0F58}"/>
          </ac:spMkLst>
        </pc:spChg>
        <pc:spChg chg="add mod">
          <ac:chgData name="Snyder, Ali" userId="70d86518-8e07-40ba-820a-79716995d3d8" providerId="ADAL" clId="{9181B87B-13A9-4B37-9977-ADB3252C56EF}" dt="2024-05-01T20:44:34.103" v="2542" actId="114"/>
          <ac:spMkLst>
            <pc:docMk/>
            <pc:sldMk cId="632912760" sldId="562"/>
            <ac:spMk id="34" creationId="{437401B0-854F-0939-EECA-2DE4A506E515}"/>
          </ac:spMkLst>
        </pc:spChg>
        <pc:spChg chg="del">
          <ac:chgData name="Snyder, Ali" userId="70d86518-8e07-40ba-820a-79716995d3d8" providerId="ADAL" clId="{9181B87B-13A9-4B37-9977-ADB3252C56EF}" dt="2024-05-01T14:42:46.924" v="196" actId="478"/>
          <ac:spMkLst>
            <pc:docMk/>
            <pc:sldMk cId="632912760" sldId="562"/>
            <ac:spMk id="35" creationId="{00000000-0000-0000-0000-000000000000}"/>
          </ac:spMkLst>
        </pc:spChg>
        <pc:spChg chg="del">
          <ac:chgData name="Snyder, Ali" userId="70d86518-8e07-40ba-820a-79716995d3d8" providerId="ADAL" clId="{9181B87B-13A9-4B37-9977-ADB3252C56EF}" dt="2024-05-01T14:37:18.721" v="89" actId="478"/>
          <ac:spMkLst>
            <pc:docMk/>
            <pc:sldMk cId="632912760" sldId="562"/>
            <ac:spMk id="36" creationId="{00000000-0000-0000-0000-000000000000}"/>
          </ac:spMkLst>
        </pc:spChg>
        <pc:spChg chg="add mod ord">
          <ac:chgData name="Snyder, Ali" userId="70d86518-8e07-40ba-820a-79716995d3d8" providerId="ADAL" clId="{9181B87B-13A9-4B37-9977-ADB3252C56EF}" dt="2024-05-01T19:50:16.012" v="1311" actId="1035"/>
          <ac:spMkLst>
            <pc:docMk/>
            <pc:sldMk cId="632912760" sldId="562"/>
            <ac:spMk id="37" creationId="{F7767B9B-600B-2877-4ADE-567172E7CA77}"/>
          </ac:spMkLst>
        </pc:spChg>
        <pc:spChg chg="add mod">
          <ac:chgData name="Snyder, Ali" userId="70d86518-8e07-40ba-820a-79716995d3d8" providerId="ADAL" clId="{9181B87B-13A9-4B37-9977-ADB3252C56EF}" dt="2024-05-01T19:50:40.351" v="1313" actId="14100"/>
          <ac:spMkLst>
            <pc:docMk/>
            <pc:sldMk cId="632912760" sldId="562"/>
            <ac:spMk id="38" creationId="{EFE5DA15-DF95-4FBD-D4B3-38CD5F635A43}"/>
          </ac:spMkLst>
        </pc:spChg>
        <pc:spChg chg="del">
          <ac:chgData name="Snyder, Ali" userId="70d86518-8e07-40ba-820a-79716995d3d8" providerId="ADAL" clId="{9181B87B-13A9-4B37-9977-ADB3252C56EF}" dt="2024-05-01T14:36:28.206" v="72" actId="478"/>
          <ac:spMkLst>
            <pc:docMk/>
            <pc:sldMk cId="632912760" sldId="562"/>
            <ac:spMk id="39" creationId="{00000000-0000-0000-0000-000000000000}"/>
          </ac:spMkLst>
        </pc:spChg>
        <pc:spChg chg="add mod">
          <ac:chgData name="Snyder, Ali" userId="70d86518-8e07-40ba-820a-79716995d3d8" providerId="ADAL" clId="{9181B87B-13A9-4B37-9977-ADB3252C56EF}" dt="2024-05-01T20:26:47.969" v="1762" actId="1038"/>
          <ac:spMkLst>
            <pc:docMk/>
            <pc:sldMk cId="632912760" sldId="562"/>
            <ac:spMk id="41" creationId="{66064648-6361-A6E3-9880-DE7F9BF5498E}"/>
          </ac:spMkLst>
        </pc:spChg>
        <pc:spChg chg="add mod">
          <ac:chgData name="Snyder, Ali" userId="70d86518-8e07-40ba-820a-79716995d3d8" providerId="ADAL" clId="{9181B87B-13A9-4B37-9977-ADB3252C56EF}" dt="2024-05-01T20:27:12.511" v="1768" actId="20577"/>
          <ac:spMkLst>
            <pc:docMk/>
            <pc:sldMk cId="632912760" sldId="562"/>
            <ac:spMk id="42" creationId="{68290536-AF9C-47BA-2969-378C9813D8BD}"/>
          </ac:spMkLst>
        </pc:spChg>
        <pc:spChg chg="add mod">
          <ac:chgData name="Snyder, Ali" userId="70d86518-8e07-40ba-820a-79716995d3d8" providerId="ADAL" clId="{9181B87B-13A9-4B37-9977-ADB3252C56EF}" dt="2024-05-01T20:29:09.070" v="1828" actId="1037"/>
          <ac:spMkLst>
            <pc:docMk/>
            <pc:sldMk cId="632912760" sldId="562"/>
            <ac:spMk id="43" creationId="{08906141-44B7-83AE-58C3-A5D066D1BE5B}"/>
          </ac:spMkLst>
        </pc:spChg>
        <pc:grpChg chg="del">
          <ac:chgData name="Snyder, Ali" userId="70d86518-8e07-40ba-820a-79716995d3d8" providerId="ADAL" clId="{9181B87B-13A9-4B37-9977-ADB3252C56EF}" dt="2024-05-01T15:07:09.120" v="714" actId="478"/>
          <ac:grpSpMkLst>
            <pc:docMk/>
            <pc:sldMk cId="632912760" sldId="562"/>
            <ac:grpSpMk id="69" creationId="{00000000-0000-0000-0000-000000000000}"/>
          </ac:grpSpMkLst>
        </pc:grpChg>
        <pc:picChg chg="add mod">
          <ac:chgData name="Snyder, Ali" userId="70d86518-8e07-40ba-820a-79716995d3d8" providerId="ADAL" clId="{9181B87B-13A9-4B37-9977-ADB3252C56EF}" dt="2024-05-01T19:51:04.442" v="1315" actId="1582"/>
          <ac:picMkLst>
            <pc:docMk/>
            <pc:sldMk cId="632912760" sldId="562"/>
            <ac:picMk id="2" creationId="{10CFF37D-16B0-AD07-E58B-010C33E693F7}"/>
          </ac:picMkLst>
        </pc:picChg>
        <pc:picChg chg="add mod">
          <ac:chgData name="Snyder, Ali" userId="70d86518-8e07-40ba-820a-79716995d3d8" providerId="ADAL" clId="{9181B87B-13A9-4B37-9977-ADB3252C56EF}" dt="2024-05-01T19:51:04.442" v="1315" actId="1582"/>
          <ac:picMkLst>
            <pc:docMk/>
            <pc:sldMk cId="632912760" sldId="562"/>
            <ac:picMk id="3" creationId="{378F5640-04BD-B859-FE5A-2A10D2BF1CEC}"/>
          </ac:picMkLst>
        </pc:picChg>
        <pc:picChg chg="add mod">
          <ac:chgData name="Snyder, Ali" userId="70d86518-8e07-40ba-820a-79716995d3d8" providerId="ADAL" clId="{9181B87B-13A9-4B37-9977-ADB3252C56EF}" dt="2024-05-01T19:51:04.442" v="1315" actId="1582"/>
          <ac:picMkLst>
            <pc:docMk/>
            <pc:sldMk cId="632912760" sldId="562"/>
            <ac:picMk id="4" creationId="{B1CAFE7A-B1FB-6B6C-6626-55F4F9DCD628}"/>
          </ac:picMkLst>
        </pc:picChg>
        <pc:picChg chg="add del mod">
          <ac:chgData name="Snyder, Ali" userId="70d86518-8e07-40ba-820a-79716995d3d8" providerId="ADAL" clId="{9181B87B-13A9-4B37-9977-ADB3252C56EF}" dt="2024-05-01T14:38:57.814" v="127" actId="478"/>
          <ac:picMkLst>
            <pc:docMk/>
            <pc:sldMk cId="632912760" sldId="562"/>
            <ac:picMk id="6" creationId="{FF788447-763C-8CDC-C840-ADCD3047AFA6}"/>
          </ac:picMkLst>
        </pc:picChg>
        <pc:picChg chg="add mod">
          <ac:chgData name="Snyder, Ali" userId="70d86518-8e07-40ba-820a-79716995d3d8" providerId="ADAL" clId="{9181B87B-13A9-4B37-9977-ADB3252C56EF}" dt="2024-05-01T19:51:04.442" v="1315" actId="1582"/>
          <ac:picMkLst>
            <pc:docMk/>
            <pc:sldMk cId="632912760" sldId="562"/>
            <ac:picMk id="8" creationId="{02141685-9B30-7602-CB7E-9EFC78A512FE}"/>
          </ac:picMkLst>
        </pc:picChg>
        <pc:picChg chg="add mod">
          <ac:chgData name="Snyder, Ali" userId="70d86518-8e07-40ba-820a-79716995d3d8" providerId="ADAL" clId="{9181B87B-13A9-4B37-9977-ADB3252C56EF}" dt="2024-05-01T19:51:04.442" v="1315" actId="1582"/>
          <ac:picMkLst>
            <pc:docMk/>
            <pc:sldMk cId="632912760" sldId="562"/>
            <ac:picMk id="9" creationId="{F9B4F4D0-B5E3-4719-BE61-953B54B40802}"/>
          </ac:picMkLst>
        </pc:picChg>
        <pc:picChg chg="add mod">
          <ac:chgData name="Snyder, Ali" userId="70d86518-8e07-40ba-820a-79716995d3d8" providerId="ADAL" clId="{9181B87B-13A9-4B37-9977-ADB3252C56EF}" dt="2024-05-01T19:51:04.442" v="1315" actId="1582"/>
          <ac:picMkLst>
            <pc:docMk/>
            <pc:sldMk cId="632912760" sldId="562"/>
            <ac:picMk id="10" creationId="{BF5857F8-4857-E3B5-831E-9E98A5B0BC53}"/>
          </ac:picMkLst>
        </pc:picChg>
        <pc:picChg chg="add del mod modCrop">
          <ac:chgData name="Snyder, Ali" userId="70d86518-8e07-40ba-820a-79716995d3d8" providerId="ADAL" clId="{9181B87B-13A9-4B37-9977-ADB3252C56EF}" dt="2024-05-01T14:40:37.208" v="155" actId="478"/>
          <ac:picMkLst>
            <pc:docMk/>
            <pc:sldMk cId="632912760" sldId="562"/>
            <ac:picMk id="12" creationId="{4433A79C-FB1A-13C2-8AB6-219CD1AC2A64}"/>
          </ac:picMkLst>
        </pc:picChg>
        <pc:picChg chg="add mod modCrop">
          <ac:chgData name="Snyder, Ali" userId="70d86518-8e07-40ba-820a-79716995d3d8" providerId="ADAL" clId="{9181B87B-13A9-4B37-9977-ADB3252C56EF}" dt="2024-05-01T19:51:04.442" v="1315" actId="1582"/>
          <ac:picMkLst>
            <pc:docMk/>
            <pc:sldMk cId="632912760" sldId="562"/>
            <ac:picMk id="14" creationId="{7CAEAB14-F0B1-5556-31F1-7ACAD070B1E1}"/>
          </ac:picMkLst>
        </pc:picChg>
        <pc:picChg chg="add del mod">
          <ac:chgData name="Snyder, Ali" userId="70d86518-8e07-40ba-820a-79716995d3d8" providerId="ADAL" clId="{9181B87B-13A9-4B37-9977-ADB3252C56EF}" dt="2024-05-01T19:51:55.992" v="1337" actId="478"/>
          <ac:picMkLst>
            <pc:docMk/>
            <pc:sldMk cId="632912760" sldId="562"/>
            <ac:picMk id="40" creationId="{196EA523-C61E-F85F-FBDF-A0F44F3FE97C}"/>
          </ac:picMkLst>
        </pc:picChg>
        <pc:cxnChg chg="mod ord">
          <ac:chgData name="Snyder, Ali" userId="70d86518-8e07-40ba-820a-79716995d3d8" providerId="ADAL" clId="{9181B87B-13A9-4B37-9977-ADB3252C56EF}" dt="2024-05-01T20:47:25.045" v="2569" actId="167"/>
          <ac:cxnSpMkLst>
            <pc:docMk/>
            <pc:sldMk cId="632912760" sldId="562"/>
            <ac:cxnSpMk id="22" creationId="{00000000-0000-0000-0000-000000000000}"/>
          </ac:cxnSpMkLst>
        </pc:cxnChg>
        <pc:cxnChg chg="add del mod">
          <ac:chgData name="Snyder, Ali" userId="70d86518-8e07-40ba-820a-79716995d3d8" providerId="ADAL" clId="{9181B87B-13A9-4B37-9977-ADB3252C56EF}" dt="2024-05-01T14:47:43.016" v="676" actId="478"/>
          <ac:cxnSpMkLst>
            <pc:docMk/>
            <pc:sldMk cId="632912760" sldId="562"/>
            <ac:cxnSpMk id="30" creationId="{B271C6EC-FE46-E89C-6FCC-3EA3000CB8F5}"/>
          </ac:cxnSpMkLst>
        </pc:cxnChg>
        <pc:cxnChg chg="add mod ord">
          <ac:chgData name="Snyder, Ali" userId="70d86518-8e07-40ba-820a-79716995d3d8" providerId="ADAL" clId="{9181B87B-13A9-4B37-9977-ADB3252C56EF}" dt="2024-05-01T20:45:16.028" v="2546" actId="167"/>
          <ac:cxnSpMkLst>
            <pc:docMk/>
            <pc:sldMk cId="632912760" sldId="562"/>
            <ac:cxnSpMk id="45" creationId="{1D403AE7-CFEC-35B6-D758-F1F2C786BC85}"/>
          </ac:cxnSpMkLst>
        </pc:cxnChg>
        <pc:cxnChg chg="add mod ord">
          <ac:chgData name="Snyder, Ali" userId="70d86518-8e07-40ba-820a-79716995d3d8" providerId="ADAL" clId="{9181B87B-13A9-4B37-9977-ADB3252C56EF}" dt="2024-05-01T20:45:34.944" v="2551" actId="167"/>
          <ac:cxnSpMkLst>
            <pc:docMk/>
            <pc:sldMk cId="632912760" sldId="562"/>
            <ac:cxnSpMk id="48" creationId="{EB199519-3645-9F99-B8ED-08E02A13083E}"/>
          </ac:cxnSpMkLst>
        </pc:cxnChg>
        <pc:cxnChg chg="add mod ord">
          <ac:chgData name="Snyder, Ali" userId="70d86518-8e07-40ba-820a-79716995d3d8" providerId="ADAL" clId="{9181B87B-13A9-4B37-9977-ADB3252C56EF}" dt="2024-05-01T20:45:49.953" v="2554" actId="167"/>
          <ac:cxnSpMkLst>
            <pc:docMk/>
            <pc:sldMk cId="632912760" sldId="562"/>
            <ac:cxnSpMk id="50" creationId="{1825ACA2-3B95-B1A7-7FAC-B710D78F1477}"/>
          </ac:cxnSpMkLst>
        </pc:cxnChg>
        <pc:cxnChg chg="add mod ord">
          <ac:chgData name="Snyder, Ali" userId="70d86518-8e07-40ba-820a-79716995d3d8" providerId="ADAL" clId="{9181B87B-13A9-4B37-9977-ADB3252C56EF}" dt="2024-05-01T20:45:59.498" v="2557" actId="167"/>
          <ac:cxnSpMkLst>
            <pc:docMk/>
            <pc:sldMk cId="632912760" sldId="562"/>
            <ac:cxnSpMk id="51" creationId="{88E51071-26A2-15D5-E3D0-0C9E6CDFA187}"/>
          </ac:cxnSpMkLst>
        </pc:cxnChg>
        <pc:cxnChg chg="add mod ord">
          <ac:chgData name="Snyder, Ali" userId="70d86518-8e07-40ba-820a-79716995d3d8" providerId="ADAL" clId="{9181B87B-13A9-4B37-9977-ADB3252C56EF}" dt="2024-05-01T20:46:51.810" v="2567" actId="167"/>
          <ac:cxnSpMkLst>
            <pc:docMk/>
            <pc:sldMk cId="632912760" sldId="562"/>
            <ac:cxnSpMk id="52" creationId="{657C6965-1D58-D1C9-BD76-594A5D126136}"/>
          </ac:cxnSpMkLst>
        </pc:cxnChg>
        <pc:cxnChg chg="add del mod">
          <ac:chgData name="Snyder, Ali" userId="70d86518-8e07-40ba-820a-79716995d3d8" providerId="ADAL" clId="{9181B87B-13A9-4B37-9977-ADB3252C56EF}" dt="2024-05-01T20:46:20.581" v="2564" actId="478"/>
          <ac:cxnSpMkLst>
            <pc:docMk/>
            <pc:sldMk cId="632912760" sldId="562"/>
            <ac:cxnSpMk id="54" creationId="{CDAF52FE-B541-A2C2-D8C3-59F96E4F0E46}"/>
          </ac:cxnSpMkLst>
        </pc:cxnChg>
        <pc:cxnChg chg="add mod ord">
          <ac:chgData name="Snyder, Ali" userId="70d86518-8e07-40ba-820a-79716995d3d8" providerId="ADAL" clId="{9181B87B-13A9-4B37-9977-ADB3252C56EF}" dt="2024-05-01T20:46:55.569" v="2568" actId="167"/>
          <ac:cxnSpMkLst>
            <pc:docMk/>
            <pc:sldMk cId="632912760" sldId="562"/>
            <ac:cxnSpMk id="56" creationId="{8B974743-5DE6-84B4-781E-B565BF3CA723}"/>
          </ac:cxnSpMkLst>
        </pc:cxnChg>
      </pc:sldChg>
      <pc:sldChg chg="addSp modSp add del mod">
        <pc:chgData name="Snyder, Ali" userId="70d86518-8e07-40ba-820a-79716995d3d8" providerId="ADAL" clId="{9181B87B-13A9-4B37-9977-ADB3252C56EF}" dt="2024-05-01T14:47:04.019" v="673" actId="47"/>
        <pc:sldMkLst>
          <pc:docMk/>
          <pc:sldMk cId="1884170603" sldId="563"/>
        </pc:sldMkLst>
        <pc:picChg chg="add mod">
          <ac:chgData name="Snyder, Ali" userId="70d86518-8e07-40ba-820a-79716995d3d8" providerId="ADAL" clId="{9181B87B-13A9-4B37-9977-ADB3252C56EF}" dt="2024-05-01T14:34:29.024" v="48" actId="1076"/>
          <ac:picMkLst>
            <pc:docMk/>
            <pc:sldMk cId="1884170603" sldId="563"/>
            <ac:picMk id="2" creationId="{100C8B5D-A059-0A65-5BD8-054033467FB5}"/>
          </ac:picMkLst>
        </pc:picChg>
        <pc:picChg chg="add mod">
          <ac:chgData name="Snyder, Ali" userId="70d86518-8e07-40ba-820a-79716995d3d8" providerId="ADAL" clId="{9181B87B-13A9-4B37-9977-ADB3252C56EF}" dt="2024-05-01T14:34:30.134" v="49" actId="1076"/>
          <ac:picMkLst>
            <pc:docMk/>
            <pc:sldMk cId="1884170603" sldId="563"/>
            <ac:picMk id="3" creationId="{5A6BE2E8-7CD6-464B-BD17-B97177E685A5}"/>
          </ac:picMkLst>
        </pc:picChg>
        <pc:picChg chg="add mod">
          <ac:chgData name="Snyder, Ali" userId="70d86518-8e07-40ba-820a-79716995d3d8" providerId="ADAL" clId="{9181B87B-13A9-4B37-9977-ADB3252C56EF}" dt="2024-05-01T14:35:30.838" v="56" actId="1076"/>
          <ac:picMkLst>
            <pc:docMk/>
            <pc:sldMk cId="1884170603" sldId="563"/>
            <ac:picMk id="4" creationId="{535A1442-F5C9-8AA8-C4BE-9459E4C86701}"/>
          </ac:picMkLst>
        </pc:picChg>
        <pc:picChg chg="add mod">
          <ac:chgData name="Snyder, Ali" userId="70d86518-8e07-40ba-820a-79716995d3d8" providerId="ADAL" clId="{9181B87B-13A9-4B37-9977-ADB3252C56EF}" dt="2024-05-01T14:35:32.982" v="58" actId="1076"/>
          <ac:picMkLst>
            <pc:docMk/>
            <pc:sldMk cId="1884170603" sldId="563"/>
            <ac:picMk id="9" creationId="{CD6365B8-B4C5-2AE6-082A-AA8C173D3108}"/>
          </ac:picMkLst>
        </pc:picChg>
      </pc:sldChg>
    </pc:docChg>
  </pc:docChgLst>
  <pc:docChgLst>
    <pc:chgData name="Snyder, Ali" userId="70d86518-8e07-40ba-820a-79716995d3d8" providerId="ADAL" clId="{564CEB4B-3903-4766-AA60-6C6F8D848D1E}"/>
    <pc:docChg chg="undo custSel addSld delSld modSld sldOrd">
      <pc:chgData name="Snyder, Ali" userId="70d86518-8e07-40ba-820a-79716995d3d8" providerId="ADAL" clId="{564CEB4B-3903-4766-AA60-6C6F8D848D1E}" dt="2024-04-30T16:45:26.640" v="946" actId="47"/>
      <pc:docMkLst>
        <pc:docMk/>
      </pc:docMkLst>
      <pc:sldChg chg="del">
        <pc:chgData name="Snyder, Ali" userId="70d86518-8e07-40ba-820a-79716995d3d8" providerId="ADAL" clId="{564CEB4B-3903-4766-AA60-6C6F8D848D1E}" dt="2024-04-30T16:20:28.014" v="258" actId="47"/>
        <pc:sldMkLst>
          <pc:docMk/>
          <pc:sldMk cId="3224009421" sldId="257"/>
        </pc:sldMkLst>
      </pc:sldChg>
      <pc:sldChg chg="addSp delSp modSp mod">
        <pc:chgData name="Snyder, Ali" userId="70d86518-8e07-40ba-820a-79716995d3d8" providerId="ADAL" clId="{564CEB4B-3903-4766-AA60-6C6F8D848D1E}" dt="2024-04-30T16:40:26.264" v="945" actId="1076"/>
        <pc:sldMkLst>
          <pc:docMk/>
          <pc:sldMk cId="2175293372" sldId="273"/>
        </pc:sldMkLst>
        <pc:spChg chg="add del mod">
          <ac:chgData name="Snyder, Ali" userId="70d86518-8e07-40ba-820a-79716995d3d8" providerId="ADAL" clId="{564CEB4B-3903-4766-AA60-6C6F8D848D1E}" dt="2024-04-30T16:38:22.233" v="937"/>
          <ac:spMkLst>
            <pc:docMk/>
            <pc:sldMk cId="2175293372" sldId="273"/>
            <ac:spMk id="3" creationId="{C9BDAFCF-0787-CCEB-49F3-8429CC15308F}"/>
          </ac:spMkLst>
        </pc:spChg>
        <pc:spChg chg="mod">
          <ac:chgData name="Snyder, Ali" userId="70d86518-8e07-40ba-820a-79716995d3d8" providerId="ADAL" clId="{564CEB4B-3903-4766-AA60-6C6F8D848D1E}" dt="2024-04-30T16:19:02" v="147" actId="20577"/>
          <ac:spMkLst>
            <pc:docMk/>
            <pc:sldMk cId="2175293372" sldId="273"/>
            <ac:spMk id="4" creationId="{665EDB1D-5060-1398-F219-02BDF421B40B}"/>
          </ac:spMkLst>
        </pc:spChg>
        <pc:spChg chg="del">
          <ac:chgData name="Snyder, Ali" userId="70d86518-8e07-40ba-820a-79716995d3d8" providerId="ADAL" clId="{564CEB4B-3903-4766-AA60-6C6F8D848D1E}" dt="2024-04-30T16:19:05.769" v="148" actId="478"/>
          <ac:spMkLst>
            <pc:docMk/>
            <pc:sldMk cId="2175293372" sldId="273"/>
            <ac:spMk id="5" creationId="{2C65F756-7286-8BA3-AA74-670F28BF43CB}"/>
          </ac:spMkLst>
        </pc:spChg>
        <pc:spChg chg="add del mod">
          <ac:chgData name="Snyder, Ali" userId="70d86518-8e07-40ba-820a-79716995d3d8" providerId="ADAL" clId="{564CEB4B-3903-4766-AA60-6C6F8D848D1E}" dt="2024-04-30T16:23:03.285" v="335" actId="478"/>
          <ac:spMkLst>
            <pc:docMk/>
            <pc:sldMk cId="2175293372" sldId="273"/>
            <ac:spMk id="6" creationId="{D3D85A02-6DFC-242F-0A75-584941D2BF58}"/>
          </ac:spMkLst>
        </pc:spChg>
        <pc:spChg chg="add del mod">
          <ac:chgData name="Snyder, Ali" userId="70d86518-8e07-40ba-820a-79716995d3d8" providerId="ADAL" clId="{564CEB4B-3903-4766-AA60-6C6F8D848D1E}" dt="2024-04-30T16:37:54.908" v="923" actId="478"/>
          <ac:spMkLst>
            <pc:docMk/>
            <pc:sldMk cId="2175293372" sldId="273"/>
            <ac:spMk id="8" creationId="{90EFDE3F-65A0-D05D-FF52-864861C7E2C2}"/>
          </ac:spMkLst>
        </pc:spChg>
        <pc:picChg chg="del">
          <ac:chgData name="Snyder, Ali" userId="70d86518-8e07-40ba-820a-79716995d3d8" providerId="ADAL" clId="{564CEB4B-3903-4766-AA60-6C6F8D848D1E}" dt="2024-04-30T16:19:05.769" v="148" actId="478"/>
          <ac:picMkLst>
            <pc:docMk/>
            <pc:sldMk cId="2175293372" sldId="273"/>
            <ac:picMk id="9" creationId="{688F92E7-57FB-6BC2-BB74-E096A06A13F8}"/>
          </ac:picMkLst>
        </pc:picChg>
        <pc:picChg chg="add mod">
          <ac:chgData name="Snyder, Ali" userId="70d86518-8e07-40ba-820a-79716995d3d8" providerId="ADAL" clId="{564CEB4B-3903-4766-AA60-6C6F8D848D1E}" dt="2024-04-30T16:38:13.250" v="931" actId="1076"/>
          <ac:picMkLst>
            <pc:docMk/>
            <pc:sldMk cId="2175293372" sldId="273"/>
            <ac:picMk id="1026" creationId="{44181300-70E1-92A2-6254-9574993B3F5F}"/>
          </ac:picMkLst>
        </pc:picChg>
        <pc:picChg chg="add mod">
          <ac:chgData name="Snyder, Ali" userId="70d86518-8e07-40ba-820a-79716995d3d8" providerId="ADAL" clId="{564CEB4B-3903-4766-AA60-6C6F8D848D1E}" dt="2024-04-30T16:38:14.167" v="932" actId="1076"/>
          <ac:picMkLst>
            <pc:docMk/>
            <pc:sldMk cId="2175293372" sldId="273"/>
            <ac:picMk id="1028" creationId="{26CDE8FD-B17C-1E48-F616-8381BC0CC41F}"/>
          </ac:picMkLst>
        </pc:picChg>
        <pc:picChg chg="add mod">
          <ac:chgData name="Snyder, Ali" userId="70d86518-8e07-40ba-820a-79716995d3d8" providerId="ADAL" clId="{564CEB4B-3903-4766-AA60-6C6F8D848D1E}" dt="2024-04-30T16:38:17.158" v="935" actId="1076"/>
          <ac:picMkLst>
            <pc:docMk/>
            <pc:sldMk cId="2175293372" sldId="273"/>
            <ac:picMk id="1030" creationId="{A28F308F-D48C-7A08-A792-EE7ED8CB7B92}"/>
          </ac:picMkLst>
        </pc:picChg>
        <pc:picChg chg="add mod">
          <ac:chgData name="Snyder, Ali" userId="70d86518-8e07-40ba-820a-79716995d3d8" providerId="ADAL" clId="{564CEB4B-3903-4766-AA60-6C6F8D848D1E}" dt="2024-04-30T16:38:18.518" v="936" actId="1076"/>
          <ac:picMkLst>
            <pc:docMk/>
            <pc:sldMk cId="2175293372" sldId="273"/>
            <ac:picMk id="1032" creationId="{C1C8F840-B459-2AB2-11BA-A3D97CC52791}"/>
          </ac:picMkLst>
        </pc:picChg>
        <pc:picChg chg="add mod">
          <ac:chgData name="Snyder, Ali" userId="70d86518-8e07-40ba-820a-79716995d3d8" providerId="ADAL" clId="{564CEB4B-3903-4766-AA60-6C6F8D848D1E}" dt="2024-04-30T16:40:15.309" v="941"/>
          <ac:picMkLst>
            <pc:docMk/>
            <pc:sldMk cId="2175293372" sldId="273"/>
            <ac:picMk id="1034" creationId="{E4BF68E6-5144-A1B8-06DE-E603595790F5}"/>
          </ac:picMkLst>
        </pc:picChg>
        <pc:picChg chg="add mod">
          <ac:chgData name="Snyder, Ali" userId="70d86518-8e07-40ba-820a-79716995d3d8" providerId="ADAL" clId="{564CEB4B-3903-4766-AA60-6C6F8D848D1E}" dt="2024-04-30T16:40:26.264" v="945" actId="1076"/>
          <ac:picMkLst>
            <pc:docMk/>
            <pc:sldMk cId="2175293372" sldId="273"/>
            <ac:picMk id="1036" creationId="{378BE8DC-AEEC-D76C-1702-AE375717F4DC}"/>
          </ac:picMkLst>
        </pc:picChg>
      </pc:sldChg>
      <pc:sldChg chg="addSp delSp modSp mod ord">
        <pc:chgData name="Snyder, Ali" userId="70d86518-8e07-40ba-820a-79716995d3d8" providerId="ADAL" clId="{564CEB4B-3903-4766-AA60-6C6F8D848D1E}" dt="2024-04-30T16:34:36.227" v="887" actId="5793"/>
        <pc:sldMkLst>
          <pc:docMk/>
          <pc:sldMk cId="2937586316" sldId="274"/>
        </pc:sldMkLst>
        <pc:spChg chg="add mod">
          <ac:chgData name="Snyder, Ali" userId="70d86518-8e07-40ba-820a-79716995d3d8" providerId="ADAL" clId="{564CEB4B-3903-4766-AA60-6C6F8D848D1E}" dt="2024-04-30T16:34:36.227" v="887" actId="5793"/>
          <ac:spMkLst>
            <pc:docMk/>
            <pc:sldMk cId="2937586316" sldId="274"/>
            <ac:spMk id="2" creationId="{C389D4BA-E65B-AC30-E0C1-2B733B3BE46E}"/>
          </ac:spMkLst>
        </pc:spChg>
        <pc:spChg chg="mod">
          <ac:chgData name="Snyder, Ali" userId="70d86518-8e07-40ba-820a-79716995d3d8" providerId="ADAL" clId="{564CEB4B-3903-4766-AA60-6C6F8D848D1E}" dt="2024-04-30T16:20:20.407" v="256" actId="20577"/>
          <ac:spMkLst>
            <pc:docMk/>
            <pc:sldMk cId="2937586316" sldId="274"/>
            <ac:spMk id="4" creationId="{53189612-1681-5720-9373-FDE731480370}"/>
          </ac:spMkLst>
        </pc:spChg>
        <pc:spChg chg="del">
          <ac:chgData name="Snyder, Ali" userId="70d86518-8e07-40ba-820a-79716995d3d8" providerId="ADAL" clId="{564CEB4B-3903-4766-AA60-6C6F8D848D1E}" dt="2024-04-30T16:20:09.516" v="223" actId="478"/>
          <ac:spMkLst>
            <pc:docMk/>
            <pc:sldMk cId="2937586316" sldId="274"/>
            <ac:spMk id="8" creationId="{EAE3995F-4CA7-ECC7-C8CE-FF92E9090759}"/>
          </ac:spMkLst>
        </pc:spChg>
        <pc:spChg chg="del">
          <ac:chgData name="Snyder, Ali" userId="70d86518-8e07-40ba-820a-79716995d3d8" providerId="ADAL" clId="{564CEB4B-3903-4766-AA60-6C6F8D848D1E}" dt="2024-04-30T16:20:09.516" v="223" actId="478"/>
          <ac:spMkLst>
            <pc:docMk/>
            <pc:sldMk cId="2937586316" sldId="274"/>
            <ac:spMk id="10" creationId="{5D95BFC5-A3D4-CCF8-1A9E-AC016EB591F2}"/>
          </ac:spMkLst>
        </pc:spChg>
        <pc:spChg chg="del">
          <ac:chgData name="Snyder, Ali" userId="70d86518-8e07-40ba-820a-79716995d3d8" providerId="ADAL" clId="{564CEB4B-3903-4766-AA60-6C6F8D848D1E}" dt="2024-04-30T16:20:09.516" v="223" actId="478"/>
          <ac:spMkLst>
            <pc:docMk/>
            <pc:sldMk cId="2937586316" sldId="274"/>
            <ac:spMk id="11" creationId="{10CE2268-3F5B-A4D5-0873-D13B152D6FF5}"/>
          </ac:spMkLst>
        </pc:spChg>
        <pc:spChg chg="del">
          <ac:chgData name="Snyder, Ali" userId="70d86518-8e07-40ba-820a-79716995d3d8" providerId="ADAL" clId="{564CEB4B-3903-4766-AA60-6C6F8D848D1E}" dt="2024-04-30T16:20:09.516" v="223" actId="478"/>
          <ac:spMkLst>
            <pc:docMk/>
            <pc:sldMk cId="2937586316" sldId="274"/>
            <ac:spMk id="12" creationId="{39B99A2C-2C97-4854-9633-B5D76E4D1B09}"/>
          </ac:spMkLst>
        </pc:spChg>
        <pc:spChg chg="del">
          <ac:chgData name="Snyder, Ali" userId="70d86518-8e07-40ba-820a-79716995d3d8" providerId="ADAL" clId="{564CEB4B-3903-4766-AA60-6C6F8D848D1E}" dt="2024-04-30T16:20:09.516" v="223" actId="478"/>
          <ac:spMkLst>
            <pc:docMk/>
            <pc:sldMk cId="2937586316" sldId="274"/>
            <ac:spMk id="13" creationId="{6E6689FF-56E2-D131-5D9B-70753061A1EF}"/>
          </ac:spMkLst>
        </pc:spChg>
        <pc:spChg chg="del">
          <ac:chgData name="Snyder, Ali" userId="70d86518-8e07-40ba-820a-79716995d3d8" providerId="ADAL" clId="{564CEB4B-3903-4766-AA60-6C6F8D848D1E}" dt="2024-04-30T16:20:11.230" v="224" actId="478"/>
          <ac:spMkLst>
            <pc:docMk/>
            <pc:sldMk cId="2937586316" sldId="274"/>
            <ac:spMk id="14" creationId="{670D65EE-EE58-B736-BFED-CE9B43B568F8}"/>
          </ac:spMkLst>
        </pc:spChg>
        <pc:spChg chg="del">
          <ac:chgData name="Snyder, Ali" userId="70d86518-8e07-40ba-820a-79716995d3d8" providerId="ADAL" clId="{564CEB4B-3903-4766-AA60-6C6F8D848D1E}" dt="2024-04-30T16:20:09.516" v="223" actId="478"/>
          <ac:spMkLst>
            <pc:docMk/>
            <pc:sldMk cId="2937586316" sldId="274"/>
            <ac:spMk id="15" creationId="{D0114DA2-6037-FCEC-3A6B-C5B3A49C9403}"/>
          </ac:spMkLst>
        </pc:spChg>
        <pc:spChg chg="del">
          <ac:chgData name="Snyder, Ali" userId="70d86518-8e07-40ba-820a-79716995d3d8" providerId="ADAL" clId="{564CEB4B-3903-4766-AA60-6C6F8D848D1E}" dt="2024-04-30T16:20:09.516" v="223" actId="478"/>
          <ac:spMkLst>
            <pc:docMk/>
            <pc:sldMk cId="2937586316" sldId="274"/>
            <ac:spMk id="17" creationId="{BB59F9D9-B28D-EB1B-543D-E70C45F9E050}"/>
          </ac:spMkLst>
        </pc:spChg>
        <pc:spChg chg="del">
          <ac:chgData name="Snyder, Ali" userId="70d86518-8e07-40ba-820a-79716995d3d8" providerId="ADAL" clId="{564CEB4B-3903-4766-AA60-6C6F8D848D1E}" dt="2024-04-30T16:20:09.516" v="223" actId="478"/>
          <ac:spMkLst>
            <pc:docMk/>
            <pc:sldMk cId="2937586316" sldId="274"/>
            <ac:spMk id="20" creationId="{80E57D71-13AB-6306-CB64-9657D93E91DD}"/>
          </ac:spMkLst>
        </pc:spChg>
        <pc:picChg chg="del">
          <ac:chgData name="Snyder, Ali" userId="70d86518-8e07-40ba-820a-79716995d3d8" providerId="ADAL" clId="{564CEB4B-3903-4766-AA60-6C6F8D848D1E}" dt="2024-04-30T16:20:09.516" v="223" actId="478"/>
          <ac:picMkLst>
            <pc:docMk/>
            <pc:sldMk cId="2937586316" sldId="274"/>
            <ac:picMk id="9" creationId="{4C721624-0AA5-1995-0F3E-5DE933590435}"/>
          </ac:picMkLst>
        </pc:picChg>
        <pc:picChg chg="del">
          <ac:chgData name="Snyder, Ali" userId="70d86518-8e07-40ba-820a-79716995d3d8" providerId="ADAL" clId="{564CEB4B-3903-4766-AA60-6C6F8D848D1E}" dt="2024-04-30T16:20:09.516" v="223" actId="478"/>
          <ac:picMkLst>
            <pc:docMk/>
            <pc:sldMk cId="2937586316" sldId="274"/>
            <ac:picMk id="16" creationId="{284300BA-A613-2B28-A942-F7BCCF70EF98}"/>
          </ac:picMkLst>
        </pc:picChg>
        <pc:picChg chg="del">
          <ac:chgData name="Snyder, Ali" userId="70d86518-8e07-40ba-820a-79716995d3d8" providerId="ADAL" clId="{564CEB4B-3903-4766-AA60-6C6F8D848D1E}" dt="2024-04-30T16:20:09.516" v="223" actId="478"/>
          <ac:picMkLst>
            <pc:docMk/>
            <pc:sldMk cId="2937586316" sldId="274"/>
            <ac:picMk id="18" creationId="{992CAAAF-23FE-3419-9069-FE8DAB5DF453}"/>
          </ac:picMkLst>
        </pc:picChg>
        <pc:picChg chg="del">
          <ac:chgData name="Snyder, Ali" userId="70d86518-8e07-40ba-820a-79716995d3d8" providerId="ADAL" clId="{564CEB4B-3903-4766-AA60-6C6F8D848D1E}" dt="2024-04-30T16:20:09.516" v="223" actId="478"/>
          <ac:picMkLst>
            <pc:docMk/>
            <pc:sldMk cId="2937586316" sldId="274"/>
            <ac:picMk id="19" creationId="{2C96232C-39E8-6709-3792-FCACC4A8C88B}"/>
          </ac:picMkLst>
        </pc:picChg>
      </pc:sldChg>
      <pc:sldChg chg="del">
        <pc:chgData name="Snyder, Ali" userId="70d86518-8e07-40ba-820a-79716995d3d8" providerId="ADAL" clId="{564CEB4B-3903-4766-AA60-6C6F8D848D1E}" dt="2024-04-30T16:20:30.164" v="261" actId="47"/>
        <pc:sldMkLst>
          <pc:docMk/>
          <pc:sldMk cId="336873198" sldId="275"/>
        </pc:sldMkLst>
      </pc:sldChg>
      <pc:sldChg chg="add del">
        <pc:chgData name="Snyder, Ali" userId="70d86518-8e07-40ba-820a-79716995d3d8" providerId="ADAL" clId="{564CEB4B-3903-4766-AA60-6C6F8D848D1E}" dt="2024-04-30T16:20:38.264" v="294" actId="47"/>
        <pc:sldMkLst>
          <pc:docMk/>
          <pc:sldMk cId="2485866645" sldId="287"/>
        </pc:sldMkLst>
      </pc:sldChg>
      <pc:sldChg chg="modSp mod">
        <pc:chgData name="Snyder, Ali" userId="70d86518-8e07-40ba-820a-79716995d3d8" providerId="ADAL" clId="{564CEB4B-3903-4766-AA60-6C6F8D848D1E}" dt="2024-04-30T16:18:16.878" v="94" actId="114"/>
        <pc:sldMkLst>
          <pc:docMk/>
          <pc:sldMk cId="605435822" sldId="297"/>
        </pc:sldMkLst>
        <pc:spChg chg="mod">
          <ac:chgData name="Snyder, Ali" userId="70d86518-8e07-40ba-820a-79716995d3d8" providerId="ADAL" clId="{564CEB4B-3903-4766-AA60-6C6F8D848D1E}" dt="2024-04-30T16:18:16.878" v="94" actId="114"/>
          <ac:spMkLst>
            <pc:docMk/>
            <pc:sldMk cId="605435822" sldId="297"/>
            <ac:spMk id="3" creationId="{D569270E-7A30-3D1A-2AE2-2D57CBA587E6}"/>
          </ac:spMkLst>
        </pc:spChg>
        <pc:spChg chg="mod">
          <ac:chgData name="Snyder, Ali" userId="70d86518-8e07-40ba-820a-79716995d3d8" providerId="ADAL" clId="{564CEB4B-3903-4766-AA60-6C6F8D848D1E}" dt="2024-04-30T16:18:05.188" v="89" actId="20577"/>
          <ac:spMkLst>
            <pc:docMk/>
            <pc:sldMk cId="605435822" sldId="297"/>
            <ac:spMk id="5" creationId="{DB6C620C-2255-7870-1B3F-68588F38E229}"/>
          </ac:spMkLst>
        </pc:spChg>
      </pc:sldChg>
      <pc:sldChg chg="del">
        <pc:chgData name="Snyder, Ali" userId="70d86518-8e07-40ba-820a-79716995d3d8" providerId="ADAL" clId="{564CEB4B-3903-4766-AA60-6C6F8D848D1E}" dt="2024-04-30T16:20:27.657" v="257" actId="47"/>
        <pc:sldMkLst>
          <pc:docMk/>
          <pc:sldMk cId="2676713798" sldId="302"/>
        </pc:sldMkLst>
      </pc:sldChg>
      <pc:sldChg chg="addSp delSp modSp mod ord">
        <pc:chgData name="Snyder, Ali" userId="70d86518-8e07-40ba-820a-79716995d3d8" providerId="ADAL" clId="{564CEB4B-3903-4766-AA60-6C6F8D848D1E}" dt="2024-04-30T16:26:55.534" v="529" actId="20577"/>
        <pc:sldMkLst>
          <pc:docMk/>
          <pc:sldMk cId="1714892175" sldId="303"/>
        </pc:sldMkLst>
        <pc:spChg chg="add mod">
          <ac:chgData name="Snyder, Ali" userId="70d86518-8e07-40ba-820a-79716995d3d8" providerId="ADAL" clId="{564CEB4B-3903-4766-AA60-6C6F8D848D1E}" dt="2024-04-30T16:26:55.534" v="529" actId="20577"/>
          <ac:spMkLst>
            <pc:docMk/>
            <pc:sldMk cId="1714892175" sldId="303"/>
            <ac:spMk id="2" creationId="{5A6DE274-1E15-1E3C-7C0D-85FB42DE4946}"/>
          </ac:spMkLst>
        </pc:spChg>
        <pc:spChg chg="mod">
          <ac:chgData name="Snyder, Ali" userId="70d86518-8e07-40ba-820a-79716995d3d8" providerId="ADAL" clId="{564CEB4B-3903-4766-AA60-6C6F8D848D1E}" dt="2024-04-30T16:19:51.661" v="219" actId="27636"/>
          <ac:spMkLst>
            <pc:docMk/>
            <pc:sldMk cId="1714892175" sldId="303"/>
            <ac:spMk id="4" creationId="{71C35BF8-7D47-5192-2E7F-BAF40AD5BFD2}"/>
          </ac:spMkLst>
        </pc:spChg>
        <pc:spChg chg="del">
          <ac:chgData name="Snyder, Ali" userId="70d86518-8e07-40ba-820a-79716995d3d8" providerId="ADAL" clId="{564CEB4B-3903-4766-AA60-6C6F8D848D1E}" dt="2024-04-30T16:19:57.620" v="220" actId="478"/>
          <ac:spMkLst>
            <pc:docMk/>
            <pc:sldMk cId="1714892175" sldId="303"/>
            <ac:spMk id="5" creationId="{47816C11-EEA4-0BDA-77DE-A35BE44D785D}"/>
          </ac:spMkLst>
        </pc:spChg>
        <pc:spChg chg="del">
          <ac:chgData name="Snyder, Ali" userId="70d86518-8e07-40ba-820a-79716995d3d8" providerId="ADAL" clId="{564CEB4B-3903-4766-AA60-6C6F8D848D1E}" dt="2024-04-30T16:19:57.620" v="220" actId="478"/>
          <ac:spMkLst>
            <pc:docMk/>
            <pc:sldMk cId="1714892175" sldId="303"/>
            <ac:spMk id="8" creationId="{CB45304D-1E95-8E96-BD5E-3D6006A5E80E}"/>
          </ac:spMkLst>
        </pc:spChg>
      </pc:sldChg>
      <pc:sldChg chg="del">
        <pc:chgData name="Snyder, Ali" userId="70d86518-8e07-40ba-820a-79716995d3d8" providerId="ADAL" clId="{564CEB4B-3903-4766-AA60-6C6F8D848D1E}" dt="2024-04-30T16:20:30.781" v="262" actId="47"/>
        <pc:sldMkLst>
          <pc:docMk/>
          <pc:sldMk cId="1298492584" sldId="304"/>
        </pc:sldMkLst>
      </pc:sldChg>
      <pc:sldChg chg="addSp delSp modSp new del mod">
        <pc:chgData name="Snyder, Ali" userId="70d86518-8e07-40ba-820a-79716995d3d8" providerId="ADAL" clId="{564CEB4B-3903-4766-AA60-6C6F8D848D1E}" dt="2024-04-30T16:45:26.640" v="946" actId="47"/>
        <pc:sldMkLst>
          <pc:docMk/>
          <pc:sldMk cId="3358461302" sldId="304"/>
        </pc:sldMkLst>
        <pc:spChg chg="del">
          <ac:chgData name="Snyder, Ali" userId="70d86518-8e07-40ba-820a-79716995d3d8" providerId="ADAL" clId="{564CEB4B-3903-4766-AA60-6C6F8D848D1E}" dt="2024-04-30T16:37:25.264" v="914" actId="478"/>
          <ac:spMkLst>
            <pc:docMk/>
            <pc:sldMk cId="3358461302" sldId="304"/>
            <ac:spMk id="2" creationId="{C222F95D-9E8C-90A1-C74E-9E9FB5E0E6CD}"/>
          </ac:spMkLst>
        </pc:spChg>
        <pc:spChg chg="del">
          <ac:chgData name="Snyder, Ali" userId="70d86518-8e07-40ba-820a-79716995d3d8" providerId="ADAL" clId="{564CEB4B-3903-4766-AA60-6C6F8D848D1E}" dt="2024-04-30T16:37:25.264" v="914" actId="478"/>
          <ac:spMkLst>
            <pc:docMk/>
            <pc:sldMk cId="3358461302" sldId="304"/>
            <ac:spMk id="3" creationId="{F9F439BC-AAC7-7B02-5A75-677D48834B4B}"/>
          </ac:spMkLst>
        </pc:spChg>
        <pc:spChg chg="del">
          <ac:chgData name="Snyder, Ali" userId="70d86518-8e07-40ba-820a-79716995d3d8" providerId="ADAL" clId="{564CEB4B-3903-4766-AA60-6C6F8D848D1E}" dt="2024-04-30T16:37:27.344" v="916" actId="478"/>
          <ac:spMkLst>
            <pc:docMk/>
            <pc:sldMk cId="3358461302" sldId="304"/>
            <ac:spMk id="4" creationId="{D68B45B2-3E09-3B9E-1B46-C61F91071410}"/>
          </ac:spMkLst>
        </pc:spChg>
        <pc:spChg chg="del">
          <ac:chgData name="Snyder, Ali" userId="70d86518-8e07-40ba-820a-79716995d3d8" providerId="ADAL" clId="{564CEB4B-3903-4766-AA60-6C6F8D848D1E}" dt="2024-04-30T16:37:22.439" v="913" actId="478"/>
          <ac:spMkLst>
            <pc:docMk/>
            <pc:sldMk cId="3358461302" sldId="304"/>
            <ac:spMk id="5" creationId="{EF237725-BAB1-07FF-46A9-EACF756632BC}"/>
          </ac:spMkLst>
        </pc:spChg>
        <pc:spChg chg="del">
          <ac:chgData name="Snyder, Ali" userId="70d86518-8e07-40ba-820a-79716995d3d8" providerId="ADAL" clId="{564CEB4B-3903-4766-AA60-6C6F8D848D1E}" dt="2024-04-30T16:37:26.394" v="915" actId="478"/>
          <ac:spMkLst>
            <pc:docMk/>
            <pc:sldMk cId="3358461302" sldId="304"/>
            <ac:spMk id="6" creationId="{4FCBBFB8-09FE-C787-15CA-5BA45D7B1EC8}"/>
          </ac:spMkLst>
        </pc:spChg>
        <pc:picChg chg="add mod">
          <ac:chgData name="Snyder, Ali" userId="70d86518-8e07-40ba-820a-79716995d3d8" providerId="ADAL" clId="{564CEB4B-3903-4766-AA60-6C6F8D848D1E}" dt="2024-04-30T16:37:29.830" v="918" actId="1076"/>
          <ac:picMkLst>
            <pc:docMk/>
            <pc:sldMk cId="3358461302" sldId="304"/>
            <ac:picMk id="2050" creationId="{EE24964F-BB95-A43E-799C-46CC321E6759}"/>
          </ac:picMkLst>
        </pc:picChg>
        <pc:picChg chg="add mod">
          <ac:chgData name="Snyder, Ali" userId="70d86518-8e07-40ba-820a-79716995d3d8" providerId="ADAL" clId="{564CEB4B-3903-4766-AA60-6C6F8D848D1E}" dt="2024-04-30T16:37:30.519" v="919" actId="1076"/>
          <ac:picMkLst>
            <pc:docMk/>
            <pc:sldMk cId="3358461302" sldId="304"/>
            <ac:picMk id="2052" creationId="{4C708F5C-0CAE-63CE-16D9-659B155B3A74}"/>
          </ac:picMkLst>
        </pc:picChg>
      </pc:sldChg>
      <pc:sldChg chg="del">
        <pc:chgData name="Snyder, Ali" userId="70d86518-8e07-40ba-820a-79716995d3d8" providerId="ADAL" clId="{564CEB4B-3903-4766-AA60-6C6F8D848D1E}" dt="2024-04-30T16:18:40.316" v="97" actId="47"/>
        <pc:sldMkLst>
          <pc:docMk/>
          <pc:sldMk cId="853286046" sldId="305"/>
        </pc:sldMkLst>
      </pc:sldChg>
      <pc:sldChg chg="del">
        <pc:chgData name="Snyder, Ali" userId="70d86518-8e07-40ba-820a-79716995d3d8" providerId="ADAL" clId="{564CEB4B-3903-4766-AA60-6C6F8D848D1E}" dt="2024-04-30T16:20:35.199" v="286" actId="47"/>
        <pc:sldMkLst>
          <pc:docMk/>
          <pc:sldMk cId="1225660996" sldId="307"/>
        </pc:sldMkLst>
      </pc:sldChg>
      <pc:sldChg chg="del">
        <pc:chgData name="Snyder, Ali" userId="70d86518-8e07-40ba-820a-79716995d3d8" providerId="ADAL" clId="{564CEB4B-3903-4766-AA60-6C6F8D848D1E}" dt="2024-04-30T16:20:35.711" v="290" actId="47"/>
        <pc:sldMkLst>
          <pc:docMk/>
          <pc:sldMk cId="3757891823" sldId="310"/>
        </pc:sldMkLst>
      </pc:sldChg>
      <pc:sldChg chg="del">
        <pc:chgData name="Snyder, Ali" userId="70d86518-8e07-40ba-820a-79716995d3d8" providerId="ADAL" clId="{564CEB4B-3903-4766-AA60-6C6F8D848D1E}" dt="2024-04-30T16:20:33.071" v="268" actId="47"/>
        <pc:sldMkLst>
          <pc:docMk/>
          <pc:sldMk cId="3617733559" sldId="312"/>
        </pc:sldMkLst>
      </pc:sldChg>
      <pc:sldChg chg="del">
        <pc:chgData name="Snyder, Ali" userId="70d86518-8e07-40ba-820a-79716995d3d8" providerId="ADAL" clId="{564CEB4B-3903-4766-AA60-6C6F8D848D1E}" dt="2024-04-30T16:20:32.261" v="265" actId="47"/>
        <pc:sldMkLst>
          <pc:docMk/>
          <pc:sldMk cId="4083667192" sldId="375"/>
        </pc:sldMkLst>
      </pc:sldChg>
      <pc:sldChg chg="del">
        <pc:chgData name="Snyder, Ali" userId="70d86518-8e07-40ba-820a-79716995d3d8" providerId="ADAL" clId="{564CEB4B-3903-4766-AA60-6C6F8D848D1E}" dt="2024-04-30T16:20:32.438" v="266" actId="47"/>
        <pc:sldMkLst>
          <pc:docMk/>
          <pc:sldMk cId="1197224146" sldId="399"/>
        </pc:sldMkLst>
      </pc:sldChg>
      <pc:sldChg chg="del">
        <pc:chgData name="Snyder, Ali" userId="70d86518-8e07-40ba-820a-79716995d3d8" providerId="ADAL" clId="{564CEB4B-3903-4766-AA60-6C6F8D848D1E}" dt="2024-04-30T16:20:31.795" v="264" actId="47"/>
        <pc:sldMkLst>
          <pc:docMk/>
          <pc:sldMk cId="1782242012" sldId="405"/>
        </pc:sldMkLst>
      </pc:sldChg>
      <pc:sldChg chg="del">
        <pc:chgData name="Snyder, Ali" userId="70d86518-8e07-40ba-820a-79716995d3d8" providerId="ADAL" clId="{564CEB4B-3903-4766-AA60-6C6F8D848D1E}" dt="2024-04-30T16:20:33.302" v="274" actId="47"/>
        <pc:sldMkLst>
          <pc:docMk/>
          <pc:sldMk cId="4070695878" sldId="417"/>
        </pc:sldMkLst>
      </pc:sldChg>
      <pc:sldChg chg="del">
        <pc:chgData name="Snyder, Ali" userId="70d86518-8e07-40ba-820a-79716995d3d8" providerId="ADAL" clId="{564CEB4B-3903-4766-AA60-6C6F8D848D1E}" dt="2024-04-30T16:20:33.341" v="275" actId="47"/>
        <pc:sldMkLst>
          <pc:docMk/>
          <pc:sldMk cId="2786570939" sldId="418"/>
        </pc:sldMkLst>
      </pc:sldChg>
      <pc:sldChg chg="del">
        <pc:chgData name="Snyder, Ali" userId="70d86518-8e07-40ba-820a-79716995d3d8" providerId="ADAL" clId="{564CEB4B-3903-4766-AA60-6C6F8D848D1E}" dt="2024-04-30T16:20:33.403" v="277" actId="47"/>
        <pc:sldMkLst>
          <pc:docMk/>
          <pc:sldMk cId="3966817235" sldId="422"/>
        </pc:sldMkLst>
      </pc:sldChg>
      <pc:sldChg chg="del">
        <pc:chgData name="Snyder, Ali" userId="70d86518-8e07-40ba-820a-79716995d3d8" providerId="ADAL" clId="{564CEB4B-3903-4766-AA60-6C6F8D848D1E}" dt="2024-04-30T16:20:33.376" v="276" actId="47"/>
        <pc:sldMkLst>
          <pc:docMk/>
          <pc:sldMk cId="4158065689" sldId="424"/>
        </pc:sldMkLst>
      </pc:sldChg>
      <pc:sldChg chg="del">
        <pc:chgData name="Snyder, Ali" userId="70d86518-8e07-40ba-820a-79716995d3d8" providerId="ADAL" clId="{564CEB4B-3903-4766-AA60-6C6F8D848D1E}" dt="2024-04-30T16:18:41.637" v="98" actId="47"/>
        <pc:sldMkLst>
          <pc:docMk/>
          <pc:sldMk cId="0" sldId="462"/>
        </pc:sldMkLst>
      </pc:sldChg>
      <pc:sldChg chg="del">
        <pc:chgData name="Snyder, Ali" userId="70d86518-8e07-40ba-820a-79716995d3d8" providerId="ADAL" clId="{564CEB4B-3903-4766-AA60-6C6F8D848D1E}" dt="2024-04-30T16:20:28.452" v="259" actId="47"/>
        <pc:sldMkLst>
          <pc:docMk/>
          <pc:sldMk cId="1786266138" sldId="463"/>
        </pc:sldMkLst>
      </pc:sldChg>
      <pc:sldChg chg="del">
        <pc:chgData name="Snyder, Ali" userId="70d86518-8e07-40ba-820a-79716995d3d8" providerId="ADAL" clId="{564CEB4B-3903-4766-AA60-6C6F8D848D1E}" dt="2024-04-30T16:20:33.105" v="269" actId="47"/>
        <pc:sldMkLst>
          <pc:docMk/>
          <pc:sldMk cId="268153530" sldId="4245"/>
        </pc:sldMkLst>
      </pc:sldChg>
      <pc:sldChg chg="del">
        <pc:chgData name="Snyder, Ali" userId="70d86518-8e07-40ba-820a-79716995d3d8" providerId="ADAL" clId="{564CEB4B-3903-4766-AA60-6C6F8D848D1E}" dt="2024-04-30T16:20:33.434" v="278" actId="47"/>
        <pc:sldMkLst>
          <pc:docMk/>
          <pc:sldMk cId="2990187691" sldId="4417"/>
        </pc:sldMkLst>
      </pc:sldChg>
      <pc:sldChg chg="del">
        <pc:chgData name="Snyder, Ali" userId="70d86518-8e07-40ba-820a-79716995d3d8" providerId="ADAL" clId="{564CEB4B-3903-4766-AA60-6C6F8D848D1E}" dt="2024-04-30T16:20:33.174" v="271" actId="47"/>
        <pc:sldMkLst>
          <pc:docMk/>
          <pc:sldMk cId="2334595912" sldId="4418"/>
        </pc:sldMkLst>
      </pc:sldChg>
      <pc:sldChg chg="del">
        <pc:chgData name="Snyder, Ali" userId="70d86518-8e07-40ba-820a-79716995d3d8" providerId="ADAL" clId="{564CEB4B-3903-4766-AA60-6C6F8D848D1E}" dt="2024-04-30T16:20:36.399" v="292" actId="47"/>
        <pc:sldMkLst>
          <pc:docMk/>
          <pc:sldMk cId="3798239662" sldId="4421"/>
        </pc:sldMkLst>
      </pc:sldChg>
      <pc:sldChg chg="del">
        <pc:chgData name="Snyder, Ali" userId="70d86518-8e07-40ba-820a-79716995d3d8" providerId="ADAL" clId="{564CEB4B-3903-4766-AA60-6C6F8D848D1E}" dt="2024-04-30T16:34:40.446" v="888" actId="47"/>
        <pc:sldMkLst>
          <pc:docMk/>
          <pc:sldMk cId="124199545" sldId="4425"/>
        </pc:sldMkLst>
      </pc:sldChg>
      <pc:sldChg chg="del">
        <pc:chgData name="Snyder, Ali" userId="70d86518-8e07-40ba-820a-79716995d3d8" providerId="ADAL" clId="{564CEB4B-3903-4766-AA60-6C6F8D848D1E}" dt="2024-04-30T16:18:42.960" v="99" actId="47"/>
        <pc:sldMkLst>
          <pc:docMk/>
          <pc:sldMk cId="1753178486" sldId="4426"/>
        </pc:sldMkLst>
      </pc:sldChg>
      <pc:sldChg chg="add del">
        <pc:chgData name="Snyder, Ali" userId="70d86518-8e07-40ba-820a-79716995d3d8" providerId="ADAL" clId="{564CEB4B-3903-4766-AA60-6C6F8D848D1E}" dt="2024-04-30T16:22:41.160" v="331" actId="47"/>
        <pc:sldMkLst>
          <pc:docMk/>
          <pc:sldMk cId="3569914339" sldId="4426"/>
        </pc:sldMkLst>
      </pc:sldChg>
      <pc:sldChg chg="del">
        <pc:chgData name="Snyder, Ali" userId="70d86518-8e07-40ba-820a-79716995d3d8" providerId="ADAL" clId="{564CEB4B-3903-4766-AA60-6C6F8D848D1E}" dt="2024-04-30T16:20:29.104" v="260" actId="47"/>
        <pc:sldMkLst>
          <pc:docMk/>
          <pc:sldMk cId="2325106491" sldId="4427"/>
        </pc:sldMkLst>
      </pc:sldChg>
      <pc:sldChg chg="del">
        <pc:chgData name="Snyder, Ali" userId="70d86518-8e07-40ba-820a-79716995d3d8" providerId="ADAL" clId="{564CEB4B-3903-4766-AA60-6C6F8D848D1E}" dt="2024-04-30T16:20:31.346" v="263" actId="47"/>
        <pc:sldMkLst>
          <pc:docMk/>
          <pc:sldMk cId="716231990" sldId="4428"/>
        </pc:sldMkLst>
      </pc:sldChg>
      <pc:sldChg chg="del">
        <pc:chgData name="Snyder, Ali" userId="70d86518-8e07-40ba-820a-79716995d3d8" providerId="ADAL" clId="{564CEB4B-3903-4766-AA60-6C6F8D848D1E}" dt="2024-04-30T16:20:32.565" v="267" actId="47"/>
        <pc:sldMkLst>
          <pc:docMk/>
          <pc:sldMk cId="3855574136" sldId="4429"/>
        </pc:sldMkLst>
      </pc:sldChg>
      <pc:sldChg chg="del">
        <pc:chgData name="Snyder, Ali" userId="70d86518-8e07-40ba-820a-79716995d3d8" providerId="ADAL" clId="{564CEB4B-3903-4766-AA60-6C6F8D848D1E}" dt="2024-04-30T16:20:33.131" v="270" actId="47"/>
        <pc:sldMkLst>
          <pc:docMk/>
          <pc:sldMk cId="315746752" sldId="4430"/>
        </pc:sldMkLst>
      </pc:sldChg>
      <pc:sldChg chg="del">
        <pc:chgData name="Snyder, Ali" userId="70d86518-8e07-40ba-820a-79716995d3d8" providerId="ADAL" clId="{564CEB4B-3903-4766-AA60-6C6F8D848D1E}" dt="2024-04-30T16:20:33.240" v="273" actId="47"/>
        <pc:sldMkLst>
          <pc:docMk/>
          <pc:sldMk cId="166423422" sldId="4431"/>
        </pc:sldMkLst>
      </pc:sldChg>
      <pc:sldChg chg="del">
        <pc:chgData name="Snyder, Ali" userId="70d86518-8e07-40ba-820a-79716995d3d8" providerId="ADAL" clId="{564CEB4B-3903-4766-AA60-6C6F8D848D1E}" dt="2024-04-30T16:20:34.002" v="279" actId="47"/>
        <pc:sldMkLst>
          <pc:docMk/>
          <pc:sldMk cId="492168088" sldId="4432"/>
        </pc:sldMkLst>
      </pc:sldChg>
      <pc:sldChg chg="del">
        <pc:chgData name="Snyder, Ali" userId="70d86518-8e07-40ba-820a-79716995d3d8" providerId="ADAL" clId="{564CEB4B-3903-4766-AA60-6C6F8D848D1E}" dt="2024-04-30T16:20:36.264" v="291" actId="47"/>
        <pc:sldMkLst>
          <pc:docMk/>
          <pc:sldMk cId="3442012778" sldId="4433"/>
        </pc:sldMkLst>
      </pc:sldChg>
      <pc:sldChg chg="del">
        <pc:chgData name="Snyder, Ali" userId="70d86518-8e07-40ba-820a-79716995d3d8" providerId="ADAL" clId="{564CEB4B-3903-4766-AA60-6C6F8D848D1E}" dt="2024-04-30T16:20:34.147" v="280" actId="47"/>
        <pc:sldMkLst>
          <pc:docMk/>
          <pc:sldMk cId="2293431052" sldId="4434"/>
        </pc:sldMkLst>
      </pc:sldChg>
      <pc:sldChg chg="del">
        <pc:chgData name="Snyder, Ali" userId="70d86518-8e07-40ba-820a-79716995d3d8" providerId="ADAL" clId="{564CEB4B-3903-4766-AA60-6C6F8D848D1E}" dt="2024-04-30T16:20:34.265" v="281" actId="47"/>
        <pc:sldMkLst>
          <pc:docMk/>
          <pc:sldMk cId="2714271594" sldId="4435"/>
        </pc:sldMkLst>
      </pc:sldChg>
      <pc:sldChg chg="del">
        <pc:chgData name="Snyder, Ali" userId="70d86518-8e07-40ba-820a-79716995d3d8" providerId="ADAL" clId="{564CEB4B-3903-4766-AA60-6C6F8D848D1E}" dt="2024-04-30T16:20:35.581" v="289" actId="47"/>
        <pc:sldMkLst>
          <pc:docMk/>
          <pc:sldMk cId="591104" sldId="4645"/>
        </pc:sldMkLst>
      </pc:sldChg>
      <pc:sldChg chg="del">
        <pc:chgData name="Snyder, Ali" userId="70d86518-8e07-40ba-820a-79716995d3d8" providerId="ADAL" clId="{564CEB4B-3903-4766-AA60-6C6F8D848D1E}" dt="2024-04-30T16:20:35.107" v="285" actId="47"/>
        <pc:sldMkLst>
          <pc:docMk/>
          <pc:sldMk cId="1356372059" sldId="4646"/>
        </pc:sldMkLst>
      </pc:sldChg>
      <pc:sldChg chg="del">
        <pc:chgData name="Snyder, Ali" userId="70d86518-8e07-40ba-820a-79716995d3d8" providerId="ADAL" clId="{564CEB4B-3903-4766-AA60-6C6F8D848D1E}" dt="2024-04-30T16:20:34.929" v="284" actId="47"/>
        <pc:sldMkLst>
          <pc:docMk/>
          <pc:sldMk cId="2957840204" sldId="4660"/>
        </pc:sldMkLst>
      </pc:sldChg>
      <pc:sldChg chg="del">
        <pc:chgData name="Snyder, Ali" userId="70d86518-8e07-40ba-820a-79716995d3d8" providerId="ADAL" clId="{564CEB4B-3903-4766-AA60-6C6F8D848D1E}" dt="2024-04-30T16:20:34.419" v="282" actId="47"/>
        <pc:sldMkLst>
          <pc:docMk/>
          <pc:sldMk cId="2847983147" sldId="4661"/>
        </pc:sldMkLst>
      </pc:sldChg>
      <pc:sldChg chg="del">
        <pc:chgData name="Snyder, Ali" userId="70d86518-8e07-40ba-820a-79716995d3d8" providerId="ADAL" clId="{564CEB4B-3903-4766-AA60-6C6F8D848D1E}" dt="2024-04-30T16:20:34.779" v="283" actId="47"/>
        <pc:sldMkLst>
          <pc:docMk/>
          <pc:sldMk cId="359814900" sldId="4662"/>
        </pc:sldMkLst>
      </pc:sldChg>
      <pc:sldChg chg="del">
        <pc:chgData name="Snyder, Ali" userId="70d86518-8e07-40ba-820a-79716995d3d8" providerId="ADAL" clId="{564CEB4B-3903-4766-AA60-6C6F8D848D1E}" dt="2024-04-30T16:20:35.322" v="287" actId="47"/>
        <pc:sldMkLst>
          <pc:docMk/>
          <pc:sldMk cId="343896989" sldId="4663"/>
        </pc:sldMkLst>
      </pc:sldChg>
      <pc:sldChg chg="del">
        <pc:chgData name="Snyder, Ali" userId="70d86518-8e07-40ba-820a-79716995d3d8" providerId="ADAL" clId="{564CEB4B-3903-4766-AA60-6C6F8D848D1E}" dt="2024-04-30T16:20:35.490" v="288" actId="47"/>
        <pc:sldMkLst>
          <pc:docMk/>
          <pc:sldMk cId="1069443277" sldId="4664"/>
        </pc:sldMkLst>
      </pc:sldChg>
      <pc:sldChg chg="del">
        <pc:chgData name="Snyder, Ali" userId="70d86518-8e07-40ba-820a-79716995d3d8" providerId="ADAL" clId="{564CEB4B-3903-4766-AA60-6C6F8D848D1E}" dt="2024-04-30T16:20:33.215" v="272" actId="47"/>
        <pc:sldMkLst>
          <pc:docMk/>
          <pc:sldMk cId="3178658222" sldId="4665"/>
        </pc:sldMkLst>
      </pc:sldChg>
      <pc:sldChg chg="new del">
        <pc:chgData name="Snyder, Ali" userId="70d86518-8e07-40ba-820a-79716995d3d8" providerId="ADAL" clId="{564CEB4B-3903-4766-AA60-6C6F8D848D1E}" dt="2024-04-30T16:18:39.820" v="96" actId="47"/>
        <pc:sldMkLst>
          <pc:docMk/>
          <pc:sldMk cId="3462467286" sldId="4666"/>
        </pc:sldMkLst>
      </pc:sldChg>
      <pc:sldMasterChg chg="addSldLayout delSldLayout">
        <pc:chgData name="Snyder, Ali" userId="70d86518-8e07-40ba-820a-79716995d3d8" providerId="ADAL" clId="{564CEB4B-3903-4766-AA60-6C6F8D848D1E}" dt="2024-04-30T16:20:38.264" v="294" actId="47"/>
        <pc:sldMasterMkLst>
          <pc:docMk/>
          <pc:sldMasterMk cId="2663051600" sldId="2147483652"/>
        </pc:sldMasterMkLst>
        <pc:sldLayoutChg chg="del">
          <pc:chgData name="Snyder, Ali" userId="70d86518-8e07-40ba-820a-79716995d3d8" providerId="ADAL" clId="{564CEB4B-3903-4766-AA60-6C6F8D848D1E}" dt="2024-04-30T16:18:41.637" v="98" actId="47"/>
          <pc:sldLayoutMkLst>
            <pc:docMk/>
            <pc:sldMasterMk cId="2663051600" sldId="2147483652"/>
            <pc:sldLayoutMk cId="2702684915" sldId="2147483669"/>
          </pc:sldLayoutMkLst>
        </pc:sldLayoutChg>
        <pc:sldLayoutChg chg="del">
          <pc:chgData name="Snyder, Ali" userId="70d86518-8e07-40ba-820a-79716995d3d8" providerId="ADAL" clId="{564CEB4B-3903-4766-AA60-6C6F8D848D1E}" dt="2024-04-30T16:20:33.215" v="272" actId="47"/>
          <pc:sldLayoutMkLst>
            <pc:docMk/>
            <pc:sldMasterMk cId="2663051600" sldId="2147483652"/>
            <pc:sldLayoutMk cId="3083481378" sldId="2147483670"/>
          </pc:sldLayoutMkLst>
        </pc:sldLayoutChg>
        <pc:sldLayoutChg chg="del">
          <pc:chgData name="Snyder, Ali" userId="70d86518-8e07-40ba-820a-79716995d3d8" providerId="ADAL" clId="{564CEB4B-3903-4766-AA60-6C6F8D848D1E}" dt="2024-04-30T16:20:30.781" v="262" actId="47"/>
          <pc:sldLayoutMkLst>
            <pc:docMk/>
            <pc:sldMasterMk cId="2663051600" sldId="2147483652"/>
            <pc:sldLayoutMk cId="1046768949" sldId="2147483671"/>
          </pc:sldLayoutMkLst>
        </pc:sldLayoutChg>
        <pc:sldLayoutChg chg="del">
          <pc:chgData name="Snyder, Ali" userId="70d86518-8e07-40ba-820a-79716995d3d8" providerId="ADAL" clId="{564CEB4B-3903-4766-AA60-6C6F8D848D1E}" dt="2024-04-30T16:20:33.174" v="271" actId="47"/>
          <pc:sldLayoutMkLst>
            <pc:docMk/>
            <pc:sldMasterMk cId="2663051600" sldId="2147483652"/>
            <pc:sldLayoutMk cId="3088352127" sldId="2147483672"/>
          </pc:sldLayoutMkLst>
        </pc:sldLayoutChg>
        <pc:sldLayoutChg chg="add del">
          <pc:chgData name="Snyder, Ali" userId="70d86518-8e07-40ba-820a-79716995d3d8" providerId="ADAL" clId="{564CEB4B-3903-4766-AA60-6C6F8D848D1E}" dt="2024-04-30T16:20:38.264" v="294" actId="47"/>
          <pc:sldLayoutMkLst>
            <pc:docMk/>
            <pc:sldMasterMk cId="2663051600" sldId="2147483652"/>
            <pc:sldLayoutMk cId="1528348710" sldId="2147483673"/>
          </pc:sldLayoutMkLst>
        </pc:sldLayoutChg>
      </pc:sldMasterChg>
    </pc:docChg>
  </pc:docChgLst>
  <pc:docChgLst>
    <pc:chgData name="Snyder, Ali" userId="70d86518-8e07-40ba-820a-79716995d3d8" providerId="ADAL" clId="{A383EB48-7DDB-4BB0-9BFF-4E153BB2B4E7}"/>
    <pc:docChg chg="undo custSel addSld delSld modSld">
      <pc:chgData name="Snyder, Ali" userId="70d86518-8e07-40ba-820a-79716995d3d8" providerId="ADAL" clId="{A383EB48-7DDB-4BB0-9BFF-4E153BB2B4E7}" dt="2024-04-17T10:52:22.310" v="3062" actId="1036"/>
      <pc:docMkLst>
        <pc:docMk/>
      </pc:docMkLst>
      <pc:sldChg chg="addSp delSp modSp mod">
        <pc:chgData name="Snyder, Ali" userId="70d86518-8e07-40ba-820a-79716995d3d8" providerId="ADAL" clId="{A383EB48-7DDB-4BB0-9BFF-4E153BB2B4E7}" dt="2024-04-17T10:48:52.479" v="2887" actId="1076"/>
        <pc:sldMkLst>
          <pc:docMk/>
          <pc:sldMk cId="2175293372" sldId="273"/>
        </pc:sldMkLst>
        <pc:spChg chg="mod">
          <ac:chgData name="Snyder, Ali" userId="70d86518-8e07-40ba-820a-79716995d3d8" providerId="ADAL" clId="{A383EB48-7DDB-4BB0-9BFF-4E153BB2B4E7}" dt="2024-04-17T10:41:17.432" v="2788" actId="255"/>
          <ac:spMkLst>
            <pc:docMk/>
            <pc:sldMk cId="2175293372" sldId="273"/>
            <ac:spMk id="4" creationId="{665EDB1D-5060-1398-F219-02BDF421B40B}"/>
          </ac:spMkLst>
        </pc:spChg>
        <pc:spChg chg="mod">
          <ac:chgData name="Snyder, Ali" userId="70d86518-8e07-40ba-820a-79716995d3d8" providerId="ADAL" clId="{A383EB48-7DDB-4BB0-9BFF-4E153BB2B4E7}" dt="2024-04-17T10:48:49.035" v="2886" actId="113"/>
          <ac:spMkLst>
            <pc:docMk/>
            <pc:sldMk cId="2175293372" sldId="273"/>
            <ac:spMk id="5" creationId="{2C65F756-7286-8BA3-AA74-670F28BF43CB}"/>
          </ac:spMkLst>
        </pc:spChg>
        <pc:picChg chg="add del mod">
          <ac:chgData name="Snyder, Ali" userId="70d86518-8e07-40ba-820a-79716995d3d8" providerId="ADAL" clId="{A383EB48-7DDB-4BB0-9BFF-4E153BB2B4E7}" dt="2024-04-16T17:18:03.734" v="1" actId="478"/>
          <ac:picMkLst>
            <pc:docMk/>
            <pc:sldMk cId="2175293372" sldId="273"/>
            <ac:picMk id="7" creationId="{2F9E32C9-0D99-7B61-D0B8-B08D84C51C3E}"/>
          </ac:picMkLst>
        </pc:picChg>
        <pc:picChg chg="add mod">
          <ac:chgData name="Snyder, Ali" userId="70d86518-8e07-40ba-820a-79716995d3d8" providerId="ADAL" clId="{A383EB48-7DDB-4BB0-9BFF-4E153BB2B4E7}" dt="2024-04-17T10:48:52.479" v="2887" actId="1076"/>
          <ac:picMkLst>
            <pc:docMk/>
            <pc:sldMk cId="2175293372" sldId="273"/>
            <ac:picMk id="9" creationId="{688F92E7-57FB-6BC2-BB74-E096A06A13F8}"/>
          </ac:picMkLst>
        </pc:picChg>
        <pc:picChg chg="add del mod">
          <ac:chgData name="Snyder, Ali" userId="70d86518-8e07-40ba-820a-79716995d3d8" providerId="ADAL" clId="{A383EB48-7DDB-4BB0-9BFF-4E153BB2B4E7}" dt="2024-04-16T17:19:33.245" v="19" actId="478"/>
          <ac:picMkLst>
            <pc:docMk/>
            <pc:sldMk cId="2175293372" sldId="273"/>
            <ac:picMk id="11" creationId="{77E1BDAB-6BF8-0ED6-57F7-1211B89E2F0A}"/>
          </ac:picMkLst>
        </pc:picChg>
        <pc:picChg chg="add mod">
          <ac:chgData name="Snyder, Ali" userId="70d86518-8e07-40ba-820a-79716995d3d8" providerId="ADAL" clId="{A383EB48-7DDB-4BB0-9BFF-4E153BB2B4E7}" dt="2024-04-17T02:19:51.810" v="2391"/>
          <ac:picMkLst>
            <pc:docMk/>
            <pc:sldMk cId="2175293372" sldId="273"/>
            <ac:picMk id="12" creationId="{802F7F05-F135-5F1A-203C-1D73A57E5A7C}"/>
          </ac:picMkLst>
        </pc:picChg>
      </pc:sldChg>
      <pc:sldChg chg="addSp delSp modSp mod">
        <pc:chgData name="Snyder, Ali" userId="70d86518-8e07-40ba-820a-79716995d3d8" providerId="ADAL" clId="{A383EB48-7DDB-4BB0-9BFF-4E153BB2B4E7}" dt="2024-04-17T10:41:36.635" v="2791" actId="255"/>
        <pc:sldMkLst>
          <pc:docMk/>
          <pc:sldMk cId="2937586316" sldId="274"/>
        </pc:sldMkLst>
        <pc:spChg chg="mod">
          <ac:chgData name="Snyder, Ali" userId="70d86518-8e07-40ba-820a-79716995d3d8" providerId="ADAL" clId="{A383EB48-7DDB-4BB0-9BFF-4E153BB2B4E7}" dt="2024-04-17T10:41:36.635" v="2791" actId="255"/>
          <ac:spMkLst>
            <pc:docMk/>
            <pc:sldMk cId="2937586316" sldId="274"/>
            <ac:spMk id="4" creationId="{53189612-1681-5720-9373-FDE731480370}"/>
          </ac:spMkLst>
        </pc:spChg>
        <pc:spChg chg="add del mod">
          <ac:chgData name="Snyder, Ali" userId="70d86518-8e07-40ba-820a-79716995d3d8" providerId="ADAL" clId="{A383EB48-7DDB-4BB0-9BFF-4E153BB2B4E7}" dt="2024-04-16T17:39:31.049" v="521" actId="478"/>
          <ac:spMkLst>
            <pc:docMk/>
            <pc:sldMk cId="2937586316" sldId="274"/>
            <ac:spMk id="7" creationId="{9D4ACEC2-AB53-BBA0-2C8F-E1E5630010A4}"/>
          </ac:spMkLst>
        </pc:spChg>
        <pc:spChg chg="mod">
          <ac:chgData name="Snyder, Ali" userId="70d86518-8e07-40ba-820a-79716995d3d8" providerId="ADAL" clId="{A383EB48-7DDB-4BB0-9BFF-4E153BB2B4E7}" dt="2024-04-16T17:39:53.735" v="528" actId="207"/>
          <ac:spMkLst>
            <pc:docMk/>
            <pc:sldMk cId="2937586316" sldId="274"/>
            <ac:spMk id="8" creationId="{EAE3995F-4CA7-ECC7-C8CE-FF92E9090759}"/>
          </ac:spMkLst>
        </pc:spChg>
        <pc:spChg chg="add del mod">
          <ac:chgData name="Snyder, Ali" userId="70d86518-8e07-40ba-820a-79716995d3d8" providerId="ADAL" clId="{A383EB48-7DDB-4BB0-9BFF-4E153BB2B4E7}" dt="2024-04-16T17:40:09.312" v="531" actId="20577"/>
          <ac:spMkLst>
            <pc:docMk/>
            <pc:sldMk cId="2937586316" sldId="274"/>
            <ac:spMk id="10" creationId="{5D95BFC5-A3D4-CCF8-1A9E-AC016EB591F2}"/>
          </ac:spMkLst>
        </pc:spChg>
        <pc:spChg chg="mod">
          <ac:chgData name="Snyder, Ali" userId="70d86518-8e07-40ba-820a-79716995d3d8" providerId="ADAL" clId="{A383EB48-7DDB-4BB0-9BFF-4E153BB2B4E7}" dt="2024-04-16T17:39:53.735" v="528" actId="207"/>
          <ac:spMkLst>
            <pc:docMk/>
            <pc:sldMk cId="2937586316" sldId="274"/>
            <ac:spMk id="11" creationId="{10CE2268-3F5B-A4D5-0873-D13B152D6FF5}"/>
          </ac:spMkLst>
        </pc:spChg>
        <pc:spChg chg="add del mod">
          <ac:chgData name="Snyder, Ali" userId="70d86518-8e07-40ba-820a-79716995d3d8" providerId="ADAL" clId="{A383EB48-7DDB-4BB0-9BFF-4E153BB2B4E7}" dt="2024-04-16T17:42:27.010" v="570" actId="20577"/>
          <ac:spMkLst>
            <pc:docMk/>
            <pc:sldMk cId="2937586316" sldId="274"/>
            <ac:spMk id="12" creationId="{39B99A2C-2C97-4854-9633-B5D76E4D1B09}"/>
          </ac:spMkLst>
        </pc:spChg>
        <pc:spChg chg="mod">
          <ac:chgData name="Snyder, Ali" userId="70d86518-8e07-40ba-820a-79716995d3d8" providerId="ADAL" clId="{A383EB48-7DDB-4BB0-9BFF-4E153BB2B4E7}" dt="2024-04-16T17:39:53.735" v="528" actId="207"/>
          <ac:spMkLst>
            <pc:docMk/>
            <pc:sldMk cId="2937586316" sldId="274"/>
            <ac:spMk id="13" creationId="{6E6689FF-56E2-D131-5D9B-70753061A1EF}"/>
          </ac:spMkLst>
        </pc:spChg>
        <pc:spChg chg="mod">
          <ac:chgData name="Snyder, Ali" userId="70d86518-8e07-40ba-820a-79716995d3d8" providerId="ADAL" clId="{A383EB48-7DDB-4BB0-9BFF-4E153BB2B4E7}" dt="2024-04-16T17:39:53.735" v="528" actId="207"/>
          <ac:spMkLst>
            <pc:docMk/>
            <pc:sldMk cId="2937586316" sldId="274"/>
            <ac:spMk id="14" creationId="{670D65EE-EE58-B736-BFED-CE9B43B568F8}"/>
          </ac:spMkLst>
        </pc:spChg>
        <pc:spChg chg="add del mod">
          <ac:chgData name="Snyder, Ali" userId="70d86518-8e07-40ba-820a-79716995d3d8" providerId="ADAL" clId="{A383EB48-7DDB-4BB0-9BFF-4E153BB2B4E7}" dt="2024-04-16T17:42:41.175" v="572" actId="20577"/>
          <ac:spMkLst>
            <pc:docMk/>
            <pc:sldMk cId="2937586316" sldId="274"/>
            <ac:spMk id="15" creationId="{D0114DA2-6037-FCEC-3A6B-C5B3A49C9403}"/>
          </ac:spMkLst>
        </pc:spChg>
        <pc:spChg chg="add del mod">
          <ac:chgData name="Snyder, Ali" userId="70d86518-8e07-40ba-820a-79716995d3d8" providerId="ADAL" clId="{A383EB48-7DDB-4BB0-9BFF-4E153BB2B4E7}" dt="2024-04-16T17:41:48.876" v="542" actId="20577"/>
          <ac:spMkLst>
            <pc:docMk/>
            <pc:sldMk cId="2937586316" sldId="274"/>
            <ac:spMk id="17" creationId="{BB59F9D9-B28D-EB1B-543D-E70C45F9E050}"/>
          </ac:spMkLst>
        </pc:spChg>
        <pc:spChg chg="mod">
          <ac:chgData name="Snyder, Ali" userId="70d86518-8e07-40ba-820a-79716995d3d8" providerId="ADAL" clId="{A383EB48-7DDB-4BB0-9BFF-4E153BB2B4E7}" dt="2024-04-16T17:42:50.639" v="573" actId="2711"/>
          <ac:spMkLst>
            <pc:docMk/>
            <pc:sldMk cId="2937586316" sldId="274"/>
            <ac:spMk id="20" creationId="{80E57D71-13AB-6306-CB64-9657D93E91DD}"/>
          </ac:spMkLst>
        </pc:spChg>
        <pc:picChg chg="add del">
          <ac:chgData name="Snyder, Ali" userId="70d86518-8e07-40ba-820a-79716995d3d8" providerId="ADAL" clId="{A383EB48-7DDB-4BB0-9BFF-4E153BB2B4E7}" dt="2024-04-16T17:39:28.875" v="520" actId="478"/>
          <ac:picMkLst>
            <pc:docMk/>
            <pc:sldMk cId="2937586316" sldId="274"/>
            <ac:picMk id="16" creationId="{284300BA-A613-2B28-A942-F7BCCF70EF98}"/>
          </ac:picMkLst>
        </pc:picChg>
        <pc:picChg chg="add mod">
          <ac:chgData name="Snyder, Ali" userId="70d86518-8e07-40ba-820a-79716995d3d8" providerId="ADAL" clId="{A383EB48-7DDB-4BB0-9BFF-4E153BB2B4E7}" dt="2024-04-17T02:20:04.994" v="2396"/>
          <ac:picMkLst>
            <pc:docMk/>
            <pc:sldMk cId="2937586316" sldId="274"/>
            <ac:picMk id="21" creationId="{211A08AA-5376-1887-8236-17D5EE1841B0}"/>
          </ac:picMkLst>
        </pc:picChg>
      </pc:sldChg>
      <pc:sldChg chg="addSp modSp mod">
        <pc:chgData name="Snyder, Ali" userId="70d86518-8e07-40ba-820a-79716995d3d8" providerId="ADAL" clId="{A383EB48-7DDB-4BB0-9BFF-4E153BB2B4E7}" dt="2024-04-17T10:41:47.458" v="2794" actId="1076"/>
        <pc:sldMkLst>
          <pc:docMk/>
          <pc:sldMk cId="336873198" sldId="275"/>
        </pc:sldMkLst>
        <pc:spChg chg="mod">
          <ac:chgData name="Snyder, Ali" userId="70d86518-8e07-40ba-820a-79716995d3d8" providerId="ADAL" clId="{A383EB48-7DDB-4BB0-9BFF-4E153BB2B4E7}" dt="2024-04-16T17:43:01.440" v="575" actId="20577"/>
          <ac:spMkLst>
            <pc:docMk/>
            <pc:sldMk cId="336873198" sldId="275"/>
            <ac:spMk id="9" creationId="{C612D9CF-3525-5531-BC44-596B3B0E63B5}"/>
          </ac:spMkLst>
        </pc:spChg>
        <pc:spChg chg="mod">
          <ac:chgData name="Snyder, Ali" userId="70d86518-8e07-40ba-820a-79716995d3d8" providerId="ADAL" clId="{A383EB48-7DDB-4BB0-9BFF-4E153BB2B4E7}" dt="2024-04-17T10:41:47.458" v="2794" actId="1076"/>
          <ac:spMkLst>
            <pc:docMk/>
            <pc:sldMk cId="336873198" sldId="275"/>
            <ac:spMk id="15" creationId="{67AABF13-1662-1075-A6C2-68D45F33D436}"/>
          </ac:spMkLst>
        </pc:spChg>
        <pc:picChg chg="add mod">
          <ac:chgData name="Snyder, Ali" userId="70d86518-8e07-40ba-820a-79716995d3d8" providerId="ADAL" clId="{A383EB48-7DDB-4BB0-9BFF-4E153BB2B4E7}" dt="2024-04-17T02:20:07.162" v="2397"/>
          <ac:picMkLst>
            <pc:docMk/>
            <pc:sldMk cId="336873198" sldId="275"/>
            <ac:picMk id="4" creationId="{B8D8206B-5071-0B32-8429-BBADD390D58E}"/>
          </ac:picMkLst>
        </pc:picChg>
      </pc:sldChg>
      <pc:sldChg chg="modSp mod">
        <pc:chgData name="Snyder, Ali" userId="70d86518-8e07-40ba-820a-79716995d3d8" providerId="ADAL" clId="{A383EB48-7DDB-4BB0-9BFF-4E153BB2B4E7}" dt="2024-04-17T02:12:58.272" v="2181" actId="5793"/>
        <pc:sldMkLst>
          <pc:docMk/>
          <pc:sldMk cId="605435822" sldId="297"/>
        </pc:sldMkLst>
        <pc:spChg chg="mod">
          <ac:chgData name="Snyder, Ali" userId="70d86518-8e07-40ba-820a-79716995d3d8" providerId="ADAL" clId="{A383EB48-7DDB-4BB0-9BFF-4E153BB2B4E7}" dt="2024-04-17T02:12:58.272" v="2181" actId="5793"/>
          <ac:spMkLst>
            <pc:docMk/>
            <pc:sldMk cId="605435822" sldId="297"/>
            <ac:spMk id="3" creationId="{D569270E-7A30-3D1A-2AE2-2D57CBA587E6}"/>
          </ac:spMkLst>
        </pc:spChg>
      </pc:sldChg>
      <pc:sldChg chg="addSp modSp mod">
        <pc:chgData name="Snyder, Ali" userId="70d86518-8e07-40ba-820a-79716995d3d8" providerId="ADAL" clId="{A383EB48-7DDB-4BB0-9BFF-4E153BB2B4E7}" dt="2024-04-17T10:41:22.041" v="2789" actId="255"/>
        <pc:sldMkLst>
          <pc:docMk/>
          <pc:sldMk cId="2676713798" sldId="302"/>
        </pc:sldMkLst>
        <pc:spChg chg="mod">
          <ac:chgData name="Snyder, Ali" userId="70d86518-8e07-40ba-820a-79716995d3d8" providerId="ADAL" clId="{A383EB48-7DDB-4BB0-9BFF-4E153BB2B4E7}" dt="2024-04-17T10:41:22.041" v="2789" actId="255"/>
          <ac:spMkLst>
            <pc:docMk/>
            <pc:sldMk cId="2676713798" sldId="302"/>
            <ac:spMk id="4" creationId="{F0654B13-253A-3521-0CDB-F81D08BBF7B2}"/>
          </ac:spMkLst>
        </pc:spChg>
        <pc:picChg chg="add mod">
          <ac:chgData name="Snyder, Ali" userId="70d86518-8e07-40ba-820a-79716995d3d8" providerId="ADAL" clId="{A383EB48-7DDB-4BB0-9BFF-4E153BB2B4E7}" dt="2024-04-17T02:19:54.117" v="2392"/>
          <ac:picMkLst>
            <pc:docMk/>
            <pc:sldMk cId="2676713798" sldId="302"/>
            <ac:picMk id="2" creationId="{700EE49F-209E-D733-9B4A-ECD2A530E092}"/>
          </ac:picMkLst>
        </pc:picChg>
      </pc:sldChg>
      <pc:sldChg chg="addSp modSp mod">
        <pc:chgData name="Snyder, Ali" userId="70d86518-8e07-40ba-820a-79716995d3d8" providerId="ADAL" clId="{A383EB48-7DDB-4BB0-9BFF-4E153BB2B4E7}" dt="2024-04-17T10:41:28.760" v="2790" actId="255"/>
        <pc:sldMkLst>
          <pc:docMk/>
          <pc:sldMk cId="1714892175" sldId="303"/>
        </pc:sldMkLst>
        <pc:spChg chg="mod">
          <ac:chgData name="Snyder, Ali" userId="70d86518-8e07-40ba-820a-79716995d3d8" providerId="ADAL" clId="{A383EB48-7DDB-4BB0-9BFF-4E153BB2B4E7}" dt="2024-04-17T10:41:28.760" v="2790" actId="255"/>
          <ac:spMkLst>
            <pc:docMk/>
            <pc:sldMk cId="1714892175" sldId="303"/>
            <ac:spMk id="4" creationId="{71C35BF8-7D47-5192-2E7F-BAF40AD5BFD2}"/>
          </ac:spMkLst>
        </pc:spChg>
        <pc:spChg chg="add ord">
          <ac:chgData name="Snyder, Ali" userId="70d86518-8e07-40ba-820a-79716995d3d8" providerId="ADAL" clId="{A383EB48-7DDB-4BB0-9BFF-4E153BB2B4E7}" dt="2024-04-17T02:13:32.430" v="2188" actId="167"/>
          <ac:spMkLst>
            <pc:docMk/>
            <pc:sldMk cId="1714892175" sldId="303"/>
            <ac:spMk id="5" creationId="{47816C11-EEA4-0BDA-77DE-A35BE44D785D}"/>
          </ac:spMkLst>
        </pc:spChg>
        <pc:spChg chg="mod">
          <ac:chgData name="Snyder, Ali" userId="70d86518-8e07-40ba-820a-79716995d3d8" providerId="ADAL" clId="{A383EB48-7DDB-4BB0-9BFF-4E153BB2B4E7}" dt="2024-04-17T02:13:37.855" v="2189" actId="207"/>
          <ac:spMkLst>
            <pc:docMk/>
            <pc:sldMk cId="1714892175" sldId="303"/>
            <ac:spMk id="8" creationId="{CB45304D-1E95-8E96-BD5E-3D6006A5E80E}"/>
          </ac:spMkLst>
        </pc:spChg>
        <pc:picChg chg="add mod">
          <ac:chgData name="Snyder, Ali" userId="70d86518-8e07-40ba-820a-79716995d3d8" providerId="ADAL" clId="{A383EB48-7DDB-4BB0-9BFF-4E153BB2B4E7}" dt="2024-04-17T02:20:00.134" v="2394"/>
          <ac:picMkLst>
            <pc:docMk/>
            <pc:sldMk cId="1714892175" sldId="303"/>
            <ac:picMk id="6" creationId="{FCB29EFF-20C3-84FA-E87E-960E5EE2359C}"/>
          </ac:picMkLst>
        </pc:picChg>
      </pc:sldChg>
      <pc:sldChg chg="addSp modSp mod">
        <pc:chgData name="Snyder, Ali" userId="70d86518-8e07-40ba-820a-79716995d3d8" providerId="ADAL" clId="{A383EB48-7DDB-4BB0-9BFF-4E153BB2B4E7}" dt="2024-04-17T10:41:51.788" v="2795" actId="255"/>
        <pc:sldMkLst>
          <pc:docMk/>
          <pc:sldMk cId="1298492584" sldId="304"/>
        </pc:sldMkLst>
        <pc:spChg chg="mod">
          <ac:chgData name="Snyder, Ali" userId="70d86518-8e07-40ba-820a-79716995d3d8" providerId="ADAL" clId="{A383EB48-7DDB-4BB0-9BFF-4E153BB2B4E7}" dt="2024-04-16T17:44:35.939" v="588" actId="1076"/>
          <ac:spMkLst>
            <pc:docMk/>
            <pc:sldMk cId="1298492584" sldId="304"/>
            <ac:spMk id="8" creationId="{091589FF-2DD9-3F50-A47A-68BE156697C1}"/>
          </ac:spMkLst>
        </pc:spChg>
        <pc:spChg chg="mod">
          <ac:chgData name="Snyder, Ali" userId="70d86518-8e07-40ba-820a-79716995d3d8" providerId="ADAL" clId="{A383EB48-7DDB-4BB0-9BFF-4E153BB2B4E7}" dt="2024-04-16T17:45:07.765" v="604" actId="14100"/>
          <ac:spMkLst>
            <pc:docMk/>
            <pc:sldMk cId="1298492584" sldId="304"/>
            <ac:spMk id="10" creationId="{FBB396A8-C68D-9AB8-CECF-A17E416588DD}"/>
          </ac:spMkLst>
        </pc:spChg>
        <pc:spChg chg="mod">
          <ac:chgData name="Snyder, Ali" userId="70d86518-8e07-40ba-820a-79716995d3d8" providerId="ADAL" clId="{A383EB48-7DDB-4BB0-9BFF-4E153BB2B4E7}" dt="2024-04-17T10:41:51.788" v="2795" actId="255"/>
          <ac:spMkLst>
            <pc:docMk/>
            <pc:sldMk cId="1298492584" sldId="304"/>
            <ac:spMk id="11" creationId="{8938E6A7-C12C-7F14-A0C5-D8E5EF6BE2E2}"/>
          </ac:spMkLst>
        </pc:spChg>
        <pc:picChg chg="add mod">
          <ac:chgData name="Snyder, Ali" userId="70d86518-8e07-40ba-820a-79716995d3d8" providerId="ADAL" clId="{A383EB48-7DDB-4BB0-9BFF-4E153BB2B4E7}" dt="2024-04-17T02:20:09.714" v="2398"/>
          <ac:picMkLst>
            <pc:docMk/>
            <pc:sldMk cId="1298492584" sldId="304"/>
            <ac:picMk id="4" creationId="{1C0B180B-AE2B-3E1B-B8CD-BCEB8BA8A62D}"/>
          </ac:picMkLst>
        </pc:picChg>
        <pc:picChg chg="mod">
          <ac:chgData name="Snyder, Ali" userId="70d86518-8e07-40ba-820a-79716995d3d8" providerId="ADAL" clId="{A383EB48-7DDB-4BB0-9BFF-4E153BB2B4E7}" dt="2024-04-16T17:44:50.183" v="596" actId="1076"/>
          <ac:picMkLst>
            <pc:docMk/>
            <pc:sldMk cId="1298492584" sldId="304"/>
            <ac:picMk id="9" creationId="{59929C1E-D5E3-6DB4-FD5F-5619FE79F039}"/>
          </ac:picMkLst>
        </pc:picChg>
      </pc:sldChg>
      <pc:sldChg chg="addSp modSp mod">
        <pc:chgData name="Snyder, Ali" userId="70d86518-8e07-40ba-820a-79716995d3d8" providerId="ADAL" clId="{A383EB48-7DDB-4BB0-9BFF-4E153BB2B4E7}" dt="2024-04-17T10:40:57.679" v="2785" actId="255"/>
        <pc:sldMkLst>
          <pc:docMk/>
          <pc:sldMk cId="853286046" sldId="305"/>
        </pc:sldMkLst>
        <pc:spChg chg="mod">
          <ac:chgData name="Snyder, Ali" userId="70d86518-8e07-40ba-820a-79716995d3d8" providerId="ADAL" clId="{A383EB48-7DDB-4BB0-9BFF-4E153BB2B4E7}" dt="2024-04-17T10:40:57.679" v="2785" actId="255"/>
          <ac:spMkLst>
            <pc:docMk/>
            <pc:sldMk cId="853286046" sldId="305"/>
            <ac:spMk id="4" creationId="{36D31643-8114-F5A9-7E6E-FA004E9C3AE2}"/>
          </ac:spMkLst>
        </pc:spChg>
        <pc:picChg chg="add mod">
          <ac:chgData name="Snyder, Ali" userId="70d86518-8e07-40ba-820a-79716995d3d8" providerId="ADAL" clId="{A383EB48-7DDB-4BB0-9BFF-4E153BB2B4E7}" dt="2024-04-17T02:19:45.381" v="2388"/>
          <ac:picMkLst>
            <pc:docMk/>
            <pc:sldMk cId="853286046" sldId="305"/>
            <ac:picMk id="5" creationId="{A0F11BC3-563F-ED62-C99C-C3B9DF26B2E8}"/>
          </ac:picMkLst>
        </pc:picChg>
      </pc:sldChg>
      <pc:sldChg chg="delSp modSp add mod">
        <pc:chgData name="Snyder, Ali" userId="70d86518-8e07-40ba-820a-79716995d3d8" providerId="ADAL" clId="{A383EB48-7DDB-4BB0-9BFF-4E153BB2B4E7}" dt="2024-04-17T10:45:24.357" v="2847" actId="404"/>
        <pc:sldMkLst>
          <pc:docMk/>
          <pc:sldMk cId="1225660996" sldId="307"/>
        </pc:sldMkLst>
        <pc:spChg chg="del">
          <ac:chgData name="Snyder, Ali" userId="70d86518-8e07-40ba-820a-79716995d3d8" providerId="ADAL" clId="{A383EB48-7DDB-4BB0-9BFF-4E153BB2B4E7}" dt="2024-04-17T10:28:38.290" v="2524" actId="478"/>
          <ac:spMkLst>
            <pc:docMk/>
            <pc:sldMk cId="1225660996" sldId="307"/>
            <ac:spMk id="2" creationId="{38D21DBD-2FD8-273C-1B5A-6387A4BBA314}"/>
          </ac:spMkLst>
        </pc:spChg>
        <pc:spChg chg="del">
          <ac:chgData name="Snyder, Ali" userId="70d86518-8e07-40ba-820a-79716995d3d8" providerId="ADAL" clId="{A383EB48-7DDB-4BB0-9BFF-4E153BB2B4E7}" dt="2024-04-17T10:28:38.290" v="2524" actId="478"/>
          <ac:spMkLst>
            <pc:docMk/>
            <pc:sldMk cId="1225660996" sldId="307"/>
            <ac:spMk id="3" creationId="{76DEF197-3EFB-16F6-30B5-9BDCB609EDCA}"/>
          </ac:spMkLst>
        </pc:spChg>
        <pc:spChg chg="mod">
          <ac:chgData name="Snyder, Ali" userId="70d86518-8e07-40ba-820a-79716995d3d8" providerId="ADAL" clId="{A383EB48-7DDB-4BB0-9BFF-4E153BB2B4E7}" dt="2024-04-17T10:45:16.959" v="2845" actId="255"/>
          <ac:spMkLst>
            <pc:docMk/>
            <pc:sldMk cId="1225660996" sldId="307"/>
            <ac:spMk id="4" creationId="{665EDB1D-5060-1398-F219-02BDF421B40B}"/>
          </ac:spMkLst>
        </pc:spChg>
        <pc:spChg chg="mod">
          <ac:chgData name="Snyder, Ali" userId="70d86518-8e07-40ba-820a-79716995d3d8" providerId="ADAL" clId="{A383EB48-7DDB-4BB0-9BFF-4E153BB2B4E7}" dt="2024-04-17T10:45:24.357" v="2847" actId="404"/>
          <ac:spMkLst>
            <pc:docMk/>
            <pc:sldMk cId="1225660996" sldId="307"/>
            <ac:spMk id="9" creationId="{5C8EE29A-F19F-D2BD-29C9-C241244F4E0C}"/>
          </ac:spMkLst>
        </pc:spChg>
      </pc:sldChg>
      <pc:sldChg chg="delSp modSp add mod">
        <pc:chgData name="Snyder, Ali" userId="70d86518-8e07-40ba-820a-79716995d3d8" providerId="ADAL" clId="{A383EB48-7DDB-4BB0-9BFF-4E153BB2B4E7}" dt="2024-04-17T10:49:55.171" v="2888" actId="1076"/>
        <pc:sldMkLst>
          <pc:docMk/>
          <pc:sldMk cId="3757891823" sldId="310"/>
        </pc:sldMkLst>
        <pc:spChg chg="del">
          <ac:chgData name="Snyder, Ali" userId="70d86518-8e07-40ba-820a-79716995d3d8" providerId="ADAL" clId="{A383EB48-7DDB-4BB0-9BFF-4E153BB2B4E7}" dt="2024-04-17T10:28:59.632" v="2528" actId="478"/>
          <ac:spMkLst>
            <pc:docMk/>
            <pc:sldMk cId="3757891823" sldId="310"/>
            <ac:spMk id="2" creationId="{38D21DBD-2FD8-273C-1B5A-6387A4BBA314}"/>
          </ac:spMkLst>
        </pc:spChg>
        <pc:spChg chg="del">
          <ac:chgData name="Snyder, Ali" userId="70d86518-8e07-40ba-820a-79716995d3d8" providerId="ADAL" clId="{A383EB48-7DDB-4BB0-9BFF-4E153BB2B4E7}" dt="2024-04-17T10:28:59.632" v="2528" actId="478"/>
          <ac:spMkLst>
            <pc:docMk/>
            <pc:sldMk cId="3757891823" sldId="310"/>
            <ac:spMk id="3" creationId="{76DEF197-3EFB-16F6-30B5-9BDCB609EDCA}"/>
          </ac:spMkLst>
        </pc:spChg>
        <pc:spChg chg="mod">
          <ac:chgData name="Snyder, Ali" userId="70d86518-8e07-40ba-820a-79716995d3d8" providerId="ADAL" clId="{A383EB48-7DDB-4BB0-9BFF-4E153BB2B4E7}" dt="2024-04-17T10:46:22.847" v="2867" actId="255"/>
          <ac:spMkLst>
            <pc:docMk/>
            <pc:sldMk cId="3757891823" sldId="310"/>
            <ac:spMk id="4" creationId="{665EDB1D-5060-1398-F219-02BDF421B40B}"/>
          </ac:spMkLst>
        </pc:spChg>
        <pc:spChg chg="mod">
          <ac:chgData name="Snyder, Ali" userId="70d86518-8e07-40ba-820a-79716995d3d8" providerId="ADAL" clId="{A383EB48-7DDB-4BB0-9BFF-4E153BB2B4E7}" dt="2024-04-17T10:46:26.863" v="2868" actId="2711"/>
          <ac:spMkLst>
            <pc:docMk/>
            <pc:sldMk cId="3757891823" sldId="310"/>
            <ac:spMk id="5" creationId="{61F09850-889D-BE1E-708C-4D0D0051C969}"/>
          </ac:spMkLst>
        </pc:spChg>
        <pc:spChg chg="mod">
          <ac:chgData name="Snyder, Ali" userId="70d86518-8e07-40ba-820a-79716995d3d8" providerId="ADAL" clId="{A383EB48-7DDB-4BB0-9BFF-4E153BB2B4E7}" dt="2024-04-17T10:49:55.171" v="2888" actId="1076"/>
          <ac:spMkLst>
            <pc:docMk/>
            <pc:sldMk cId="3757891823" sldId="310"/>
            <ac:spMk id="6" creationId="{A2C79A0A-7D96-60BA-3EE5-E3F0E2D6E3C9}"/>
          </ac:spMkLst>
        </pc:spChg>
        <pc:spChg chg="mod">
          <ac:chgData name="Snyder, Ali" userId="70d86518-8e07-40ba-820a-79716995d3d8" providerId="ADAL" clId="{A383EB48-7DDB-4BB0-9BFF-4E153BB2B4E7}" dt="2024-04-17T10:46:26.863" v="2868" actId="2711"/>
          <ac:spMkLst>
            <pc:docMk/>
            <pc:sldMk cId="3757891823" sldId="310"/>
            <ac:spMk id="7" creationId="{84AD4415-D5D7-051D-7164-B7E2DE6BF927}"/>
          </ac:spMkLst>
        </pc:spChg>
      </pc:sldChg>
      <pc:sldChg chg="addSp modSp mod">
        <pc:chgData name="Snyder, Ali" userId="70d86518-8e07-40ba-820a-79716995d3d8" providerId="ADAL" clId="{A383EB48-7DDB-4BB0-9BFF-4E153BB2B4E7}" dt="2024-04-17T10:42:33.183" v="2807" actId="20577"/>
        <pc:sldMkLst>
          <pc:docMk/>
          <pc:sldMk cId="3617733559" sldId="312"/>
        </pc:sldMkLst>
        <pc:spChg chg="mod">
          <ac:chgData name="Snyder, Ali" userId="70d86518-8e07-40ba-820a-79716995d3d8" providerId="ADAL" clId="{A383EB48-7DDB-4BB0-9BFF-4E153BB2B4E7}" dt="2024-04-17T10:42:33.183" v="2807" actId="20577"/>
          <ac:spMkLst>
            <pc:docMk/>
            <pc:sldMk cId="3617733559" sldId="312"/>
            <ac:spMk id="2" creationId="{0860CC6C-B18B-9575-A902-127CA7F4C2D6}"/>
          </ac:spMkLst>
        </pc:spChg>
        <pc:spChg chg="mod">
          <ac:chgData name="Snyder, Ali" userId="70d86518-8e07-40ba-820a-79716995d3d8" providerId="ADAL" clId="{A383EB48-7DDB-4BB0-9BFF-4E153BB2B4E7}" dt="2024-04-16T17:48:39.053" v="707" actId="14100"/>
          <ac:spMkLst>
            <pc:docMk/>
            <pc:sldMk cId="3617733559" sldId="312"/>
            <ac:spMk id="10" creationId="{0423AFE4-52A8-95A9-EE58-8DE1A24E41B5}"/>
          </ac:spMkLst>
        </pc:spChg>
        <pc:spChg chg="mod">
          <ac:chgData name="Snyder, Ali" userId="70d86518-8e07-40ba-820a-79716995d3d8" providerId="ADAL" clId="{A383EB48-7DDB-4BB0-9BFF-4E153BB2B4E7}" dt="2024-04-16T17:48:58.224" v="723" actId="20577"/>
          <ac:spMkLst>
            <pc:docMk/>
            <pc:sldMk cId="3617733559" sldId="312"/>
            <ac:spMk id="11" creationId="{6EE03051-FDF6-8DB8-F6F6-71AE1F975E19}"/>
          </ac:spMkLst>
        </pc:spChg>
        <pc:spChg chg="mod">
          <ac:chgData name="Snyder, Ali" userId="70d86518-8e07-40ba-820a-79716995d3d8" providerId="ADAL" clId="{A383EB48-7DDB-4BB0-9BFF-4E153BB2B4E7}" dt="2024-04-16T17:48:27.829" v="705" actId="120"/>
          <ac:spMkLst>
            <pc:docMk/>
            <pc:sldMk cId="3617733559" sldId="312"/>
            <ac:spMk id="12" creationId="{5DAE306C-651E-6F43-CEB0-D225B7E128BB}"/>
          </ac:spMkLst>
        </pc:spChg>
        <pc:picChg chg="add mod">
          <ac:chgData name="Snyder, Ali" userId="70d86518-8e07-40ba-820a-79716995d3d8" providerId="ADAL" clId="{A383EB48-7DDB-4BB0-9BFF-4E153BB2B4E7}" dt="2024-04-17T02:20:22.354" v="2403"/>
          <ac:picMkLst>
            <pc:docMk/>
            <pc:sldMk cId="3617733559" sldId="312"/>
            <ac:picMk id="6" creationId="{1AB9A463-7108-508E-4B18-F013871CC2AD}"/>
          </ac:picMkLst>
        </pc:picChg>
      </pc:sldChg>
      <pc:sldChg chg="addSp modSp mod">
        <pc:chgData name="Snyder, Ali" userId="70d86518-8e07-40ba-820a-79716995d3d8" providerId="ADAL" clId="{A383EB48-7DDB-4BB0-9BFF-4E153BB2B4E7}" dt="2024-04-17T10:42:06.908" v="2798" actId="1076"/>
        <pc:sldMkLst>
          <pc:docMk/>
          <pc:sldMk cId="4083667192" sldId="375"/>
        </pc:sldMkLst>
        <pc:spChg chg="mod">
          <ac:chgData name="Snyder, Ali" userId="70d86518-8e07-40ba-820a-79716995d3d8" providerId="ADAL" clId="{A383EB48-7DDB-4BB0-9BFF-4E153BB2B4E7}" dt="2024-04-17T10:42:06.908" v="2798" actId="1076"/>
          <ac:spMkLst>
            <pc:docMk/>
            <pc:sldMk cId="4083667192" sldId="375"/>
            <ac:spMk id="4" creationId="{A884DBFD-BBFE-A13C-C6BD-95C29A58AE8D}"/>
          </ac:spMkLst>
        </pc:spChg>
        <pc:picChg chg="add mod">
          <ac:chgData name="Snyder, Ali" userId="70d86518-8e07-40ba-820a-79716995d3d8" providerId="ADAL" clId="{A383EB48-7DDB-4BB0-9BFF-4E153BB2B4E7}" dt="2024-04-17T02:20:15.473" v="2400"/>
          <ac:picMkLst>
            <pc:docMk/>
            <pc:sldMk cId="4083667192" sldId="375"/>
            <ac:picMk id="9" creationId="{32D4F450-841D-597A-C25A-DAC5E798DCC5}"/>
          </ac:picMkLst>
        </pc:picChg>
        <pc:picChg chg="mod">
          <ac:chgData name="Snyder, Ali" userId="70d86518-8e07-40ba-820a-79716995d3d8" providerId="ADAL" clId="{A383EB48-7DDB-4BB0-9BFF-4E153BB2B4E7}" dt="2024-04-16T17:47:13.642" v="664" actId="1076"/>
          <ac:picMkLst>
            <pc:docMk/>
            <pc:sldMk cId="4083667192" sldId="375"/>
            <ac:picMk id="10" creationId="{25775A96-9FDF-5C61-657F-CF5948BC54A2}"/>
          </ac:picMkLst>
        </pc:picChg>
      </pc:sldChg>
      <pc:sldChg chg="addSp modSp mod">
        <pc:chgData name="Snyder, Ali" userId="70d86518-8e07-40ba-820a-79716995d3d8" providerId="ADAL" clId="{A383EB48-7DDB-4BB0-9BFF-4E153BB2B4E7}" dt="2024-04-17T10:42:16.612" v="2799" actId="255"/>
        <pc:sldMkLst>
          <pc:docMk/>
          <pc:sldMk cId="1197224146" sldId="399"/>
        </pc:sldMkLst>
        <pc:spChg chg="mod">
          <ac:chgData name="Snyder, Ali" userId="70d86518-8e07-40ba-820a-79716995d3d8" providerId="ADAL" clId="{A383EB48-7DDB-4BB0-9BFF-4E153BB2B4E7}" dt="2024-04-17T10:42:16.612" v="2799" actId="255"/>
          <ac:spMkLst>
            <pc:docMk/>
            <pc:sldMk cId="1197224146" sldId="399"/>
            <ac:spMk id="2" creationId="{349A7929-CA6B-4E16-977F-E72CA81D6D50}"/>
          </ac:spMkLst>
        </pc:spChg>
        <pc:spChg chg="mod">
          <ac:chgData name="Snyder, Ali" userId="70d86518-8e07-40ba-820a-79716995d3d8" providerId="ADAL" clId="{A383EB48-7DDB-4BB0-9BFF-4E153BB2B4E7}" dt="2024-04-16T17:47:40.311" v="671" actId="2711"/>
          <ac:spMkLst>
            <pc:docMk/>
            <pc:sldMk cId="1197224146" sldId="399"/>
            <ac:spMk id="5" creationId="{138C6946-76E7-81BF-B66F-07123D605084}"/>
          </ac:spMkLst>
        </pc:spChg>
        <pc:picChg chg="add mod">
          <ac:chgData name="Snyder, Ali" userId="70d86518-8e07-40ba-820a-79716995d3d8" providerId="ADAL" clId="{A383EB48-7DDB-4BB0-9BFF-4E153BB2B4E7}" dt="2024-04-17T02:20:18.171" v="2401"/>
          <ac:picMkLst>
            <pc:docMk/>
            <pc:sldMk cId="1197224146" sldId="399"/>
            <ac:picMk id="9" creationId="{2F988784-FBDC-DD6D-C0B4-20AA0085F96B}"/>
          </ac:picMkLst>
        </pc:picChg>
      </pc:sldChg>
      <pc:sldChg chg="modSp mod">
        <pc:chgData name="Snyder, Ali" userId="70d86518-8e07-40ba-820a-79716995d3d8" providerId="ADAL" clId="{A383EB48-7DDB-4BB0-9BFF-4E153BB2B4E7}" dt="2024-04-17T10:41:59.111" v="2796" actId="255"/>
        <pc:sldMkLst>
          <pc:docMk/>
          <pc:sldMk cId="1782242012" sldId="405"/>
        </pc:sldMkLst>
        <pc:spChg chg="mod">
          <ac:chgData name="Snyder, Ali" userId="70d86518-8e07-40ba-820a-79716995d3d8" providerId="ADAL" clId="{A383EB48-7DDB-4BB0-9BFF-4E153BB2B4E7}" dt="2024-04-17T10:41:59.111" v="2796" actId="255"/>
          <ac:spMkLst>
            <pc:docMk/>
            <pc:sldMk cId="1782242012" sldId="405"/>
            <ac:spMk id="2" creationId="{2EE90B8E-838A-496F-B853-9FB36A4F1DDD}"/>
          </ac:spMkLst>
        </pc:spChg>
        <pc:spChg chg="mod">
          <ac:chgData name="Snyder, Ali" userId="70d86518-8e07-40ba-820a-79716995d3d8" providerId="ADAL" clId="{A383EB48-7DDB-4BB0-9BFF-4E153BB2B4E7}" dt="2024-04-16T17:47:04.050" v="662" actId="27636"/>
          <ac:spMkLst>
            <pc:docMk/>
            <pc:sldMk cId="1782242012" sldId="405"/>
            <ac:spMk id="4" creationId="{C6D32A91-0715-4C54-8461-CCB8EE5DDC41}"/>
          </ac:spMkLst>
        </pc:spChg>
        <pc:picChg chg="mod">
          <ac:chgData name="Snyder, Ali" userId="70d86518-8e07-40ba-820a-79716995d3d8" providerId="ADAL" clId="{A383EB48-7DDB-4BB0-9BFF-4E153BB2B4E7}" dt="2024-04-16T17:46:57.585" v="657" actId="14100"/>
          <ac:picMkLst>
            <pc:docMk/>
            <pc:sldMk cId="1782242012" sldId="405"/>
            <ac:picMk id="6" creationId="{9F1177A2-1863-1A2E-275F-5CBBB92DFD03}"/>
          </ac:picMkLst>
        </pc:picChg>
        <pc:picChg chg="mod">
          <ac:chgData name="Snyder, Ali" userId="70d86518-8e07-40ba-820a-79716995d3d8" providerId="ADAL" clId="{A383EB48-7DDB-4BB0-9BFF-4E153BB2B4E7}" dt="2024-04-16T17:46:20.236" v="643" actId="1076"/>
          <ac:picMkLst>
            <pc:docMk/>
            <pc:sldMk cId="1782242012" sldId="405"/>
            <ac:picMk id="8" creationId="{C5224E79-03BB-83A7-A161-0200C1E531FE}"/>
          </ac:picMkLst>
        </pc:picChg>
      </pc:sldChg>
      <pc:sldChg chg="addSp modSp mod">
        <pc:chgData name="Snyder, Ali" userId="70d86518-8e07-40ba-820a-79716995d3d8" providerId="ADAL" clId="{A383EB48-7DDB-4BB0-9BFF-4E153BB2B4E7}" dt="2024-04-17T10:43:02.995" v="2811" actId="255"/>
        <pc:sldMkLst>
          <pc:docMk/>
          <pc:sldMk cId="4070695878" sldId="417"/>
        </pc:sldMkLst>
        <pc:spChg chg="mod">
          <ac:chgData name="Snyder, Ali" userId="70d86518-8e07-40ba-820a-79716995d3d8" providerId="ADAL" clId="{A383EB48-7DDB-4BB0-9BFF-4E153BB2B4E7}" dt="2024-04-17T10:43:02.995" v="2811" actId="255"/>
          <ac:spMkLst>
            <pc:docMk/>
            <pc:sldMk cId="4070695878" sldId="417"/>
            <ac:spMk id="4" creationId="{CF47AB27-8E8F-8434-40BC-1EE7B4715385}"/>
          </ac:spMkLst>
        </pc:spChg>
        <pc:graphicFrameChg chg="mod">
          <ac:chgData name="Snyder, Ali" userId="70d86518-8e07-40ba-820a-79716995d3d8" providerId="ADAL" clId="{A383EB48-7DDB-4BB0-9BFF-4E153BB2B4E7}" dt="2024-04-16T17:57:44.282" v="1547" actId="113"/>
          <ac:graphicFrameMkLst>
            <pc:docMk/>
            <pc:sldMk cId="4070695878" sldId="417"/>
            <ac:graphicFrameMk id="9" creationId="{A2EA0AA9-A998-28E1-B9FD-F0ECA83152C3}"/>
          </ac:graphicFrameMkLst>
        </pc:graphicFrameChg>
        <pc:picChg chg="add mod">
          <ac:chgData name="Snyder, Ali" userId="70d86518-8e07-40ba-820a-79716995d3d8" providerId="ADAL" clId="{A383EB48-7DDB-4BB0-9BFF-4E153BB2B4E7}" dt="2024-04-17T02:20:35.973" v="2408"/>
          <ac:picMkLst>
            <pc:docMk/>
            <pc:sldMk cId="4070695878" sldId="417"/>
            <ac:picMk id="5" creationId="{243BC88D-35D0-11BB-215B-FF338E829CA4}"/>
          </ac:picMkLst>
        </pc:picChg>
      </pc:sldChg>
      <pc:sldChg chg="addSp modSp mod">
        <pc:chgData name="Snyder, Ali" userId="70d86518-8e07-40ba-820a-79716995d3d8" providerId="ADAL" clId="{A383EB48-7DDB-4BB0-9BFF-4E153BB2B4E7}" dt="2024-04-17T10:43:07.977" v="2812" actId="255"/>
        <pc:sldMkLst>
          <pc:docMk/>
          <pc:sldMk cId="2786570939" sldId="418"/>
        </pc:sldMkLst>
        <pc:spChg chg="mod">
          <ac:chgData name="Snyder, Ali" userId="70d86518-8e07-40ba-820a-79716995d3d8" providerId="ADAL" clId="{A383EB48-7DDB-4BB0-9BFF-4E153BB2B4E7}" dt="2024-04-17T10:43:07.977" v="2812" actId="255"/>
          <ac:spMkLst>
            <pc:docMk/>
            <pc:sldMk cId="2786570939" sldId="418"/>
            <ac:spMk id="13" creationId="{599E1DB3-7346-16E7-347A-16A576EA55B4}"/>
          </ac:spMkLst>
        </pc:spChg>
        <pc:picChg chg="add mod">
          <ac:chgData name="Snyder, Ali" userId="70d86518-8e07-40ba-820a-79716995d3d8" providerId="ADAL" clId="{A383EB48-7DDB-4BB0-9BFF-4E153BB2B4E7}" dt="2024-04-17T02:20:38.286" v="2409"/>
          <ac:picMkLst>
            <pc:docMk/>
            <pc:sldMk cId="2786570939" sldId="418"/>
            <ac:picMk id="6" creationId="{4D449F33-63D2-E5D7-4244-6722FC1D147B}"/>
          </ac:picMkLst>
        </pc:picChg>
      </pc:sldChg>
      <pc:sldChg chg="addSp modSp mod">
        <pc:chgData name="Snyder, Ali" userId="70d86518-8e07-40ba-820a-79716995d3d8" providerId="ADAL" clId="{A383EB48-7DDB-4BB0-9BFF-4E153BB2B4E7}" dt="2024-04-17T10:43:21.231" v="2815" actId="1076"/>
        <pc:sldMkLst>
          <pc:docMk/>
          <pc:sldMk cId="3966817235" sldId="422"/>
        </pc:sldMkLst>
        <pc:spChg chg="mod">
          <ac:chgData name="Snyder, Ali" userId="70d86518-8e07-40ba-820a-79716995d3d8" providerId="ADAL" clId="{A383EB48-7DDB-4BB0-9BFF-4E153BB2B4E7}" dt="2024-04-17T10:43:21.231" v="2815" actId="1076"/>
          <ac:spMkLst>
            <pc:docMk/>
            <pc:sldMk cId="3966817235" sldId="422"/>
            <ac:spMk id="4" creationId="{8EFAB38C-E39D-1E8F-CB30-BFD6E9349A85}"/>
          </ac:spMkLst>
        </pc:spChg>
        <pc:spChg chg="add mod">
          <ac:chgData name="Snyder, Ali" userId="70d86518-8e07-40ba-820a-79716995d3d8" providerId="ADAL" clId="{A383EB48-7DDB-4BB0-9BFF-4E153BB2B4E7}" dt="2024-04-16T17:59:02.176" v="1579" actId="571"/>
          <ac:spMkLst>
            <pc:docMk/>
            <pc:sldMk cId="3966817235" sldId="422"/>
            <ac:spMk id="5" creationId="{FDDE1D0A-9B53-1BBF-2000-C0071F575449}"/>
          </ac:spMkLst>
        </pc:spChg>
        <pc:spChg chg="mod">
          <ac:chgData name="Snyder, Ali" userId="70d86518-8e07-40ba-820a-79716995d3d8" providerId="ADAL" clId="{A383EB48-7DDB-4BB0-9BFF-4E153BB2B4E7}" dt="2024-04-16T17:59:05.918" v="1588" actId="1036"/>
          <ac:spMkLst>
            <pc:docMk/>
            <pc:sldMk cId="3966817235" sldId="422"/>
            <ac:spMk id="6" creationId="{7E3142E3-1055-1634-8F2D-38A9F5CAF7E9}"/>
          </ac:spMkLst>
        </pc:spChg>
        <pc:spChg chg="mod">
          <ac:chgData name="Snyder, Ali" userId="70d86518-8e07-40ba-820a-79716995d3d8" providerId="ADAL" clId="{A383EB48-7DDB-4BB0-9BFF-4E153BB2B4E7}" dt="2024-04-16T17:59:05.918" v="1588" actId="1036"/>
          <ac:spMkLst>
            <pc:docMk/>
            <pc:sldMk cId="3966817235" sldId="422"/>
            <ac:spMk id="8" creationId="{F78B94A8-D8D3-8272-7ACB-F7DF0AE1B5D3}"/>
          </ac:spMkLst>
        </pc:spChg>
        <pc:spChg chg="mod">
          <ac:chgData name="Snyder, Ali" userId="70d86518-8e07-40ba-820a-79716995d3d8" providerId="ADAL" clId="{A383EB48-7DDB-4BB0-9BFF-4E153BB2B4E7}" dt="2024-04-16T17:59:05.918" v="1588" actId="1036"/>
          <ac:spMkLst>
            <pc:docMk/>
            <pc:sldMk cId="3966817235" sldId="422"/>
            <ac:spMk id="9" creationId="{749B5471-1287-D6AF-8302-EC5CF76CA6F1}"/>
          </ac:spMkLst>
        </pc:spChg>
        <pc:spChg chg="add mod">
          <ac:chgData name="Snyder, Ali" userId="70d86518-8e07-40ba-820a-79716995d3d8" providerId="ADAL" clId="{A383EB48-7DDB-4BB0-9BFF-4E153BB2B4E7}" dt="2024-04-16T17:59:02.176" v="1579" actId="571"/>
          <ac:spMkLst>
            <pc:docMk/>
            <pc:sldMk cId="3966817235" sldId="422"/>
            <ac:spMk id="10" creationId="{83D078F0-4FA6-60D3-1AD6-4B01CB3F162F}"/>
          </ac:spMkLst>
        </pc:spChg>
        <pc:spChg chg="add mod">
          <ac:chgData name="Snyder, Ali" userId="70d86518-8e07-40ba-820a-79716995d3d8" providerId="ADAL" clId="{A383EB48-7DDB-4BB0-9BFF-4E153BB2B4E7}" dt="2024-04-16T17:59:02.176" v="1579" actId="571"/>
          <ac:spMkLst>
            <pc:docMk/>
            <pc:sldMk cId="3966817235" sldId="422"/>
            <ac:spMk id="11" creationId="{699C8C20-9496-DE2F-6336-4AAAB982289B}"/>
          </ac:spMkLst>
        </pc:spChg>
        <pc:spChg chg="add mod">
          <ac:chgData name="Snyder, Ali" userId="70d86518-8e07-40ba-820a-79716995d3d8" providerId="ADAL" clId="{A383EB48-7DDB-4BB0-9BFF-4E153BB2B4E7}" dt="2024-04-16T17:59:02.176" v="1579" actId="571"/>
          <ac:spMkLst>
            <pc:docMk/>
            <pc:sldMk cId="3966817235" sldId="422"/>
            <ac:spMk id="12" creationId="{45A5187B-E959-3634-2CDB-7A13CED18880}"/>
          </ac:spMkLst>
        </pc:spChg>
        <pc:spChg chg="mod">
          <ac:chgData name="Snyder, Ali" userId="70d86518-8e07-40ba-820a-79716995d3d8" providerId="ADAL" clId="{A383EB48-7DDB-4BB0-9BFF-4E153BB2B4E7}" dt="2024-04-16T17:59:05.918" v="1588" actId="1036"/>
          <ac:spMkLst>
            <pc:docMk/>
            <pc:sldMk cId="3966817235" sldId="422"/>
            <ac:spMk id="19" creationId="{CBCAFEF9-5AE4-7B28-6E41-9DD30ABD6754}"/>
          </ac:spMkLst>
        </pc:spChg>
        <pc:picChg chg="add mod">
          <ac:chgData name="Snyder, Ali" userId="70d86518-8e07-40ba-820a-79716995d3d8" providerId="ADAL" clId="{A383EB48-7DDB-4BB0-9BFF-4E153BB2B4E7}" dt="2024-04-17T02:20:43.077" v="2411"/>
          <ac:picMkLst>
            <pc:docMk/>
            <pc:sldMk cId="3966817235" sldId="422"/>
            <ac:picMk id="13" creationId="{5B26B400-965E-7714-7DAC-3EF9D736AD6C}"/>
          </ac:picMkLst>
        </pc:picChg>
      </pc:sldChg>
      <pc:sldChg chg="addSp modSp mod">
        <pc:chgData name="Snyder, Ali" userId="70d86518-8e07-40ba-820a-79716995d3d8" providerId="ADAL" clId="{A383EB48-7DDB-4BB0-9BFF-4E153BB2B4E7}" dt="2024-04-17T10:43:13.510" v="2813" actId="255"/>
        <pc:sldMkLst>
          <pc:docMk/>
          <pc:sldMk cId="4158065689" sldId="424"/>
        </pc:sldMkLst>
        <pc:spChg chg="mod">
          <ac:chgData name="Snyder, Ali" userId="70d86518-8e07-40ba-820a-79716995d3d8" providerId="ADAL" clId="{A383EB48-7DDB-4BB0-9BFF-4E153BB2B4E7}" dt="2024-04-17T10:43:13.510" v="2813" actId="255"/>
          <ac:spMkLst>
            <pc:docMk/>
            <pc:sldMk cId="4158065689" sldId="424"/>
            <ac:spMk id="4" creationId="{8EFAB38C-E39D-1E8F-CB30-BFD6E9349A85}"/>
          </ac:spMkLst>
        </pc:spChg>
        <pc:spChg chg="mod">
          <ac:chgData name="Snyder, Ali" userId="70d86518-8e07-40ba-820a-79716995d3d8" providerId="ADAL" clId="{A383EB48-7DDB-4BB0-9BFF-4E153BB2B4E7}" dt="2024-04-16T17:58:35.511" v="1556" actId="20577"/>
          <ac:spMkLst>
            <pc:docMk/>
            <pc:sldMk cId="4158065689" sldId="424"/>
            <ac:spMk id="11" creationId="{A2522E16-B2F6-3882-3FEF-17E28ED6F120}"/>
          </ac:spMkLst>
        </pc:spChg>
        <pc:spChg chg="mod">
          <ac:chgData name="Snyder, Ali" userId="70d86518-8e07-40ba-820a-79716995d3d8" providerId="ADAL" clId="{A383EB48-7DDB-4BB0-9BFF-4E153BB2B4E7}" dt="2024-04-16T17:58:39.082" v="1557" actId="33524"/>
          <ac:spMkLst>
            <pc:docMk/>
            <pc:sldMk cId="4158065689" sldId="424"/>
            <ac:spMk id="26" creationId="{79EF64E3-B9E3-F2F9-7976-16CDDE18E619}"/>
          </ac:spMkLst>
        </pc:spChg>
        <pc:picChg chg="add mod">
          <ac:chgData name="Snyder, Ali" userId="70d86518-8e07-40ba-820a-79716995d3d8" providerId="ADAL" clId="{A383EB48-7DDB-4BB0-9BFF-4E153BB2B4E7}" dt="2024-04-17T02:20:40.540" v="2410"/>
          <ac:picMkLst>
            <pc:docMk/>
            <pc:sldMk cId="4158065689" sldId="424"/>
            <ac:picMk id="7" creationId="{C37BBF65-AC10-AB6A-632F-612607E157D3}"/>
          </ac:picMkLst>
        </pc:picChg>
      </pc:sldChg>
      <pc:sldChg chg="addSp modSp mod">
        <pc:chgData name="Snyder, Ali" userId="70d86518-8e07-40ba-820a-79716995d3d8" providerId="ADAL" clId="{A383EB48-7DDB-4BB0-9BFF-4E153BB2B4E7}" dt="2024-04-17T10:41:06.528" v="2787" actId="404"/>
        <pc:sldMkLst>
          <pc:docMk/>
          <pc:sldMk cId="0" sldId="462"/>
        </pc:sldMkLst>
        <pc:spChg chg="mod">
          <ac:chgData name="Snyder, Ali" userId="70d86518-8e07-40ba-820a-79716995d3d8" providerId="ADAL" clId="{A383EB48-7DDB-4BB0-9BFF-4E153BB2B4E7}" dt="2024-04-17T10:41:02.659" v="2786" actId="255"/>
          <ac:spMkLst>
            <pc:docMk/>
            <pc:sldMk cId="0" sldId="462"/>
            <ac:spMk id="3" creationId="{32D43383-84E3-F61C-D2D1-407D9BA2D315}"/>
          </ac:spMkLst>
        </pc:spChg>
        <pc:spChg chg="mod">
          <ac:chgData name="Snyder, Ali" userId="70d86518-8e07-40ba-820a-79716995d3d8" providerId="ADAL" clId="{A383EB48-7DDB-4BB0-9BFF-4E153BB2B4E7}" dt="2024-04-17T10:41:06.528" v="2787" actId="404"/>
          <ac:spMkLst>
            <pc:docMk/>
            <pc:sldMk cId="0" sldId="462"/>
            <ac:spMk id="155650" creationId="{CB7DFFAE-DE7D-D3F6-B5F1-C567B8F31B2E}"/>
          </ac:spMkLst>
        </pc:spChg>
        <pc:picChg chg="add mod">
          <ac:chgData name="Snyder, Ali" userId="70d86518-8e07-40ba-820a-79716995d3d8" providerId="ADAL" clId="{A383EB48-7DDB-4BB0-9BFF-4E153BB2B4E7}" dt="2024-04-17T02:19:47.994" v="2389"/>
          <ac:picMkLst>
            <pc:docMk/>
            <pc:sldMk cId="0" sldId="462"/>
            <ac:picMk id="2" creationId="{56CAEB9E-DB95-5631-55DC-77E455B75D71}"/>
          </ac:picMkLst>
        </pc:picChg>
      </pc:sldChg>
      <pc:sldChg chg="addSp modSp mod">
        <pc:chgData name="Snyder, Ali" userId="70d86518-8e07-40ba-820a-79716995d3d8" providerId="ADAL" clId="{A383EB48-7DDB-4BB0-9BFF-4E153BB2B4E7}" dt="2024-04-17T10:39:34.646" v="2778" actId="20577"/>
        <pc:sldMkLst>
          <pc:docMk/>
          <pc:sldMk cId="1786266138" sldId="463"/>
        </pc:sldMkLst>
        <pc:spChg chg="mod">
          <ac:chgData name="Snyder, Ali" userId="70d86518-8e07-40ba-820a-79716995d3d8" providerId="ADAL" clId="{A383EB48-7DDB-4BB0-9BFF-4E153BB2B4E7}" dt="2024-04-17T10:39:34.646" v="2778" actId="20577"/>
          <ac:spMkLst>
            <pc:docMk/>
            <pc:sldMk cId="1786266138" sldId="463"/>
            <ac:spMk id="4" creationId="{B328103A-5394-39B4-5091-3F6BD36DF30F}"/>
          </ac:spMkLst>
        </pc:spChg>
        <pc:picChg chg="add mod">
          <ac:chgData name="Snyder, Ali" userId="70d86518-8e07-40ba-820a-79716995d3d8" providerId="ADAL" clId="{A383EB48-7DDB-4BB0-9BFF-4E153BB2B4E7}" dt="2024-04-17T02:19:57.180" v="2393"/>
          <ac:picMkLst>
            <pc:docMk/>
            <pc:sldMk cId="1786266138" sldId="463"/>
            <ac:picMk id="5" creationId="{CAF485E1-FCAE-8DAC-D073-4A8768C05AE5}"/>
          </ac:picMkLst>
        </pc:picChg>
        <pc:picChg chg="mod">
          <ac:chgData name="Snyder, Ali" userId="70d86518-8e07-40ba-820a-79716995d3d8" providerId="ADAL" clId="{A383EB48-7DDB-4BB0-9BFF-4E153BB2B4E7}" dt="2024-04-17T10:39:10.434" v="2734" actId="1036"/>
          <ac:picMkLst>
            <pc:docMk/>
            <pc:sldMk cId="1786266138" sldId="463"/>
            <ac:picMk id="8" creationId="{28D67784-6852-25EA-F13C-3FBAEE76E497}"/>
          </ac:picMkLst>
        </pc:picChg>
        <pc:picChg chg="mod">
          <ac:chgData name="Snyder, Ali" userId="70d86518-8e07-40ba-820a-79716995d3d8" providerId="ADAL" clId="{A383EB48-7DDB-4BB0-9BFF-4E153BB2B4E7}" dt="2024-04-17T10:39:10.434" v="2734" actId="1036"/>
          <ac:picMkLst>
            <pc:docMk/>
            <pc:sldMk cId="1786266138" sldId="463"/>
            <ac:picMk id="10" creationId="{190C43C1-5D8A-FDAE-06CF-E37234FDB0F9}"/>
          </ac:picMkLst>
        </pc:picChg>
        <pc:picChg chg="mod">
          <ac:chgData name="Snyder, Ali" userId="70d86518-8e07-40ba-820a-79716995d3d8" providerId="ADAL" clId="{A383EB48-7DDB-4BB0-9BFF-4E153BB2B4E7}" dt="2024-04-17T10:39:10.434" v="2734" actId="1036"/>
          <ac:picMkLst>
            <pc:docMk/>
            <pc:sldMk cId="1786266138" sldId="463"/>
            <ac:picMk id="12" creationId="{FD9D9F17-F437-3F97-B29A-5479209D0B07}"/>
          </ac:picMkLst>
        </pc:picChg>
        <pc:picChg chg="mod">
          <ac:chgData name="Snyder, Ali" userId="70d86518-8e07-40ba-820a-79716995d3d8" providerId="ADAL" clId="{A383EB48-7DDB-4BB0-9BFF-4E153BB2B4E7}" dt="2024-04-17T10:39:10.434" v="2734" actId="1036"/>
          <ac:picMkLst>
            <pc:docMk/>
            <pc:sldMk cId="1786266138" sldId="463"/>
            <ac:picMk id="14" creationId="{7AE8BEFB-305B-17DC-103B-C06AD417E3A2}"/>
          </ac:picMkLst>
        </pc:picChg>
        <pc:picChg chg="mod">
          <ac:chgData name="Snyder, Ali" userId="70d86518-8e07-40ba-820a-79716995d3d8" providerId="ADAL" clId="{A383EB48-7DDB-4BB0-9BFF-4E153BB2B4E7}" dt="2024-04-17T10:39:10.434" v="2734" actId="1036"/>
          <ac:picMkLst>
            <pc:docMk/>
            <pc:sldMk cId="1786266138" sldId="463"/>
            <ac:picMk id="16" creationId="{04759BD6-E463-CAE3-55EA-D5B7B95237ED}"/>
          </ac:picMkLst>
        </pc:picChg>
        <pc:picChg chg="mod">
          <ac:chgData name="Snyder, Ali" userId="70d86518-8e07-40ba-820a-79716995d3d8" providerId="ADAL" clId="{A383EB48-7DDB-4BB0-9BFF-4E153BB2B4E7}" dt="2024-04-17T10:39:10.434" v="2734" actId="1036"/>
          <ac:picMkLst>
            <pc:docMk/>
            <pc:sldMk cId="1786266138" sldId="463"/>
            <ac:picMk id="18" creationId="{D0DF30E8-C23B-7C5B-8F9D-E19031D77D93}"/>
          </ac:picMkLst>
        </pc:picChg>
        <pc:picChg chg="mod">
          <ac:chgData name="Snyder, Ali" userId="70d86518-8e07-40ba-820a-79716995d3d8" providerId="ADAL" clId="{A383EB48-7DDB-4BB0-9BFF-4E153BB2B4E7}" dt="2024-04-17T10:39:10.434" v="2734" actId="1036"/>
          <ac:picMkLst>
            <pc:docMk/>
            <pc:sldMk cId="1786266138" sldId="463"/>
            <ac:picMk id="20" creationId="{DC17AFD1-1F7C-055F-1A43-2A2D3D54EDEA}"/>
          </ac:picMkLst>
        </pc:picChg>
        <pc:picChg chg="mod">
          <ac:chgData name="Snyder, Ali" userId="70d86518-8e07-40ba-820a-79716995d3d8" providerId="ADAL" clId="{A383EB48-7DDB-4BB0-9BFF-4E153BB2B4E7}" dt="2024-04-17T10:39:10.434" v="2734" actId="1036"/>
          <ac:picMkLst>
            <pc:docMk/>
            <pc:sldMk cId="1786266138" sldId="463"/>
            <ac:picMk id="22" creationId="{491E6D5B-A24C-6B96-AD5C-2EE5B53AD9D2}"/>
          </ac:picMkLst>
        </pc:picChg>
        <pc:picChg chg="mod">
          <ac:chgData name="Snyder, Ali" userId="70d86518-8e07-40ba-820a-79716995d3d8" providerId="ADAL" clId="{A383EB48-7DDB-4BB0-9BFF-4E153BB2B4E7}" dt="2024-04-17T10:39:10.434" v="2734" actId="1036"/>
          <ac:picMkLst>
            <pc:docMk/>
            <pc:sldMk cId="1786266138" sldId="463"/>
            <ac:picMk id="24" creationId="{20881D38-6773-A7C0-53F3-3661AFC666E6}"/>
          </ac:picMkLst>
        </pc:picChg>
        <pc:picChg chg="mod">
          <ac:chgData name="Snyder, Ali" userId="70d86518-8e07-40ba-820a-79716995d3d8" providerId="ADAL" clId="{A383EB48-7DDB-4BB0-9BFF-4E153BB2B4E7}" dt="2024-04-17T10:39:10.434" v="2734" actId="1036"/>
          <ac:picMkLst>
            <pc:docMk/>
            <pc:sldMk cId="1786266138" sldId="463"/>
            <ac:picMk id="26" creationId="{29DC4FEC-754F-5527-0306-F2C048F8AAC5}"/>
          </ac:picMkLst>
        </pc:picChg>
        <pc:picChg chg="mod">
          <ac:chgData name="Snyder, Ali" userId="70d86518-8e07-40ba-820a-79716995d3d8" providerId="ADAL" clId="{A383EB48-7DDB-4BB0-9BFF-4E153BB2B4E7}" dt="2024-04-17T10:39:10.434" v="2734" actId="1036"/>
          <ac:picMkLst>
            <pc:docMk/>
            <pc:sldMk cId="1786266138" sldId="463"/>
            <ac:picMk id="28" creationId="{36E8C851-257A-4F61-DF19-DC084880B77A}"/>
          </ac:picMkLst>
        </pc:picChg>
      </pc:sldChg>
      <pc:sldChg chg="addSp modSp mod">
        <pc:chgData name="Snyder, Ali" userId="70d86518-8e07-40ba-820a-79716995d3d8" providerId="ADAL" clId="{A383EB48-7DDB-4BB0-9BFF-4E153BB2B4E7}" dt="2024-04-17T10:42:45.175" v="2809" actId="255"/>
        <pc:sldMkLst>
          <pc:docMk/>
          <pc:sldMk cId="268153530" sldId="4245"/>
        </pc:sldMkLst>
        <pc:spChg chg="mod">
          <ac:chgData name="Snyder, Ali" userId="70d86518-8e07-40ba-820a-79716995d3d8" providerId="ADAL" clId="{A383EB48-7DDB-4BB0-9BFF-4E153BB2B4E7}" dt="2024-04-17T10:42:45.175" v="2809" actId="255"/>
          <ac:spMkLst>
            <pc:docMk/>
            <pc:sldMk cId="268153530" sldId="4245"/>
            <ac:spMk id="2" creationId="{DF66DB36-DCDF-E0ED-EB63-204A8D820038}"/>
          </ac:spMkLst>
        </pc:spChg>
        <pc:spChg chg="mod">
          <ac:chgData name="Snyder, Ali" userId="70d86518-8e07-40ba-820a-79716995d3d8" providerId="ADAL" clId="{A383EB48-7DDB-4BB0-9BFF-4E153BB2B4E7}" dt="2024-04-16T17:49:12.358" v="726" actId="2711"/>
          <ac:spMkLst>
            <pc:docMk/>
            <pc:sldMk cId="268153530" sldId="4245"/>
            <ac:spMk id="10" creationId="{2E901D1C-C9A6-517D-05A5-A08E34A8CDAE}"/>
          </ac:spMkLst>
        </pc:spChg>
        <pc:spChg chg="mod">
          <ac:chgData name="Snyder, Ali" userId="70d86518-8e07-40ba-820a-79716995d3d8" providerId="ADAL" clId="{A383EB48-7DDB-4BB0-9BFF-4E153BB2B4E7}" dt="2024-04-16T17:49:20.340" v="728" actId="120"/>
          <ac:spMkLst>
            <pc:docMk/>
            <pc:sldMk cId="268153530" sldId="4245"/>
            <ac:spMk id="11" creationId="{4BC3883E-C392-99AB-BC94-9BBB39CE3C4F}"/>
          </ac:spMkLst>
        </pc:spChg>
        <pc:grpChg chg="mod">
          <ac:chgData name="Snyder, Ali" userId="70d86518-8e07-40ba-820a-79716995d3d8" providerId="ADAL" clId="{A383EB48-7DDB-4BB0-9BFF-4E153BB2B4E7}" dt="2024-04-16T17:49:16.746" v="727" actId="1076"/>
          <ac:grpSpMkLst>
            <pc:docMk/>
            <pc:sldMk cId="268153530" sldId="4245"/>
            <ac:grpSpMk id="8" creationId="{2ED91A05-52E2-30C6-1C9B-D8FCB9F206C2}"/>
          </ac:grpSpMkLst>
        </pc:grpChg>
        <pc:picChg chg="add mod">
          <ac:chgData name="Snyder, Ali" userId="70d86518-8e07-40ba-820a-79716995d3d8" providerId="ADAL" clId="{A383EB48-7DDB-4BB0-9BFF-4E153BB2B4E7}" dt="2024-04-17T02:20:25.016" v="2404"/>
          <ac:picMkLst>
            <pc:docMk/>
            <pc:sldMk cId="268153530" sldId="4245"/>
            <ac:picMk id="4" creationId="{7716831D-DBFE-80A1-12C7-3F0441B1F12E}"/>
          </ac:picMkLst>
        </pc:picChg>
      </pc:sldChg>
      <pc:sldChg chg="addSp delSp modSp mod">
        <pc:chgData name="Snyder, Ali" userId="70d86518-8e07-40ba-820a-79716995d3d8" providerId="ADAL" clId="{A383EB48-7DDB-4BB0-9BFF-4E153BB2B4E7}" dt="2024-04-17T10:43:29.148" v="2817" actId="1076"/>
        <pc:sldMkLst>
          <pc:docMk/>
          <pc:sldMk cId="2990187691" sldId="4417"/>
        </pc:sldMkLst>
        <pc:spChg chg="del">
          <ac:chgData name="Snyder, Ali" userId="70d86518-8e07-40ba-820a-79716995d3d8" providerId="ADAL" clId="{A383EB48-7DDB-4BB0-9BFF-4E153BB2B4E7}" dt="2024-04-16T17:59:36.417" v="1608" actId="478"/>
          <ac:spMkLst>
            <pc:docMk/>
            <pc:sldMk cId="2990187691" sldId="4417"/>
            <ac:spMk id="2" creationId="{3E28EF9D-C797-8507-A1D8-763F4C7B59C1}"/>
          </ac:spMkLst>
        </pc:spChg>
        <pc:spChg chg="mod">
          <ac:chgData name="Snyder, Ali" userId="70d86518-8e07-40ba-820a-79716995d3d8" providerId="ADAL" clId="{A383EB48-7DDB-4BB0-9BFF-4E153BB2B4E7}" dt="2024-04-16T17:59:28.447" v="1598" actId="1036"/>
          <ac:spMkLst>
            <pc:docMk/>
            <pc:sldMk cId="2990187691" sldId="4417"/>
            <ac:spMk id="15" creationId="{99AFD0FE-0332-C05D-701F-B90339D6825C}"/>
          </ac:spMkLst>
        </pc:spChg>
        <pc:spChg chg="mod">
          <ac:chgData name="Snyder, Ali" userId="70d86518-8e07-40ba-820a-79716995d3d8" providerId="ADAL" clId="{A383EB48-7DDB-4BB0-9BFF-4E153BB2B4E7}" dt="2024-04-17T10:43:29.148" v="2817" actId="1076"/>
          <ac:spMkLst>
            <pc:docMk/>
            <pc:sldMk cId="2990187691" sldId="4417"/>
            <ac:spMk id="16" creationId="{A329886C-FBF2-FB30-EEE3-7CD721B2722F}"/>
          </ac:spMkLst>
        </pc:spChg>
        <pc:spChg chg="mod">
          <ac:chgData name="Snyder, Ali" userId="70d86518-8e07-40ba-820a-79716995d3d8" providerId="ADAL" clId="{A383EB48-7DDB-4BB0-9BFF-4E153BB2B4E7}" dt="2024-04-16T17:59:28.447" v="1598" actId="1036"/>
          <ac:spMkLst>
            <pc:docMk/>
            <pc:sldMk cId="2990187691" sldId="4417"/>
            <ac:spMk id="24" creationId="{880404CF-48A3-94D4-A274-99AF2C4CA082}"/>
          </ac:spMkLst>
        </pc:spChg>
        <pc:spChg chg="mod">
          <ac:chgData name="Snyder, Ali" userId="70d86518-8e07-40ba-820a-79716995d3d8" providerId="ADAL" clId="{A383EB48-7DDB-4BB0-9BFF-4E153BB2B4E7}" dt="2024-04-16T17:59:28.447" v="1598" actId="1036"/>
          <ac:spMkLst>
            <pc:docMk/>
            <pc:sldMk cId="2990187691" sldId="4417"/>
            <ac:spMk id="25" creationId="{1A46384A-A224-3737-91BB-6CDC292D7AAE}"/>
          </ac:spMkLst>
        </pc:spChg>
        <pc:spChg chg="mod">
          <ac:chgData name="Snyder, Ali" userId="70d86518-8e07-40ba-820a-79716995d3d8" providerId="ADAL" clId="{A383EB48-7DDB-4BB0-9BFF-4E153BB2B4E7}" dt="2024-04-16T17:59:39.874" v="1609" actId="1076"/>
          <ac:spMkLst>
            <pc:docMk/>
            <pc:sldMk cId="2990187691" sldId="4417"/>
            <ac:spMk id="26" creationId="{90E43036-3179-B6A3-D6D2-453B22970AA4}"/>
          </ac:spMkLst>
        </pc:spChg>
        <pc:picChg chg="mod">
          <ac:chgData name="Snyder, Ali" userId="70d86518-8e07-40ba-820a-79716995d3d8" providerId="ADAL" clId="{A383EB48-7DDB-4BB0-9BFF-4E153BB2B4E7}" dt="2024-04-16T17:59:28.447" v="1598" actId="1036"/>
          <ac:picMkLst>
            <pc:docMk/>
            <pc:sldMk cId="2990187691" sldId="4417"/>
            <ac:picMk id="8" creationId="{CD494BED-32DF-AA31-3B8A-BC77A4AB5977}"/>
          </ac:picMkLst>
        </pc:picChg>
        <pc:picChg chg="add mod">
          <ac:chgData name="Snyder, Ali" userId="70d86518-8e07-40ba-820a-79716995d3d8" providerId="ADAL" clId="{A383EB48-7DDB-4BB0-9BFF-4E153BB2B4E7}" dt="2024-04-17T02:20:44.970" v="2412"/>
          <ac:picMkLst>
            <pc:docMk/>
            <pc:sldMk cId="2990187691" sldId="4417"/>
            <ac:picMk id="17" creationId="{7D95B014-0EED-4972-A3C7-FC5A80ED7268}"/>
          </ac:picMkLst>
        </pc:picChg>
        <pc:picChg chg="mod">
          <ac:chgData name="Snyder, Ali" userId="70d86518-8e07-40ba-820a-79716995d3d8" providerId="ADAL" clId="{A383EB48-7DDB-4BB0-9BFF-4E153BB2B4E7}" dt="2024-04-16T17:59:28.447" v="1598" actId="1036"/>
          <ac:picMkLst>
            <pc:docMk/>
            <pc:sldMk cId="2990187691" sldId="4417"/>
            <ac:picMk id="18" creationId="{74C3198A-C416-88F0-15AA-06ACA4C8FC9C}"/>
          </ac:picMkLst>
        </pc:picChg>
        <pc:picChg chg="mod">
          <ac:chgData name="Snyder, Ali" userId="70d86518-8e07-40ba-820a-79716995d3d8" providerId="ADAL" clId="{A383EB48-7DDB-4BB0-9BFF-4E153BB2B4E7}" dt="2024-04-16T17:59:28.447" v="1598" actId="1036"/>
          <ac:picMkLst>
            <pc:docMk/>
            <pc:sldMk cId="2990187691" sldId="4417"/>
            <ac:picMk id="20" creationId="{B08D0FFA-1DAA-F988-06E3-1C8EED56A4C9}"/>
          </ac:picMkLst>
        </pc:picChg>
      </pc:sldChg>
      <pc:sldChg chg="addSp delSp modSp mod">
        <pc:chgData name="Snyder, Ali" userId="70d86518-8e07-40ba-820a-79716995d3d8" providerId="ADAL" clId="{A383EB48-7DDB-4BB0-9BFF-4E153BB2B4E7}" dt="2024-04-17T10:42:54.734" v="2810" actId="255"/>
        <pc:sldMkLst>
          <pc:docMk/>
          <pc:sldMk cId="2334595912" sldId="4418"/>
        </pc:sldMkLst>
        <pc:spChg chg="del">
          <ac:chgData name="Snyder, Ali" userId="70d86518-8e07-40ba-820a-79716995d3d8" providerId="ADAL" clId="{A383EB48-7DDB-4BB0-9BFF-4E153BB2B4E7}" dt="2024-04-16T17:57:21.428" v="1539" actId="478"/>
          <ac:spMkLst>
            <pc:docMk/>
            <pc:sldMk cId="2334595912" sldId="4418"/>
            <ac:spMk id="2" creationId="{42C6B237-F1A9-6FAD-84D8-CD579EED2072}"/>
          </ac:spMkLst>
        </pc:spChg>
        <pc:spChg chg="del">
          <ac:chgData name="Snyder, Ali" userId="70d86518-8e07-40ba-820a-79716995d3d8" providerId="ADAL" clId="{A383EB48-7DDB-4BB0-9BFF-4E153BB2B4E7}" dt="2024-04-16T17:57:22.677" v="1540" actId="478"/>
          <ac:spMkLst>
            <pc:docMk/>
            <pc:sldMk cId="2334595912" sldId="4418"/>
            <ac:spMk id="3" creationId="{DEA1AEE6-0707-6FF9-5489-C5F5840F7472}"/>
          </ac:spMkLst>
        </pc:spChg>
        <pc:spChg chg="mod">
          <ac:chgData name="Snyder, Ali" userId="70d86518-8e07-40ba-820a-79716995d3d8" providerId="ADAL" clId="{A383EB48-7DDB-4BB0-9BFF-4E153BB2B4E7}" dt="2024-04-17T10:42:54.734" v="2810" actId="255"/>
          <ac:spMkLst>
            <pc:docMk/>
            <pc:sldMk cId="2334595912" sldId="4418"/>
            <ac:spMk id="4" creationId="{0AF21D5D-846C-CED5-9B0E-DDA3F1058DB1}"/>
          </ac:spMkLst>
        </pc:spChg>
        <pc:spChg chg="add mod">
          <ac:chgData name="Snyder, Ali" userId="70d86518-8e07-40ba-820a-79716995d3d8" providerId="ADAL" clId="{A383EB48-7DDB-4BB0-9BFF-4E153BB2B4E7}" dt="2024-04-16T17:54:19.484" v="935" actId="208"/>
          <ac:spMkLst>
            <pc:docMk/>
            <pc:sldMk cId="2334595912" sldId="4418"/>
            <ac:spMk id="5" creationId="{EDA0C686-156A-4A4B-28B3-801AB91DD95D}"/>
          </ac:spMkLst>
        </pc:spChg>
        <pc:spChg chg="add mod">
          <ac:chgData name="Snyder, Ali" userId="70d86518-8e07-40ba-820a-79716995d3d8" providerId="ADAL" clId="{A383EB48-7DDB-4BB0-9BFF-4E153BB2B4E7}" dt="2024-04-16T17:55:10.003" v="1116" actId="113"/>
          <ac:spMkLst>
            <pc:docMk/>
            <pc:sldMk cId="2334595912" sldId="4418"/>
            <ac:spMk id="6" creationId="{02F5E30C-BA8A-1123-53C5-349C125D4CFA}"/>
          </ac:spMkLst>
        </pc:spChg>
        <pc:spChg chg="add mod">
          <ac:chgData name="Snyder, Ali" userId="70d86518-8e07-40ba-820a-79716995d3d8" providerId="ADAL" clId="{A383EB48-7DDB-4BB0-9BFF-4E153BB2B4E7}" dt="2024-04-16T17:55:54.055" v="1261" actId="113"/>
          <ac:spMkLst>
            <pc:docMk/>
            <pc:sldMk cId="2334595912" sldId="4418"/>
            <ac:spMk id="7" creationId="{69E1D8A3-F697-E932-5C86-3BD766619090}"/>
          </ac:spMkLst>
        </pc:spChg>
        <pc:spChg chg="add mod">
          <ac:chgData name="Snyder, Ali" userId="70d86518-8e07-40ba-820a-79716995d3d8" providerId="ADAL" clId="{A383EB48-7DDB-4BB0-9BFF-4E153BB2B4E7}" dt="2024-04-16T17:56:38.015" v="1398" actId="113"/>
          <ac:spMkLst>
            <pc:docMk/>
            <pc:sldMk cId="2334595912" sldId="4418"/>
            <ac:spMk id="8" creationId="{90E34884-81C9-96C6-8A4F-51F3F025DA62}"/>
          </ac:spMkLst>
        </pc:spChg>
        <pc:spChg chg="add mod">
          <ac:chgData name="Snyder, Ali" userId="70d86518-8e07-40ba-820a-79716995d3d8" providerId="ADAL" clId="{A383EB48-7DDB-4BB0-9BFF-4E153BB2B4E7}" dt="2024-04-16T17:57:18.075" v="1538" actId="113"/>
          <ac:spMkLst>
            <pc:docMk/>
            <pc:sldMk cId="2334595912" sldId="4418"/>
            <ac:spMk id="9" creationId="{D44B9F21-75FE-3B8C-923E-5E1CD0F83273}"/>
          </ac:spMkLst>
        </pc:spChg>
        <pc:picChg chg="add mod">
          <ac:chgData name="Snyder, Ali" userId="70d86518-8e07-40ba-820a-79716995d3d8" providerId="ADAL" clId="{A383EB48-7DDB-4BB0-9BFF-4E153BB2B4E7}" dt="2024-04-17T02:20:30.122" v="2406"/>
          <ac:picMkLst>
            <pc:docMk/>
            <pc:sldMk cId="2334595912" sldId="4418"/>
            <ac:picMk id="10" creationId="{C0AB28BF-1C9A-EDB0-8212-23F9F8AED4F8}"/>
          </ac:picMkLst>
        </pc:picChg>
      </pc:sldChg>
      <pc:sldChg chg="del">
        <pc:chgData name="Snyder, Ali" userId="70d86518-8e07-40ba-820a-79716995d3d8" providerId="ADAL" clId="{A383EB48-7DDB-4BB0-9BFF-4E153BB2B4E7}" dt="2024-04-17T10:30:50.168" v="2530" actId="47"/>
        <pc:sldMkLst>
          <pc:docMk/>
          <pc:sldMk cId="3340596400" sldId="4419"/>
        </pc:sldMkLst>
      </pc:sldChg>
      <pc:sldChg chg="addSp delSp modSp del mod">
        <pc:chgData name="Snyder, Ali" userId="70d86518-8e07-40ba-820a-79716995d3d8" providerId="ADAL" clId="{A383EB48-7DDB-4BB0-9BFF-4E153BB2B4E7}" dt="2024-04-17T10:27:39.683" v="2514" actId="47"/>
        <pc:sldMkLst>
          <pc:docMk/>
          <pc:sldMk cId="2361223140" sldId="4420"/>
        </pc:sldMkLst>
        <pc:spChg chg="del">
          <ac:chgData name="Snyder, Ali" userId="70d86518-8e07-40ba-820a-79716995d3d8" providerId="ADAL" clId="{A383EB48-7DDB-4BB0-9BFF-4E153BB2B4E7}" dt="2024-04-17T02:20:52.804" v="2415" actId="478"/>
          <ac:spMkLst>
            <pc:docMk/>
            <pc:sldMk cId="2361223140" sldId="4420"/>
            <ac:spMk id="6" creationId="{4434962B-6BCC-C7A0-9B51-C22FF9EC779C}"/>
          </ac:spMkLst>
        </pc:spChg>
        <pc:picChg chg="add mod">
          <ac:chgData name="Snyder, Ali" userId="70d86518-8e07-40ba-820a-79716995d3d8" providerId="ADAL" clId="{A383EB48-7DDB-4BB0-9BFF-4E153BB2B4E7}" dt="2024-04-17T02:20:49.476" v="2414"/>
          <ac:picMkLst>
            <pc:docMk/>
            <pc:sldMk cId="2361223140" sldId="4420"/>
            <ac:picMk id="5" creationId="{3BC3B856-1EDA-9775-A302-8CBF1ADF26F0}"/>
          </ac:picMkLst>
        </pc:picChg>
      </pc:sldChg>
      <pc:sldChg chg="addSp delSp modSp mod">
        <pc:chgData name="Snyder, Ali" userId="70d86518-8e07-40ba-820a-79716995d3d8" providerId="ADAL" clId="{A383EB48-7DDB-4BB0-9BFF-4E153BB2B4E7}" dt="2024-04-17T10:52:22.310" v="3062" actId="1036"/>
        <pc:sldMkLst>
          <pc:docMk/>
          <pc:sldMk cId="3798239662" sldId="4421"/>
        </pc:sldMkLst>
        <pc:spChg chg="mod">
          <ac:chgData name="Snyder, Ali" userId="70d86518-8e07-40ba-820a-79716995d3d8" providerId="ADAL" clId="{A383EB48-7DDB-4BB0-9BFF-4E153BB2B4E7}" dt="2024-04-17T02:26:58.873" v="2503" actId="1076"/>
          <ac:spMkLst>
            <pc:docMk/>
            <pc:sldMk cId="3798239662" sldId="4421"/>
            <ac:spMk id="4" creationId="{5ED4D843-161B-7037-3A80-BE7120820F78}"/>
          </ac:spMkLst>
        </pc:spChg>
        <pc:spChg chg="mod">
          <ac:chgData name="Snyder, Ali" userId="70d86518-8e07-40ba-820a-79716995d3d8" providerId="ADAL" clId="{A383EB48-7DDB-4BB0-9BFF-4E153BB2B4E7}" dt="2024-04-17T10:51:21.284" v="2974" actId="1076"/>
          <ac:spMkLst>
            <pc:docMk/>
            <pc:sldMk cId="3798239662" sldId="4421"/>
            <ac:spMk id="5" creationId="{43AFF0E7-3E50-AC85-6146-517FB7DF096A}"/>
          </ac:spMkLst>
        </pc:spChg>
        <pc:spChg chg="mod">
          <ac:chgData name="Snyder, Ali" userId="70d86518-8e07-40ba-820a-79716995d3d8" providerId="ADAL" clId="{A383EB48-7DDB-4BB0-9BFF-4E153BB2B4E7}" dt="2024-04-17T10:51:50.173" v="3017" actId="20577"/>
          <ac:spMkLst>
            <pc:docMk/>
            <pc:sldMk cId="3798239662" sldId="4421"/>
            <ac:spMk id="6" creationId="{F4B9E9DD-0B61-032F-5506-E3A520012625}"/>
          </ac:spMkLst>
        </pc:spChg>
        <pc:spChg chg="add mod">
          <ac:chgData name="Snyder, Ali" userId="70d86518-8e07-40ba-820a-79716995d3d8" providerId="ADAL" clId="{A383EB48-7DDB-4BB0-9BFF-4E153BB2B4E7}" dt="2024-04-17T02:27:01.529" v="2504" actId="1076"/>
          <ac:spMkLst>
            <pc:docMk/>
            <pc:sldMk cId="3798239662" sldId="4421"/>
            <ac:spMk id="7" creationId="{FBB5B9FD-BDFF-9BA4-6AA9-E6E0512F5A08}"/>
          </ac:spMkLst>
        </pc:spChg>
        <pc:spChg chg="add del mod ord">
          <ac:chgData name="Snyder, Ali" userId="70d86518-8e07-40ba-820a-79716995d3d8" providerId="ADAL" clId="{A383EB48-7DDB-4BB0-9BFF-4E153BB2B4E7}" dt="2024-04-17T02:15:54.530" v="2311" actId="478"/>
          <ac:spMkLst>
            <pc:docMk/>
            <pc:sldMk cId="3798239662" sldId="4421"/>
            <ac:spMk id="8" creationId="{5C20DB15-3C15-2E0E-89BD-5EFE1F146461}"/>
          </ac:spMkLst>
        </pc:spChg>
        <pc:spChg chg="add del mod ord">
          <ac:chgData name="Snyder, Ali" userId="70d86518-8e07-40ba-820a-79716995d3d8" providerId="ADAL" clId="{A383EB48-7DDB-4BB0-9BFF-4E153BB2B4E7}" dt="2024-04-17T02:15:55.356" v="2312" actId="478"/>
          <ac:spMkLst>
            <pc:docMk/>
            <pc:sldMk cId="3798239662" sldId="4421"/>
            <ac:spMk id="9" creationId="{D1FEF739-E7CC-22BF-B016-9BC4E950B63D}"/>
          </ac:spMkLst>
        </pc:spChg>
        <pc:spChg chg="add mod">
          <ac:chgData name="Snyder, Ali" userId="70d86518-8e07-40ba-820a-79716995d3d8" providerId="ADAL" clId="{A383EB48-7DDB-4BB0-9BFF-4E153BB2B4E7}" dt="2024-04-17T02:16:52.759" v="2348" actId="1076"/>
          <ac:spMkLst>
            <pc:docMk/>
            <pc:sldMk cId="3798239662" sldId="4421"/>
            <ac:spMk id="10" creationId="{BE8E8742-2C8A-A89F-2BD3-9A604D74D177}"/>
          </ac:spMkLst>
        </pc:spChg>
        <pc:spChg chg="add mod ord">
          <ac:chgData name="Snyder, Ali" userId="70d86518-8e07-40ba-820a-79716995d3d8" providerId="ADAL" clId="{A383EB48-7DDB-4BB0-9BFF-4E153BB2B4E7}" dt="2024-04-17T02:26:42.138" v="2500" actId="1582"/>
          <ac:spMkLst>
            <pc:docMk/>
            <pc:sldMk cId="3798239662" sldId="4421"/>
            <ac:spMk id="11" creationId="{108D7101-D1AA-C828-BDFB-158F30321A38}"/>
          </ac:spMkLst>
        </pc:spChg>
        <pc:spChg chg="add mod ord">
          <ac:chgData name="Snyder, Ali" userId="70d86518-8e07-40ba-820a-79716995d3d8" providerId="ADAL" clId="{A383EB48-7DDB-4BB0-9BFF-4E153BB2B4E7}" dt="2024-04-17T02:26:42.138" v="2500" actId="1582"/>
          <ac:spMkLst>
            <pc:docMk/>
            <pc:sldMk cId="3798239662" sldId="4421"/>
            <ac:spMk id="12" creationId="{74364E20-4184-DA0C-E634-F26459F6FE9F}"/>
          </ac:spMkLst>
        </pc:spChg>
        <pc:spChg chg="add mod">
          <ac:chgData name="Snyder, Ali" userId="70d86518-8e07-40ba-820a-79716995d3d8" providerId="ADAL" clId="{A383EB48-7DDB-4BB0-9BFF-4E153BB2B4E7}" dt="2024-04-17T10:52:22.310" v="3062" actId="1036"/>
          <ac:spMkLst>
            <pc:docMk/>
            <pc:sldMk cId="3798239662" sldId="4421"/>
            <ac:spMk id="14" creationId="{A13B3AC6-6354-8A06-D007-12085550F029}"/>
          </ac:spMkLst>
        </pc:spChg>
        <pc:spChg chg="add del mod">
          <ac:chgData name="Snyder, Ali" userId="70d86518-8e07-40ba-820a-79716995d3d8" providerId="ADAL" clId="{A383EB48-7DDB-4BB0-9BFF-4E153BB2B4E7}" dt="2024-04-17T02:24:35.906" v="2477" actId="478"/>
          <ac:spMkLst>
            <pc:docMk/>
            <pc:sldMk cId="3798239662" sldId="4421"/>
            <ac:spMk id="15" creationId="{77C03E6A-C62A-F50B-BE67-367A33146699}"/>
          </ac:spMkLst>
        </pc:spChg>
        <pc:spChg chg="add del mod">
          <ac:chgData name="Snyder, Ali" userId="70d86518-8e07-40ba-820a-79716995d3d8" providerId="ADAL" clId="{A383EB48-7DDB-4BB0-9BFF-4E153BB2B4E7}" dt="2024-04-17T02:24:39.266" v="2479" actId="478"/>
          <ac:spMkLst>
            <pc:docMk/>
            <pc:sldMk cId="3798239662" sldId="4421"/>
            <ac:spMk id="16" creationId="{821BBC7F-9025-DCEB-258D-1A20B4D1D378}"/>
          </ac:spMkLst>
        </pc:spChg>
        <pc:spChg chg="add mod ord">
          <ac:chgData name="Snyder, Ali" userId="70d86518-8e07-40ba-820a-79716995d3d8" providerId="ADAL" clId="{A383EB48-7DDB-4BB0-9BFF-4E153BB2B4E7}" dt="2024-04-17T02:25:31.126" v="2491" actId="1582"/>
          <ac:spMkLst>
            <pc:docMk/>
            <pc:sldMk cId="3798239662" sldId="4421"/>
            <ac:spMk id="17" creationId="{D78172F0-0332-293A-377B-A854CA6ED805}"/>
          </ac:spMkLst>
        </pc:spChg>
        <pc:picChg chg="add mod">
          <ac:chgData name="Snyder, Ali" userId="70d86518-8e07-40ba-820a-79716995d3d8" providerId="ADAL" clId="{A383EB48-7DDB-4BB0-9BFF-4E153BB2B4E7}" dt="2024-04-17T02:20:57.577" v="2417"/>
          <ac:picMkLst>
            <pc:docMk/>
            <pc:sldMk cId="3798239662" sldId="4421"/>
            <ac:picMk id="13" creationId="{03FB3565-B003-27EE-C58D-B618B7432CED}"/>
          </ac:picMkLst>
        </pc:picChg>
      </pc:sldChg>
      <pc:sldChg chg="del">
        <pc:chgData name="Snyder, Ali" userId="70d86518-8e07-40ba-820a-79716995d3d8" providerId="ADAL" clId="{A383EB48-7DDB-4BB0-9BFF-4E153BB2B4E7}" dt="2024-04-17T02:11:41.934" v="2152" actId="47"/>
        <pc:sldMkLst>
          <pc:docMk/>
          <pc:sldMk cId="3899516182" sldId="4422"/>
        </pc:sldMkLst>
      </pc:sldChg>
      <pc:sldChg chg="delSp modSp del mod">
        <pc:chgData name="Snyder, Ali" userId="70d86518-8e07-40ba-820a-79716995d3d8" providerId="ADAL" clId="{A383EB48-7DDB-4BB0-9BFF-4E153BB2B4E7}" dt="2024-04-17T02:12:34.756" v="2172" actId="47"/>
        <pc:sldMkLst>
          <pc:docMk/>
          <pc:sldMk cId="98750424" sldId="4423"/>
        </pc:sldMkLst>
        <pc:spChg chg="mod">
          <ac:chgData name="Snyder, Ali" userId="70d86518-8e07-40ba-820a-79716995d3d8" providerId="ADAL" clId="{A383EB48-7DDB-4BB0-9BFF-4E153BB2B4E7}" dt="2024-04-17T02:12:13.750" v="2166" actId="1076"/>
          <ac:spMkLst>
            <pc:docMk/>
            <pc:sldMk cId="98750424" sldId="4423"/>
            <ac:spMk id="4" creationId="{387725CC-EB15-8E0D-FA5B-78D7B61B96F5}"/>
          </ac:spMkLst>
        </pc:spChg>
        <pc:spChg chg="del">
          <ac:chgData name="Snyder, Ali" userId="70d86518-8e07-40ba-820a-79716995d3d8" providerId="ADAL" clId="{A383EB48-7DDB-4BB0-9BFF-4E153BB2B4E7}" dt="2024-04-17T02:11:45.913" v="2153" actId="478"/>
          <ac:spMkLst>
            <pc:docMk/>
            <pc:sldMk cId="98750424" sldId="4423"/>
            <ac:spMk id="6" creationId="{C9D5DCDE-DC92-9F6B-AB1C-D296BFEF41D2}"/>
          </ac:spMkLst>
        </pc:spChg>
      </pc:sldChg>
      <pc:sldChg chg="addSp modSp mod">
        <pc:chgData name="Snyder, Ali" userId="70d86518-8e07-40ba-820a-79716995d3d8" providerId="ADAL" clId="{A383EB48-7DDB-4BB0-9BFF-4E153BB2B4E7}" dt="2024-04-17T10:40:53.224" v="2784" actId="255"/>
        <pc:sldMkLst>
          <pc:docMk/>
          <pc:sldMk cId="124199545" sldId="4425"/>
        </pc:sldMkLst>
        <pc:spChg chg="mod">
          <ac:chgData name="Snyder, Ali" userId="70d86518-8e07-40ba-820a-79716995d3d8" providerId="ADAL" clId="{A383EB48-7DDB-4BB0-9BFF-4E153BB2B4E7}" dt="2024-04-17T10:40:53.224" v="2784" actId="255"/>
          <ac:spMkLst>
            <pc:docMk/>
            <pc:sldMk cId="124199545" sldId="4425"/>
            <ac:spMk id="4" creationId="{C7BAD2BD-010D-1D42-0614-EB59A22FFA3E}"/>
          </ac:spMkLst>
        </pc:spChg>
        <pc:picChg chg="add mod">
          <ac:chgData name="Snyder, Ali" userId="70d86518-8e07-40ba-820a-79716995d3d8" providerId="ADAL" clId="{A383EB48-7DDB-4BB0-9BFF-4E153BB2B4E7}" dt="2024-04-17T02:19:42.363" v="2387" actId="1076"/>
          <ac:picMkLst>
            <pc:docMk/>
            <pc:sldMk cId="124199545" sldId="4425"/>
            <ac:picMk id="6" creationId="{BF40F247-519C-27F6-C095-5131260B6130}"/>
          </ac:picMkLst>
        </pc:picChg>
      </pc:sldChg>
      <pc:sldChg chg="addSp modSp">
        <pc:chgData name="Snyder, Ali" userId="70d86518-8e07-40ba-820a-79716995d3d8" providerId="ADAL" clId="{A383EB48-7DDB-4BB0-9BFF-4E153BB2B4E7}" dt="2024-04-17T02:19:50.132" v="2390"/>
        <pc:sldMkLst>
          <pc:docMk/>
          <pc:sldMk cId="1753178486" sldId="4426"/>
        </pc:sldMkLst>
        <pc:picChg chg="add mod">
          <ac:chgData name="Snyder, Ali" userId="70d86518-8e07-40ba-820a-79716995d3d8" providerId="ADAL" clId="{A383EB48-7DDB-4BB0-9BFF-4E153BB2B4E7}" dt="2024-04-17T02:19:50.132" v="2390"/>
          <ac:picMkLst>
            <pc:docMk/>
            <pc:sldMk cId="1753178486" sldId="4426"/>
            <ac:picMk id="4" creationId="{1123426D-AAB6-6F2E-7075-3731FEBEB100}"/>
          </ac:picMkLst>
        </pc:picChg>
      </pc:sldChg>
      <pc:sldChg chg="addSp modSp mod">
        <pc:chgData name="Snyder, Ali" userId="70d86518-8e07-40ba-820a-79716995d3d8" providerId="ADAL" clId="{A383EB48-7DDB-4BB0-9BFF-4E153BB2B4E7}" dt="2024-04-17T02:20:02.471" v="2395"/>
        <pc:sldMkLst>
          <pc:docMk/>
          <pc:sldMk cId="2325106491" sldId="4427"/>
        </pc:sldMkLst>
        <pc:spChg chg="mod">
          <ac:chgData name="Snyder, Ali" userId="70d86518-8e07-40ba-820a-79716995d3d8" providerId="ADAL" clId="{A383EB48-7DDB-4BB0-9BFF-4E153BB2B4E7}" dt="2024-04-16T17:45:17.222" v="614" actId="1035"/>
          <ac:spMkLst>
            <pc:docMk/>
            <pc:sldMk cId="2325106491" sldId="4427"/>
            <ac:spMk id="14" creationId="{0779595B-1C16-ECBB-FA62-0021DE04DD4B}"/>
          </ac:spMkLst>
        </pc:spChg>
        <pc:spChg chg="mod">
          <ac:chgData name="Snyder, Ali" userId="70d86518-8e07-40ba-820a-79716995d3d8" providerId="ADAL" clId="{A383EB48-7DDB-4BB0-9BFF-4E153BB2B4E7}" dt="2024-04-16T17:45:17.222" v="614" actId="1035"/>
          <ac:spMkLst>
            <pc:docMk/>
            <pc:sldMk cId="2325106491" sldId="4427"/>
            <ac:spMk id="21" creationId="{7667AD34-779B-C93C-22BF-784A5A58B3FD}"/>
          </ac:spMkLst>
        </pc:spChg>
        <pc:spChg chg="mod">
          <ac:chgData name="Snyder, Ali" userId="70d86518-8e07-40ba-820a-79716995d3d8" providerId="ADAL" clId="{A383EB48-7DDB-4BB0-9BFF-4E153BB2B4E7}" dt="2024-04-16T17:45:17.222" v="614" actId="1035"/>
          <ac:spMkLst>
            <pc:docMk/>
            <pc:sldMk cId="2325106491" sldId="4427"/>
            <ac:spMk id="22" creationId="{6C192D69-9B3F-3E30-53C1-68D5D1F990DF}"/>
          </ac:spMkLst>
        </pc:spChg>
        <pc:spChg chg="mod">
          <ac:chgData name="Snyder, Ali" userId="70d86518-8e07-40ba-820a-79716995d3d8" providerId="ADAL" clId="{A383EB48-7DDB-4BB0-9BFF-4E153BB2B4E7}" dt="2024-04-16T17:45:17.222" v="614" actId="1035"/>
          <ac:spMkLst>
            <pc:docMk/>
            <pc:sldMk cId="2325106491" sldId="4427"/>
            <ac:spMk id="23" creationId="{71F1FAFB-06F4-9A0F-C260-03C9CB614B6F}"/>
          </ac:spMkLst>
        </pc:spChg>
        <pc:spChg chg="mod">
          <ac:chgData name="Snyder, Ali" userId="70d86518-8e07-40ba-820a-79716995d3d8" providerId="ADAL" clId="{A383EB48-7DDB-4BB0-9BFF-4E153BB2B4E7}" dt="2024-04-16T17:45:17.222" v="614" actId="1035"/>
          <ac:spMkLst>
            <pc:docMk/>
            <pc:sldMk cId="2325106491" sldId="4427"/>
            <ac:spMk id="24" creationId="{3ACDC08B-1455-3AA1-78D8-ECBB84EB49B7}"/>
          </ac:spMkLst>
        </pc:spChg>
        <pc:spChg chg="mod">
          <ac:chgData name="Snyder, Ali" userId="70d86518-8e07-40ba-820a-79716995d3d8" providerId="ADAL" clId="{A383EB48-7DDB-4BB0-9BFF-4E153BB2B4E7}" dt="2024-04-16T17:45:17.222" v="614" actId="1035"/>
          <ac:spMkLst>
            <pc:docMk/>
            <pc:sldMk cId="2325106491" sldId="4427"/>
            <ac:spMk id="25" creationId="{BB3520C0-7C31-E6F6-E553-39D2F0DF6DB4}"/>
          </ac:spMkLst>
        </pc:spChg>
        <pc:spChg chg="mod">
          <ac:chgData name="Snyder, Ali" userId="70d86518-8e07-40ba-820a-79716995d3d8" providerId="ADAL" clId="{A383EB48-7DDB-4BB0-9BFF-4E153BB2B4E7}" dt="2024-04-16T17:45:17.222" v="614" actId="1035"/>
          <ac:spMkLst>
            <pc:docMk/>
            <pc:sldMk cId="2325106491" sldId="4427"/>
            <ac:spMk id="27" creationId="{B5218724-4724-F7AA-11D6-47DEA73F8BB9}"/>
          </ac:spMkLst>
        </pc:spChg>
        <pc:spChg chg="mod">
          <ac:chgData name="Snyder, Ali" userId="70d86518-8e07-40ba-820a-79716995d3d8" providerId="ADAL" clId="{A383EB48-7DDB-4BB0-9BFF-4E153BB2B4E7}" dt="2024-04-16T17:45:17.222" v="614" actId="1035"/>
          <ac:spMkLst>
            <pc:docMk/>
            <pc:sldMk cId="2325106491" sldId="4427"/>
            <ac:spMk id="28" creationId="{1C42D942-B223-625A-B856-D05493D19305}"/>
          </ac:spMkLst>
        </pc:spChg>
        <pc:spChg chg="mod">
          <ac:chgData name="Snyder, Ali" userId="70d86518-8e07-40ba-820a-79716995d3d8" providerId="ADAL" clId="{A383EB48-7DDB-4BB0-9BFF-4E153BB2B4E7}" dt="2024-04-16T17:45:17.222" v="614" actId="1035"/>
          <ac:spMkLst>
            <pc:docMk/>
            <pc:sldMk cId="2325106491" sldId="4427"/>
            <ac:spMk id="29" creationId="{197CC6CA-8F84-1AAB-8021-12991BA01E29}"/>
          </ac:spMkLst>
        </pc:spChg>
        <pc:picChg chg="add mod">
          <ac:chgData name="Snyder, Ali" userId="70d86518-8e07-40ba-820a-79716995d3d8" providerId="ADAL" clId="{A383EB48-7DDB-4BB0-9BFF-4E153BB2B4E7}" dt="2024-04-17T02:20:02.471" v="2395"/>
          <ac:picMkLst>
            <pc:docMk/>
            <pc:sldMk cId="2325106491" sldId="4427"/>
            <ac:picMk id="4" creationId="{39944A08-416E-9C09-1A31-7A61F48A7843}"/>
          </ac:picMkLst>
        </pc:picChg>
      </pc:sldChg>
      <pc:sldChg chg="addSp modSp mod">
        <pc:chgData name="Snyder, Ali" userId="70d86518-8e07-40ba-820a-79716995d3d8" providerId="ADAL" clId="{A383EB48-7DDB-4BB0-9BFF-4E153BB2B4E7}" dt="2024-04-17T02:20:12" v="2399"/>
        <pc:sldMkLst>
          <pc:docMk/>
          <pc:sldMk cId="716231990" sldId="4428"/>
        </pc:sldMkLst>
        <pc:spChg chg="mod">
          <ac:chgData name="Snyder, Ali" userId="70d86518-8e07-40ba-820a-79716995d3d8" providerId="ADAL" clId="{A383EB48-7DDB-4BB0-9BFF-4E153BB2B4E7}" dt="2024-04-16T17:45:31.228" v="622" actId="1035"/>
          <ac:spMkLst>
            <pc:docMk/>
            <pc:sldMk cId="716231990" sldId="4428"/>
            <ac:spMk id="14" creationId="{0779595B-1C16-ECBB-FA62-0021DE04DD4B}"/>
          </ac:spMkLst>
        </pc:spChg>
        <pc:spChg chg="mod">
          <ac:chgData name="Snyder, Ali" userId="70d86518-8e07-40ba-820a-79716995d3d8" providerId="ADAL" clId="{A383EB48-7DDB-4BB0-9BFF-4E153BB2B4E7}" dt="2024-04-16T17:45:31.228" v="622" actId="1035"/>
          <ac:spMkLst>
            <pc:docMk/>
            <pc:sldMk cId="716231990" sldId="4428"/>
            <ac:spMk id="21" creationId="{7667AD34-779B-C93C-22BF-784A5A58B3FD}"/>
          </ac:spMkLst>
        </pc:spChg>
        <pc:spChg chg="mod">
          <ac:chgData name="Snyder, Ali" userId="70d86518-8e07-40ba-820a-79716995d3d8" providerId="ADAL" clId="{A383EB48-7DDB-4BB0-9BFF-4E153BB2B4E7}" dt="2024-04-16T17:45:31.228" v="622" actId="1035"/>
          <ac:spMkLst>
            <pc:docMk/>
            <pc:sldMk cId="716231990" sldId="4428"/>
            <ac:spMk id="22" creationId="{6C192D69-9B3F-3E30-53C1-68D5D1F990DF}"/>
          </ac:spMkLst>
        </pc:spChg>
        <pc:spChg chg="mod">
          <ac:chgData name="Snyder, Ali" userId="70d86518-8e07-40ba-820a-79716995d3d8" providerId="ADAL" clId="{A383EB48-7DDB-4BB0-9BFF-4E153BB2B4E7}" dt="2024-04-16T17:45:31.228" v="622" actId="1035"/>
          <ac:spMkLst>
            <pc:docMk/>
            <pc:sldMk cId="716231990" sldId="4428"/>
            <ac:spMk id="23" creationId="{71F1FAFB-06F4-9A0F-C260-03C9CB614B6F}"/>
          </ac:spMkLst>
        </pc:spChg>
        <pc:spChg chg="mod">
          <ac:chgData name="Snyder, Ali" userId="70d86518-8e07-40ba-820a-79716995d3d8" providerId="ADAL" clId="{A383EB48-7DDB-4BB0-9BFF-4E153BB2B4E7}" dt="2024-04-16T17:45:31.228" v="622" actId="1035"/>
          <ac:spMkLst>
            <pc:docMk/>
            <pc:sldMk cId="716231990" sldId="4428"/>
            <ac:spMk id="24" creationId="{3ACDC08B-1455-3AA1-78D8-ECBB84EB49B7}"/>
          </ac:spMkLst>
        </pc:spChg>
        <pc:spChg chg="mod">
          <ac:chgData name="Snyder, Ali" userId="70d86518-8e07-40ba-820a-79716995d3d8" providerId="ADAL" clId="{A383EB48-7DDB-4BB0-9BFF-4E153BB2B4E7}" dt="2024-04-16T17:45:31.228" v="622" actId="1035"/>
          <ac:spMkLst>
            <pc:docMk/>
            <pc:sldMk cId="716231990" sldId="4428"/>
            <ac:spMk id="25" creationId="{BB3520C0-7C31-E6F6-E553-39D2F0DF6DB4}"/>
          </ac:spMkLst>
        </pc:spChg>
        <pc:spChg chg="mod">
          <ac:chgData name="Snyder, Ali" userId="70d86518-8e07-40ba-820a-79716995d3d8" providerId="ADAL" clId="{A383EB48-7DDB-4BB0-9BFF-4E153BB2B4E7}" dt="2024-04-16T17:45:31.228" v="622" actId="1035"/>
          <ac:spMkLst>
            <pc:docMk/>
            <pc:sldMk cId="716231990" sldId="4428"/>
            <ac:spMk id="27" creationId="{B5218724-4724-F7AA-11D6-47DEA73F8BB9}"/>
          </ac:spMkLst>
        </pc:spChg>
        <pc:spChg chg="mod">
          <ac:chgData name="Snyder, Ali" userId="70d86518-8e07-40ba-820a-79716995d3d8" providerId="ADAL" clId="{A383EB48-7DDB-4BB0-9BFF-4E153BB2B4E7}" dt="2024-04-16T17:45:31.228" v="622" actId="1035"/>
          <ac:spMkLst>
            <pc:docMk/>
            <pc:sldMk cId="716231990" sldId="4428"/>
            <ac:spMk id="28" creationId="{1C42D942-B223-625A-B856-D05493D19305}"/>
          </ac:spMkLst>
        </pc:spChg>
        <pc:spChg chg="mod">
          <ac:chgData name="Snyder, Ali" userId="70d86518-8e07-40ba-820a-79716995d3d8" providerId="ADAL" clId="{A383EB48-7DDB-4BB0-9BFF-4E153BB2B4E7}" dt="2024-04-16T17:45:31.228" v="622" actId="1035"/>
          <ac:spMkLst>
            <pc:docMk/>
            <pc:sldMk cId="716231990" sldId="4428"/>
            <ac:spMk id="29" creationId="{197CC6CA-8F84-1AAB-8021-12991BA01E29}"/>
          </ac:spMkLst>
        </pc:spChg>
        <pc:picChg chg="add mod">
          <ac:chgData name="Snyder, Ali" userId="70d86518-8e07-40ba-820a-79716995d3d8" providerId="ADAL" clId="{A383EB48-7DDB-4BB0-9BFF-4E153BB2B4E7}" dt="2024-04-17T02:20:12" v="2399"/>
          <ac:picMkLst>
            <pc:docMk/>
            <pc:sldMk cId="716231990" sldId="4428"/>
            <ac:picMk id="4" creationId="{6532A0AB-486E-5B33-7152-010899D14EFF}"/>
          </ac:picMkLst>
        </pc:picChg>
      </pc:sldChg>
      <pc:sldChg chg="addSp modSp mod">
        <pc:chgData name="Snyder, Ali" userId="70d86518-8e07-40ba-820a-79716995d3d8" providerId="ADAL" clId="{A383EB48-7DDB-4BB0-9BFF-4E153BB2B4E7}" dt="2024-04-17T02:20:20.092" v="2402"/>
        <pc:sldMkLst>
          <pc:docMk/>
          <pc:sldMk cId="3855574136" sldId="4429"/>
        </pc:sldMkLst>
        <pc:spChg chg="mod">
          <ac:chgData name="Snyder, Ali" userId="70d86518-8e07-40ba-820a-79716995d3d8" providerId="ADAL" clId="{A383EB48-7DDB-4BB0-9BFF-4E153BB2B4E7}" dt="2024-04-16T17:47:46.764" v="684" actId="1035"/>
          <ac:spMkLst>
            <pc:docMk/>
            <pc:sldMk cId="3855574136" sldId="4429"/>
            <ac:spMk id="14" creationId="{0779595B-1C16-ECBB-FA62-0021DE04DD4B}"/>
          </ac:spMkLst>
        </pc:spChg>
        <pc:spChg chg="mod">
          <ac:chgData name="Snyder, Ali" userId="70d86518-8e07-40ba-820a-79716995d3d8" providerId="ADAL" clId="{A383EB48-7DDB-4BB0-9BFF-4E153BB2B4E7}" dt="2024-04-16T17:47:46.764" v="684" actId="1035"/>
          <ac:spMkLst>
            <pc:docMk/>
            <pc:sldMk cId="3855574136" sldId="4429"/>
            <ac:spMk id="21" creationId="{7667AD34-779B-C93C-22BF-784A5A58B3FD}"/>
          </ac:spMkLst>
        </pc:spChg>
        <pc:spChg chg="mod">
          <ac:chgData name="Snyder, Ali" userId="70d86518-8e07-40ba-820a-79716995d3d8" providerId="ADAL" clId="{A383EB48-7DDB-4BB0-9BFF-4E153BB2B4E7}" dt="2024-04-16T17:47:46.764" v="684" actId="1035"/>
          <ac:spMkLst>
            <pc:docMk/>
            <pc:sldMk cId="3855574136" sldId="4429"/>
            <ac:spMk id="22" creationId="{6C192D69-9B3F-3E30-53C1-68D5D1F990DF}"/>
          </ac:spMkLst>
        </pc:spChg>
        <pc:spChg chg="mod">
          <ac:chgData name="Snyder, Ali" userId="70d86518-8e07-40ba-820a-79716995d3d8" providerId="ADAL" clId="{A383EB48-7DDB-4BB0-9BFF-4E153BB2B4E7}" dt="2024-04-16T17:47:46.764" v="684" actId="1035"/>
          <ac:spMkLst>
            <pc:docMk/>
            <pc:sldMk cId="3855574136" sldId="4429"/>
            <ac:spMk id="23" creationId="{71F1FAFB-06F4-9A0F-C260-03C9CB614B6F}"/>
          </ac:spMkLst>
        </pc:spChg>
        <pc:spChg chg="mod">
          <ac:chgData name="Snyder, Ali" userId="70d86518-8e07-40ba-820a-79716995d3d8" providerId="ADAL" clId="{A383EB48-7DDB-4BB0-9BFF-4E153BB2B4E7}" dt="2024-04-16T17:47:46.764" v="684" actId="1035"/>
          <ac:spMkLst>
            <pc:docMk/>
            <pc:sldMk cId="3855574136" sldId="4429"/>
            <ac:spMk id="24" creationId="{3ACDC08B-1455-3AA1-78D8-ECBB84EB49B7}"/>
          </ac:spMkLst>
        </pc:spChg>
        <pc:spChg chg="mod">
          <ac:chgData name="Snyder, Ali" userId="70d86518-8e07-40ba-820a-79716995d3d8" providerId="ADAL" clId="{A383EB48-7DDB-4BB0-9BFF-4E153BB2B4E7}" dt="2024-04-16T17:47:46.764" v="684" actId="1035"/>
          <ac:spMkLst>
            <pc:docMk/>
            <pc:sldMk cId="3855574136" sldId="4429"/>
            <ac:spMk id="25" creationId="{BB3520C0-7C31-E6F6-E553-39D2F0DF6DB4}"/>
          </ac:spMkLst>
        </pc:spChg>
        <pc:spChg chg="mod">
          <ac:chgData name="Snyder, Ali" userId="70d86518-8e07-40ba-820a-79716995d3d8" providerId="ADAL" clId="{A383EB48-7DDB-4BB0-9BFF-4E153BB2B4E7}" dt="2024-04-16T17:47:46.764" v="684" actId="1035"/>
          <ac:spMkLst>
            <pc:docMk/>
            <pc:sldMk cId="3855574136" sldId="4429"/>
            <ac:spMk id="27" creationId="{B5218724-4724-F7AA-11D6-47DEA73F8BB9}"/>
          </ac:spMkLst>
        </pc:spChg>
        <pc:spChg chg="mod">
          <ac:chgData name="Snyder, Ali" userId="70d86518-8e07-40ba-820a-79716995d3d8" providerId="ADAL" clId="{A383EB48-7DDB-4BB0-9BFF-4E153BB2B4E7}" dt="2024-04-16T17:47:46.764" v="684" actId="1035"/>
          <ac:spMkLst>
            <pc:docMk/>
            <pc:sldMk cId="3855574136" sldId="4429"/>
            <ac:spMk id="28" creationId="{1C42D942-B223-625A-B856-D05493D19305}"/>
          </ac:spMkLst>
        </pc:spChg>
        <pc:spChg chg="mod">
          <ac:chgData name="Snyder, Ali" userId="70d86518-8e07-40ba-820a-79716995d3d8" providerId="ADAL" clId="{A383EB48-7DDB-4BB0-9BFF-4E153BB2B4E7}" dt="2024-04-16T17:47:46.764" v="684" actId="1035"/>
          <ac:spMkLst>
            <pc:docMk/>
            <pc:sldMk cId="3855574136" sldId="4429"/>
            <ac:spMk id="29" creationId="{197CC6CA-8F84-1AAB-8021-12991BA01E29}"/>
          </ac:spMkLst>
        </pc:spChg>
        <pc:picChg chg="add mod">
          <ac:chgData name="Snyder, Ali" userId="70d86518-8e07-40ba-820a-79716995d3d8" providerId="ADAL" clId="{A383EB48-7DDB-4BB0-9BFF-4E153BB2B4E7}" dt="2024-04-17T02:20:20.092" v="2402"/>
          <ac:picMkLst>
            <pc:docMk/>
            <pc:sldMk cId="3855574136" sldId="4429"/>
            <ac:picMk id="4" creationId="{DF6C608E-BCDC-8DBB-6419-03385E70F22C}"/>
          </ac:picMkLst>
        </pc:picChg>
      </pc:sldChg>
      <pc:sldChg chg="addSp modSp mod">
        <pc:chgData name="Snyder, Ali" userId="70d86518-8e07-40ba-820a-79716995d3d8" providerId="ADAL" clId="{A383EB48-7DDB-4BB0-9BFF-4E153BB2B4E7}" dt="2024-04-17T02:20:27.838" v="2405"/>
        <pc:sldMkLst>
          <pc:docMk/>
          <pc:sldMk cId="315746752" sldId="4430"/>
        </pc:sldMkLst>
        <pc:spChg chg="mod">
          <ac:chgData name="Snyder, Ali" userId="70d86518-8e07-40ba-820a-79716995d3d8" providerId="ADAL" clId="{A383EB48-7DDB-4BB0-9BFF-4E153BB2B4E7}" dt="2024-04-16T17:49:45.635" v="745" actId="1035"/>
          <ac:spMkLst>
            <pc:docMk/>
            <pc:sldMk cId="315746752" sldId="4430"/>
            <ac:spMk id="14" creationId="{0779595B-1C16-ECBB-FA62-0021DE04DD4B}"/>
          </ac:spMkLst>
        </pc:spChg>
        <pc:spChg chg="mod">
          <ac:chgData name="Snyder, Ali" userId="70d86518-8e07-40ba-820a-79716995d3d8" providerId="ADAL" clId="{A383EB48-7DDB-4BB0-9BFF-4E153BB2B4E7}" dt="2024-04-16T17:49:45.635" v="745" actId="1035"/>
          <ac:spMkLst>
            <pc:docMk/>
            <pc:sldMk cId="315746752" sldId="4430"/>
            <ac:spMk id="21" creationId="{7667AD34-779B-C93C-22BF-784A5A58B3FD}"/>
          </ac:spMkLst>
        </pc:spChg>
        <pc:spChg chg="mod">
          <ac:chgData name="Snyder, Ali" userId="70d86518-8e07-40ba-820a-79716995d3d8" providerId="ADAL" clId="{A383EB48-7DDB-4BB0-9BFF-4E153BB2B4E7}" dt="2024-04-16T17:49:45.635" v="745" actId="1035"/>
          <ac:spMkLst>
            <pc:docMk/>
            <pc:sldMk cId="315746752" sldId="4430"/>
            <ac:spMk id="22" creationId="{6C192D69-9B3F-3E30-53C1-68D5D1F990DF}"/>
          </ac:spMkLst>
        </pc:spChg>
        <pc:spChg chg="mod">
          <ac:chgData name="Snyder, Ali" userId="70d86518-8e07-40ba-820a-79716995d3d8" providerId="ADAL" clId="{A383EB48-7DDB-4BB0-9BFF-4E153BB2B4E7}" dt="2024-04-16T17:49:45.635" v="745" actId="1035"/>
          <ac:spMkLst>
            <pc:docMk/>
            <pc:sldMk cId="315746752" sldId="4430"/>
            <ac:spMk id="23" creationId="{71F1FAFB-06F4-9A0F-C260-03C9CB614B6F}"/>
          </ac:spMkLst>
        </pc:spChg>
        <pc:spChg chg="mod">
          <ac:chgData name="Snyder, Ali" userId="70d86518-8e07-40ba-820a-79716995d3d8" providerId="ADAL" clId="{A383EB48-7DDB-4BB0-9BFF-4E153BB2B4E7}" dt="2024-04-16T17:49:45.635" v="745" actId="1035"/>
          <ac:spMkLst>
            <pc:docMk/>
            <pc:sldMk cId="315746752" sldId="4430"/>
            <ac:spMk id="24" creationId="{3ACDC08B-1455-3AA1-78D8-ECBB84EB49B7}"/>
          </ac:spMkLst>
        </pc:spChg>
        <pc:spChg chg="mod">
          <ac:chgData name="Snyder, Ali" userId="70d86518-8e07-40ba-820a-79716995d3d8" providerId="ADAL" clId="{A383EB48-7DDB-4BB0-9BFF-4E153BB2B4E7}" dt="2024-04-16T17:49:45.635" v="745" actId="1035"/>
          <ac:spMkLst>
            <pc:docMk/>
            <pc:sldMk cId="315746752" sldId="4430"/>
            <ac:spMk id="25" creationId="{BB3520C0-7C31-E6F6-E553-39D2F0DF6DB4}"/>
          </ac:spMkLst>
        </pc:spChg>
        <pc:spChg chg="mod">
          <ac:chgData name="Snyder, Ali" userId="70d86518-8e07-40ba-820a-79716995d3d8" providerId="ADAL" clId="{A383EB48-7DDB-4BB0-9BFF-4E153BB2B4E7}" dt="2024-04-16T17:49:45.635" v="745" actId="1035"/>
          <ac:spMkLst>
            <pc:docMk/>
            <pc:sldMk cId="315746752" sldId="4430"/>
            <ac:spMk id="27" creationId="{B5218724-4724-F7AA-11D6-47DEA73F8BB9}"/>
          </ac:spMkLst>
        </pc:spChg>
        <pc:spChg chg="mod">
          <ac:chgData name="Snyder, Ali" userId="70d86518-8e07-40ba-820a-79716995d3d8" providerId="ADAL" clId="{A383EB48-7DDB-4BB0-9BFF-4E153BB2B4E7}" dt="2024-04-16T17:49:45.635" v="745" actId="1035"/>
          <ac:spMkLst>
            <pc:docMk/>
            <pc:sldMk cId="315746752" sldId="4430"/>
            <ac:spMk id="28" creationId="{1C42D942-B223-625A-B856-D05493D19305}"/>
          </ac:spMkLst>
        </pc:spChg>
        <pc:spChg chg="mod">
          <ac:chgData name="Snyder, Ali" userId="70d86518-8e07-40ba-820a-79716995d3d8" providerId="ADAL" clId="{A383EB48-7DDB-4BB0-9BFF-4E153BB2B4E7}" dt="2024-04-16T17:49:45.635" v="745" actId="1035"/>
          <ac:spMkLst>
            <pc:docMk/>
            <pc:sldMk cId="315746752" sldId="4430"/>
            <ac:spMk id="29" creationId="{197CC6CA-8F84-1AAB-8021-12991BA01E29}"/>
          </ac:spMkLst>
        </pc:spChg>
        <pc:picChg chg="add mod">
          <ac:chgData name="Snyder, Ali" userId="70d86518-8e07-40ba-820a-79716995d3d8" providerId="ADAL" clId="{A383EB48-7DDB-4BB0-9BFF-4E153BB2B4E7}" dt="2024-04-17T02:20:27.838" v="2405"/>
          <ac:picMkLst>
            <pc:docMk/>
            <pc:sldMk cId="315746752" sldId="4430"/>
            <ac:picMk id="4" creationId="{C23F93C9-71F6-948A-4EF0-BAD38D52F3DF}"/>
          </ac:picMkLst>
        </pc:picChg>
      </pc:sldChg>
      <pc:sldChg chg="addSp modSp mod">
        <pc:chgData name="Snyder, Ali" userId="70d86518-8e07-40ba-820a-79716995d3d8" providerId="ADAL" clId="{A383EB48-7DDB-4BB0-9BFF-4E153BB2B4E7}" dt="2024-04-17T02:20:34.011" v="2407"/>
        <pc:sldMkLst>
          <pc:docMk/>
          <pc:sldMk cId="166423422" sldId="4431"/>
        </pc:sldMkLst>
        <pc:spChg chg="mod">
          <ac:chgData name="Snyder, Ali" userId="70d86518-8e07-40ba-820a-79716995d3d8" providerId="ADAL" clId="{A383EB48-7DDB-4BB0-9BFF-4E153BB2B4E7}" dt="2024-04-16T17:57:35.220" v="1543" actId="1035"/>
          <ac:spMkLst>
            <pc:docMk/>
            <pc:sldMk cId="166423422" sldId="4431"/>
            <ac:spMk id="14" creationId="{0779595B-1C16-ECBB-FA62-0021DE04DD4B}"/>
          </ac:spMkLst>
        </pc:spChg>
        <pc:spChg chg="mod">
          <ac:chgData name="Snyder, Ali" userId="70d86518-8e07-40ba-820a-79716995d3d8" providerId="ADAL" clId="{A383EB48-7DDB-4BB0-9BFF-4E153BB2B4E7}" dt="2024-04-16T17:57:35.220" v="1543" actId="1035"/>
          <ac:spMkLst>
            <pc:docMk/>
            <pc:sldMk cId="166423422" sldId="4431"/>
            <ac:spMk id="21" creationId="{7667AD34-779B-C93C-22BF-784A5A58B3FD}"/>
          </ac:spMkLst>
        </pc:spChg>
        <pc:spChg chg="mod">
          <ac:chgData name="Snyder, Ali" userId="70d86518-8e07-40ba-820a-79716995d3d8" providerId="ADAL" clId="{A383EB48-7DDB-4BB0-9BFF-4E153BB2B4E7}" dt="2024-04-16T17:57:35.220" v="1543" actId="1035"/>
          <ac:spMkLst>
            <pc:docMk/>
            <pc:sldMk cId="166423422" sldId="4431"/>
            <ac:spMk id="22" creationId="{6C192D69-9B3F-3E30-53C1-68D5D1F990DF}"/>
          </ac:spMkLst>
        </pc:spChg>
        <pc:spChg chg="mod">
          <ac:chgData name="Snyder, Ali" userId="70d86518-8e07-40ba-820a-79716995d3d8" providerId="ADAL" clId="{A383EB48-7DDB-4BB0-9BFF-4E153BB2B4E7}" dt="2024-04-16T17:57:35.220" v="1543" actId="1035"/>
          <ac:spMkLst>
            <pc:docMk/>
            <pc:sldMk cId="166423422" sldId="4431"/>
            <ac:spMk id="23" creationId="{71F1FAFB-06F4-9A0F-C260-03C9CB614B6F}"/>
          </ac:spMkLst>
        </pc:spChg>
        <pc:spChg chg="mod">
          <ac:chgData name="Snyder, Ali" userId="70d86518-8e07-40ba-820a-79716995d3d8" providerId="ADAL" clId="{A383EB48-7DDB-4BB0-9BFF-4E153BB2B4E7}" dt="2024-04-16T17:57:35.220" v="1543" actId="1035"/>
          <ac:spMkLst>
            <pc:docMk/>
            <pc:sldMk cId="166423422" sldId="4431"/>
            <ac:spMk id="24" creationId="{3ACDC08B-1455-3AA1-78D8-ECBB84EB49B7}"/>
          </ac:spMkLst>
        </pc:spChg>
        <pc:spChg chg="mod">
          <ac:chgData name="Snyder, Ali" userId="70d86518-8e07-40ba-820a-79716995d3d8" providerId="ADAL" clId="{A383EB48-7DDB-4BB0-9BFF-4E153BB2B4E7}" dt="2024-04-16T17:57:35.220" v="1543" actId="1035"/>
          <ac:spMkLst>
            <pc:docMk/>
            <pc:sldMk cId="166423422" sldId="4431"/>
            <ac:spMk id="25" creationId="{BB3520C0-7C31-E6F6-E553-39D2F0DF6DB4}"/>
          </ac:spMkLst>
        </pc:spChg>
        <pc:spChg chg="mod">
          <ac:chgData name="Snyder, Ali" userId="70d86518-8e07-40ba-820a-79716995d3d8" providerId="ADAL" clId="{A383EB48-7DDB-4BB0-9BFF-4E153BB2B4E7}" dt="2024-04-16T17:57:35.220" v="1543" actId="1035"/>
          <ac:spMkLst>
            <pc:docMk/>
            <pc:sldMk cId="166423422" sldId="4431"/>
            <ac:spMk id="27" creationId="{B5218724-4724-F7AA-11D6-47DEA73F8BB9}"/>
          </ac:spMkLst>
        </pc:spChg>
        <pc:spChg chg="mod">
          <ac:chgData name="Snyder, Ali" userId="70d86518-8e07-40ba-820a-79716995d3d8" providerId="ADAL" clId="{A383EB48-7DDB-4BB0-9BFF-4E153BB2B4E7}" dt="2024-04-16T17:57:35.220" v="1543" actId="1035"/>
          <ac:spMkLst>
            <pc:docMk/>
            <pc:sldMk cId="166423422" sldId="4431"/>
            <ac:spMk id="28" creationId="{1C42D942-B223-625A-B856-D05493D19305}"/>
          </ac:spMkLst>
        </pc:spChg>
        <pc:spChg chg="mod">
          <ac:chgData name="Snyder, Ali" userId="70d86518-8e07-40ba-820a-79716995d3d8" providerId="ADAL" clId="{A383EB48-7DDB-4BB0-9BFF-4E153BB2B4E7}" dt="2024-04-16T17:57:35.220" v="1543" actId="1035"/>
          <ac:spMkLst>
            <pc:docMk/>
            <pc:sldMk cId="166423422" sldId="4431"/>
            <ac:spMk id="29" creationId="{197CC6CA-8F84-1AAB-8021-12991BA01E29}"/>
          </ac:spMkLst>
        </pc:spChg>
        <pc:picChg chg="add mod">
          <ac:chgData name="Snyder, Ali" userId="70d86518-8e07-40ba-820a-79716995d3d8" providerId="ADAL" clId="{A383EB48-7DDB-4BB0-9BFF-4E153BB2B4E7}" dt="2024-04-17T02:20:34.011" v="2407"/>
          <ac:picMkLst>
            <pc:docMk/>
            <pc:sldMk cId="166423422" sldId="4431"/>
            <ac:picMk id="4" creationId="{634C67EC-CDB0-6A95-25A3-9358820BC796}"/>
          </ac:picMkLst>
        </pc:picChg>
      </pc:sldChg>
      <pc:sldChg chg="addSp modSp mod">
        <pc:chgData name="Snyder, Ali" userId="70d86518-8e07-40ba-820a-79716995d3d8" providerId="ADAL" clId="{A383EB48-7DDB-4BB0-9BFF-4E153BB2B4E7}" dt="2024-04-17T02:20:47.295" v="2413"/>
        <pc:sldMkLst>
          <pc:docMk/>
          <pc:sldMk cId="492168088" sldId="4432"/>
        </pc:sldMkLst>
        <pc:spChg chg="mod">
          <ac:chgData name="Snyder, Ali" userId="70d86518-8e07-40ba-820a-79716995d3d8" providerId="ADAL" clId="{A383EB48-7DDB-4BB0-9BFF-4E153BB2B4E7}" dt="2024-04-16T17:59:46.481" v="1621" actId="1035"/>
          <ac:spMkLst>
            <pc:docMk/>
            <pc:sldMk cId="492168088" sldId="4432"/>
            <ac:spMk id="14" creationId="{0779595B-1C16-ECBB-FA62-0021DE04DD4B}"/>
          </ac:spMkLst>
        </pc:spChg>
        <pc:spChg chg="mod">
          <ac:chgData name="Snyder, Ali" userId="70d86518-8e07-40ba-820a-79716995d3d8" providerId="ADAL" clId="{A383EB48-7DDB-4BB0-9BFF-4E153BB2B4E7}" dt="2024-04-16T17:59:46.481" v="1621" actId="1035"/>
          <ac:spMkLst>
            <pc:docMk/>
            <pc:sldMk cId="492168088" sldId="4432"/>
            <ac:spMk id="21" creationId="{7667AD34-779B-C93C-22BF-784A5A58B3FD}"/>
          </ac:spMkLst>
        </pc:spChg>
        <pc:spChg chg="mod">
          <ac:chgData name="Snyder, Ali" userId="70d86518-8e07-40ba-820a-79716995d3d8" providerId="ADAL" clId="{A383EB48-7DDB-4BB0-9BFF-4E153BB2B4E7}" dt="2024-04-16T17:59:46.481" v="1621" actId="1035"/>
          <ac:spMkLst>
            <pc:docMk/>
            <pc:sldMk cId="492168088" sldId="4432"/>
            <ac:spMk id="22" creationId="{6C192D69-9B3F-3E30-53C1-68D5D1F990DF}"/>
          </ac:spMkLst>
        </pc:spChg>
        <pc:spChg chg="mod">
          <ac:chgData name="Snyder, Ali" userId="70d86518-8e07-40ba-820a-79716995d3d8" providerId="ADAL" clId="{A383EB48-7DDB-4BB0-9BFF-4E153BB2B4E7}" dt="2024-04-16T17:59:46.481" v="1621" actId="1035"/>
          <ac:spMkLst>
            <pc:docMk/>
            <pc:sldMk cId="492168088" sldId="4432"/>
            <ac:spMk id="23" creationId="{71F1FAFB-06F4-9A0F-C260-03C9CB614B6F}"/>
          </ac:spMkLst>
        </pc:spChg>
        <pc:spChg chg="mod">
          <ac:chgData name="Snyder, Ali" userId="70d86518-8e07-40ba-820a-79716995d3d8" providerId="ADAL" clId="{A383EB48-7DDB-4BB0-9BFF-4E153BB2B4E7}" dt="2024-04-16T17:59:46.481" v="1621" actId="1035"/>
          <ac:spMkLst>
            <pc:docMk/>
            <pc:sldMk cId="492168088" sldId="4432"/>
            <ac:spMk id="24" creationId="{3ACDC08B-1455-3AA1-78D8-ECBB84EB49B7}"/>
          </ac:spMkLst>
        </pc:spChg>
        <pc:spChg chg="mod">
          <ac:chgData name="Snyder, Ali" userId="70d86518-8e07-40ba-820a-79716995d3d8" providerId="ADAL" clId="{A383EB48-7DDB-4BB0-9BFF-4E153BB2B4E7}" dt="2024-04-16T17:59:46.481" v="1621" actId="1035"/>
          <ac:spMkLst>
            <pc:docMk/>
            <pc:sldMk cId="492168088" sldId="4432"/>
            <ac:spMk id="25" creationId="{BB3520C0-7C31-E6F6-E553-39D2F0DF6DB4}"/>
          </ac:spMkLst>
        </pc:spChg>
        <pc:spChg chg="mod">
          <ac:chgData name="Snyder, Ali" userId="70d86518-8e07-40ba-820a-79716995d3d8" providerId="ADAL" clId="{A383EB48-7DDB-4BB0-9BFF-4E153BB2B4E7}" dt="2024-04-16T17:59:46.481" v="1621" actId="1035"/>
          <ac:spMkLst>
            <pc:docMk/>
            <pc:sldMk cId="492168088" sldId="4432"/>
            <ac:spMk id="27" creationId="{B5218724-4724-F7AA-11D6-47DEA73F8BB9}"/>
          </ac:spMkLst>
        </pc:spChg>
        <pc:spChg chg="mod">
          <ac:chgData name="Snyder, Ali" userId="70d86518-8e07-40ba-820a-79716995d3d8" providerId="ADAL" clId="{A383EB48-7DDB-4BB0-9BFF-4E153BB2B4E7}" dt="2024-04-16T17:59:46.481" v="1621" actId="1035"/>
          <ac:spMkLst>
            <pc:docMk/>
            <pc:sldMk cId="492168088" sldId="4432"/>
            <ac:spMk id="28" creationId="{1C42D942-B223-625A-B856-D05493D19305}"/>
          </ac:spMkLst>
        </pc:spChg>
        <pc:spChg chg="mod">
          <ac:chgData name="Snyder, Ali" userId="70d86518-8e07-40ba-820a-79716995d3d8" providerId="ADAL" clId="{A383EB48-7DDB-4BB0-9BFF-4E153BB2B4E7}" dt="2024-04-16T17:59:46.481" v="1621" actId="1035"/>
          <ac:spMkLst>
            <pc:docMk/>
            <pc:sldMk cId="492168088" sldId="4432"/>
            <ac:spMk id="29" creationId="{197CC6CA-8F84-1AAB-8021-12991BA01E29}"/>
          </ac:spMkLst>
        </pc:spChg>
        <pc:picChg chg="add mod">
          <ac:chgData name="Snyder, Ali" userId="70d86518-8e07-40ba-820a-79716995d3d8" providerId="ADAL" clId="{A383EB48-7DDB-4BB0-9BFF-4E153BB2B4E7}" dt="2024-04-17T02:20:47.295" v="2413"/>
          <ac:picMkLst>
            <pc:docMk/>
            <pc:sldMk cId="492168088" sldId="4432"/>
            <ac:picMk id="4" creationId="{58180C96-FE46-68B4-2AC3-18FCF40ED0EE}"/>
          </ac:picMkLst>
        </pc:picChg>
      </pc:sldChg>
      <pc:sldChg chg="addSp modSp">
        <pc:chgData name="Snyder, Ali" userId="70d86518-8e07-40ba-820a-79716995d3d8" providerId="ADAL" clId="{A383EB48-7DDB-4BB0-9BFF-4E153BB2B4E7}" dt="2024-04-17T02:20:55.119" v="2416"/>
        <pc:sldMkLst>
          <pc:docMk/>
          <pc:sldMk cId="3442012778" sldId="4433"/>
        </pc:sldMkLst>
        <pc:picChg chg="add mod">
          <ac:chgData name="Snyder, Ali" userId="70d86518-8e07-40ba-820a-79716995d3d8" providerId="ADAL" clId="{A383EB48-7DDB-4BB0-9BFF-4E153BB2B4E7}" dt="2024-04-17T02:20:55.119" v="2416"/>
          <ac:picMkLst>
            <pc:docMk/>
            <pc:sldMk cId="3442012778" sldId="4433"/>
            <ac:picMk id="4" creationId="{5A6F3905-41FB-986E-A7D4-6E360787BF98}"/>
          </ac:picMkLst>
        </pc:picChg>
      </pc:sldChg>
      <pc:sldChg chg="delSp modSp add mod">
        <pc:chgData name="Snyder, Ali" userId="70d86518-8e07-40ba-820a-79716995d3d8" providerId="ADAL" clId="{A383EB48-7DDB-4BB0-9BFF-4E153BB2B4E7}" dt="2024-04-17T10:43:38.942" v="2819" actId="255"/>
        <pc:sldMkLst>
          <pc:docMk/>
          <pc:sldMk cId="2293431052" sldId="4434"/>
        </pc:sldMkLst>
        <pc:spChg chg="del mod">
          <ac:chgData name="Snyder, Ali" userId="70d86518-8e07-40ba-820a-79716995d3d8" providerId="ADAL" clId="{A383EB48-7DDB-4BB0-9BFF-4E153BB2B4E7}" dt="2024-04-17T10:28:03.168" v="2518" actId="478"/>
          <ac:spMkLst>
            <pc:docMk/>
            <pc:sldMk cId="2293431052" sldId="4434"/>
            <ac:spMk id="2" creationId="{38D21DBD-2FD8-273C-1B5A-6387A4BBA314}"/>
          </ac:spMkLst>
        </pc:spChg>
        <pc:spChg chg="del">
          <ac:chgData name="Snyder, Ali" userId="70d86518-8e07-40ba-820a-79716995d3d8" providerId="ADAL" clId="{A383EB48-7DDB-4BB0-9BFF-4E153BB2B4E7}" dt="2024-04-17T10:28:03.168" v="2518" actId="478"/>
          <ac:spMkLst>
            <pc:docMk/>
            <pc:sldMk cId="2293431052" sldId="4434"/>
            <ac:spMk id="3" creationId="{76DEF197-3EFB-16F6-30B5-9BDCB609EDCA}"/>
          </ac:spMkLst>
        </pc:spChg>
        <pc:spChg chg="mod">
          <ac:chgData name="Snyder, Ali" userId="70d86518-8e07-40ba-820a-79716995d3d8" providerId="ADAL" clId="{A383EB48-7DDB-4BB0-9BFF-4E153BB2B4E7}" dt="2024-04-17T10:43:38.942" v="2819" actId="255"/>
          <ac:spMkLst>
            <pc:docMk/>
            <pc:sldMk cId="2293431052" sldId="4434"/>
            <ac:spMk id="4" creationId="{665EDB1D-5060-1398-F219-02BDF421B40B}"/>
          </ac:spMkLst>
        </pc:spChg>
      </pc:sldChg>
      <pc:sldChg chg="addSp delSp modSp new del mod">
        <pc:chgData name="Snyder, Ali" userId="70d86518-8e07-40ba-820a-79716995d3d8" providerId="ADAL" clId="{A383EB48-7DDB-4BB0-9BFF-4E153BB2B4E7}" dt="2024-04-17T02:24:46.296" v="2480" actId="47"/>
        <pc:sldMkLst>
          <pc:docMk/>
          <pc:sldMk cId="2782840362" sldId="4434"/>
        </pc:sldMkLst>
        <pc:spChg chg="del">
          <ac:chgData name="Snyder, Ali" userId="70d86518-8e07-40ba-820a-79716995d3d8" providerId="ADAL" clId="{A383EB48-7DDB-4BB0-9BFF-4E153BB2B4E7}" dt="2024-04-17T02:12:25.207" v="2168" actId="478"/>
          <ac:spMkLst>
            <pc:docMk/>
            <pc:sldMk cId="2782840362" sldId="4434"/>
            <ac:spMk id="2" creationId="{231274AF-7567-7285-69AA-B25C380DB71F}"/>
          </ac:spMkLst>
        </pc:spChg>
        <pc:spChg chg="del">
          <ac:chgData name="Snyder, Ali" userId="70d86518-8e07-40ba-820a-79716995d3d8" providerId="ADAL" clId="{A383EB48-7DDB-4BB0-9BFF-4E153BB2B4E7}" dt="2024-04-17T02:12:26.148" v="2169" actId="478"/>
          <ac:spMkLst>
            <pc:docMk/>
            <pc:sldMk cId="2782840362" sldId="4434"/>
            <ac:spMk id="3" creationId="{BFA1F5FF-9634-BC62-72F9-12CE0ED866CC}"/>
          </ac:spMkLst>
        </pc:spChg>
        <pc:spChg chg="del">
          <ac:chgData name="Snyder, Ali" userId="70d86518-8e07-40ba-820a-79716995d3d8" providerId="ADAL" clId="{A383EB48-7DDB-4BB0-9BFF-4E153BB2B4E7}" dt="2024-04-17T02:12:27.423" v="2170" actId="478"/>
          <ac:spMkLst>
            <pc:docMk/>
            <pc:sldMk cId="2782840362" sldId="4434"/>
            <ac:spMk id="4" creationId="{041F9D21-2740-926E-4AAF-756D3A2929D9}"/>
          </ac:spMkLst>
        </pc:spChg>
        <pc:spChg chg="add mod">
          <ac:chgData name="Snyder, Ali" userId="70d86518-8e07-40ba-820a-79716995d3d8" providerId="ADAL" clId="{A383EB48-7DDB-4BB0-9BFF-4E153BB2B4E7}" dt="2024-04-17T02:12:32.375" v="2171"/>
          <ac:spMkLst>
            <pc:docMk/>
            <pc:sldMk cId="2782840362" sldId="4434"/>
            <ac:spMk id="7" creationId="{AF8675D7-BC2F-7935-E9A8-EC81CF40ED4A}"/>
          </ac:spMkLst>
        </pc:spChg>
      </pc:sldChg>
      <pc:sldChg chg="delSp modSp add mod">
        <pc:chgData name="Snyder, Ali" userId="70d86518-8e07-40ba-820a-79716995d3d8" providerId="ADAL" clId="{A383EB48-7DDB-4BB0-9BFF-4E153BB2B4E7}" dt="2024-04-17T10:43:58.575" v="2824" actId="14100"/>
        <pc:sldMkLst>
          <pc:docMk/>
          <pc:sldMk cId="2714271594" sldId="4435"/>
        </pc:sldMkLst>
        <pc:spChg chg="del">
          <ac:chgData name="Snyder, Ali" userId="70d86518-8e07-40ba-820a-79716995d3d8" providerId="ADAL" clId="{A383EB48-7DDB-4BB0-9BFF-4E153BB2B4E7}" dt="2024-04-17T10:28:10.226" v="2519" actId="478"/>
          <ac:spMkLst>
            <pc:docMk/>
            <pc:sldMk cId="2714271594" sldId="4435"/>
            <ac:spMk id="2" creationId="{38D21DBD-2FD8-273C-1B5A-6387A4BBA314}"/>
          </ac:spMkLst>
        </pc:spChg>
        <pc:spChg chg="del">
          <ac:chgData name="Snyder, Ali" userId="70d86518-8e07-40ba-820a-79716995d3d8" providerId="ADAL" clId="{A383EB48-7DDB-4BB0-9BFF-4E153BB2B4E7}" dt="2024-04-17T10:28:10.226" v="2519" actId="478"/>
          <ac:spMkLst>
            <pc:docMk/>
            <pc:sldMk cId="2714271594" sldId="4435"/>
            <ac:spMk id="3" creationId="{76DEF197-3EFB-16F6-30B5-9BDCB609EDCA}"/>
          </ac:spMkLst>
        </pc:spChg>
        <pc:spChg chg="mod">
          <ac:chgData name="Snyder, Ali" userId="70d86518-8e07-40ba-820a-79716995d3d8" providerId="ADAL" clId="{A383EB48-7DDB-4BB0-9BFF-4E153BB2B4E7}" dt="2024-04-17T10:43:52.230" v="2822" actId="1076"/>
          <ac:spMkLst>
            <pc:docMk/>
            <pc:sldMk cId="2714271594" sldId="4435"/>
            <ac:spMk id="4" creationId="{665EDB1D-5060-1398-F219-02BDF421B40B}"/>
          </ac:spMkLst>
        </pc:spChg>
        <pc:spChg chg="mod">
          <ac:chgData name="Snyder, Ali" userId="70d86518-8e07-40ba-820a-79716995d3d8" providerId="ADAL" clId="{A383EB48-7DDB-4BB0-9BFF-4E153BB2B4E7}" dt="2024-04-17T10:43:58.575" v="2824" actId="14100"/>
          <ac:spMkLst>
            <pc:docMk/>
            <pc:sldMk cId="2714271594" sldId="4435"/>
            <ac:spMk id="6" creationId="{2E7053AD-B7DD-A9C1-D86B-83B9FABD2A2E}"/>
          </ac:spMkLst>
        </pc:spChg>
      </pc:sldChg>
      <pc:sldChg chg="delSp modSp add mod">
        <pc:chgData name="Snyder, Ali" userId="70d86518-8e07-40ba-820a-79716995d3d8" providerId="ADAL" clId="{A383EB48-7DDB-4BB0-9BFF-4E153BB2B4E7}" dt="2024-04-17T10:46:11.300" v="2859" actId="255"/>
        <pc:sldMkLst>
          <pc:docMk/>
          <pc:sldMk cId="591104" sldId="4645"/>
        </pc:sldMkLst>
        <pc:spChg chg="del">
          <ac:chgData name="Snyder, Ali" userId="70d86518-8e07-40ba-820a-79716995d3d8" providerId="ADAL" clId="{A383EB48-7DDB-4BB0-9BFF-4E153BB2B4E7}" dt="2024-04-17T10:28:54.203" v="2527" actId="478"/>
          <ac:spMkLst>
            <pc:docMk/>
            <pc:sldMk cId="591104" sldId="4645"/>
            <ac:spMk id="2" creationId="{38D21DBD-2FD8-273C-1B5A-6387A4BBA314}"/>
          </ac:spMkLst>
        </pc:spChg>
        <pc:spChg chg="del">
          <ac:chgData name="Snyder, Ali" userId="70d86518-8e07-40ba-820a-79716995d3d8" providerId="ADAL" clId="{A383EB48-7DDB-4BB0-9BFF-4E153BB2B4E7}" dt="2024-04-17T10:28:54.203" v="2527" actId="478"/>
          <ac:spMkLst>
            <pc:docMk/>
            <pc:sldMk cId="591104" sldId="4645"/>
            <ac:spMk id="3" creationId="{76DEF197-3EFB-16F6-30B5-9BDCB609EDCA}"/>
          </ac:spMkLst>
        </pc:spChg>
        <pc:spChg chg="mod">
          <ac:chgData name="Snyder, Ali" userId="70d86518-8e07-40ba-820a-79716995d3d8" providerId="ADAL" clId="{A383EB48-7DDB-4BB0-9BFF-4E153BB2B4E7}" dt="2024-04-17T10:46:11.300" v="2859" actId="255"/>
          <ac:spMkLst>
            <pc:docMk/>
            <pc:sldMk cId="591104" sldId="4645"/>
            <ac:spMk id="4" creationId="{665EDB1D-5060-1398-F219-02BDF421B40B}"/>
          </ac:spMkLst>
        </pc:spChg>
      </pc:sldChg>
      <pc:sldChg chg="delSp modSp add mod">
        <pc:chgData name="Snyder, Ali" userId="70d86518-8e07-40ba-820a-79716995d3d8" providerId="ADAL" clId="{A383EB48-7DDB-4BB0-9BFF-4E153BB2B4E7}" dt="2024-04-17T10:45:00.259" v="2837" actId="255"/>
        <pc:sldMkLst>
          <pc:docMk/>
          <pc:sldMk cId="1356372059" sldId="4646"/>
        </pc:sldMkLst>
        <pc:spChg chg="del">
          <ac:chgData name="Snyder, Ali" userId="70d86518-8e07-40ba-820a-79716995d3d8" providerId="ADAL" clId="{A383EB48-7DDB-4BB0-9BFF-4E153BB2B4E7}" dt="2024-04-17T10:28:30.738" v="2523" actId="478"/>
          <ac:spMkLst>
            <pc:docMk/>
            <pc:sldMk cId="1356372059" sldId="4646"/>
            <ac:spMk id="2" creationId="{38D21DBD-2FD8-273C-1B5A-6387A4BBA314}"/>
          </ac:spMkLst>
        </pc:spChg>
        <pc:spChg chg="del">
          <ac:chgData name="Snyder, Ali" userId="70d86518-8e07-40ba-820a-79716995d3d8" providerId="ADAL" clId="{A383EB48-7DDB-4BB0-9BFF-4E153BB2B4E7}" dt="2024-04-17T10:28:30.738" v="2523" actId="478"/>
          <ac:spMkLst>
            <pc:docMk/>
            <pc:sldMk cId="1356372059" sldId="4646"/>
            <ac:spMk id="3" creationId="{76DEF197-3EFB-16F6-30B5-9BDCB609EDCA}"/>
          </ac:spMkLst>
        </pc:spChg>
        <pc:spChg chg="mod">
          <ac:chgData name="Snyder, Ali" userId="70d86518-8e07-40ba-820a-79716995d3d8" providerId="ADAL" clId="{A383EB48-7DDB-4BB0-9BFF-4E153BB2B4E7}" dt="2024-04-17T10:45:00.259" v="2837" actId="255"/>
          <ac:spMkLst>
            <pc:docMk/>
            <pc:sldMk cId="1356372059" sldId="4646"/>
            <ac:spMk id="4" creationId="{665EDB1D-5060-1398-F219-02BDF421B40B}"/>
          </ac:spMkLst>
        </pc:spChg>
      </pc:sldChg>
      <pc:sldChg chg="delSp modSp add mod">
        <pc:chgData name="Snyder, Ali" userId="70d86518-8e07-40ba-820a-79716995d3d8" providerId="ADAL" clId="{A383EB48-7DDB-4BB0-9BFF-4E153BB2B4E7}" dt="2024-04-17T10:45:04.804" v="2838" actId="255"/>
        <pc:sldMkLst>
          <pc:docMk/>
          <pc:sldMk cId="2957840204" sldId="4660"/>
        </pc:sldMkLst>
        <pc:spChg chg="del">
          <ac:chgData name="Snyder, Ali" userId="70d86518-8e07-40ba-820a-79716995d3d8" providerId="ADAL" clId="{A383EB48-7DDB-4BB0-9BFF-4E153BB2B4E7}" dt="2024-04-17T10:28:25.144" v="2522" actId="478"/>
          <ac:spMkLst>
            <pc:docMk/>
            <pc:sldMk cId="2957840204" sldId="4660"/>
            <ac:spMk id="2" creationId="{38D21DBD-2FD8-273C-1B5A-6387A4BBA314}"/>
          </ac:spMkLst>
        </pc:spChg>
        <pc:spChg chg="del">
          <ac:chgData name="Snyder, Ali" userId="70d86518-8e07-40ba-820a-79716995d3d8" providerId="ADAL" clId="{A383EB48-7DDB-4BB0-9BFF-4E153BB2B4E7}" dt="2024-04-17T10:28:25.144" v="2522" actId="478"/>
          <ac:spMkLst>
            <pc:docMk/>
            <pc:sldMk cId="2957840204" sldId="4660"/>
            <ac:spMk id="3" creationId="{76DEF197-3EFB-16F6-30B5-9BDCB609EDCA}"/>
          </ac:spMkLst>
        </pc:spChg>
        <pc:spChg chg="mod">
          <ac:chgData name="Snyder, Ali" userId="70d86518-8e07-40ba-820a-79716995d3d8" providerId="ADAL" clId="{A383EB48-7DDB-4BB0-9BFF-4E153BB2B4E7}" dt="2024-04-17T10:45:04.804" v="2838" actId="255"/>
          <ac:spMkLst>
            <pc:docMk/>
            <pc:sldMk cId="2957840204" sldId="4660"/>
            <ac:spMk id="4" creationId="{665EDB1D-5060-1398-F219-02BDF421B40B}"/>
          </ac:spMkLst>
        </pc:spChg>
      </pc:sldChg>
      <pc:sldChg chg="delSp modSp add mod">
        <pc:chgData name="Snyder, Ali" userId="70d86518-8e07-40ba-820a-79716995d3d8" providerId="ADAL" clId="{A383EB48-7DDB-4BB0-9BFF-4E153BB2B4E7}" dt="2024-04-17T10:44:17.501" v="2828" actId="14100"/>
        <pc:sldMkLst>
          <pc:docMk/>
          <pc:sldMk cId="2847983147" sldId="4661"/>
        </pc:sldMkLst>
        <pc:spChg chg="del">
          <ac:chgData name="Snyder, Ali" userId="70d86518-8e07-40ba-820a-79716995d3d8" providerId="ADAL" clId="{A383EB48-7DDB-4BB0-9BFF-4E153BB2B4E7}" dt="2024-04-17T10:28:15.500" v="2520" actId="478"/>
          <ac:spMkLst>
            <pc:docMk/>
            <pc:sldMk cId="2847983147" sldId="4661"/>
            <ac:spMk id="2" creationId="{38D21DBD-2FD8-273C-1B5A-6387A4BBA314}"/>
          </ac:spMkLst>
        </pc:spChg>
        <pc:spChg chg="del">
          <ac:chgData name="Snyder, Ali" userId="70d86518-8e07-40ba-820a-79716995d3d8" providerId="ADAL" clId="{A383EB48-7DDB-4BB0-9BFF-4E153BB2B4E7}" dt="2024-04-17T10:28:15.500" v="2520" actId="478"/>
          <ac:spMkLst>
            <pc:docMk/>
            <pc:sldMk cId="2847983147" sldId="4661"/>
            <ac:spMk id="3" creationId="{76DEF197-3EFB-16F6-30B5-9BDCB609EDCA}"/>
          </ac:spMkLst>
        </pc:spChg>
        <pc:spChg chg="mod">
          <ac:chgData name="Snyder, Ali" userId="70d86518-8e07-40ba-820a-79716995d3d8" providerId="ADAL" clId="{A383EB48-7DDB-4BB0-9BFF-4E153BB2B4E7}" dt="2024-04-17T10:44:08.236" v="2826" actId="255"/>
          <ac:spMkLst>
            <pc:docMk/>
            <pc:sldMk cId="2847983147" sldId="4661"/>
            <ac:spMk id="4" creationId="{665EDB1D-5060-1398-F219-02BDF421B40B}"/>
          </ac:spMkLst>
        </pc:spChg>
        <pc:spChg chg="mod">
          <ac:chgData name="Snyder, Ali" userId="70d86518-8e07-40ba-820a-79716995d3d8" providerId="ADAL" clId="{A383EB48-7DDB-4BB0-9BFF-4E153BB2B4E7}" dt="2024-04-17T10:44:17.501" v="2828" actId="14100"/>
          <ac:spMkLst>
            <pc:docMk/>
            <pc:sldMk cId="2847983147" sldId="4661"/>
            <ac:spMk id="6" creationId="{2E7053AD-B7DD-A9C1-D86B-83B9FABD2A2E}"/>
          </ac:spMkLst>
        </pc:spChg>
      </pc:sldChg>
      <pc:sldChg chg="delSp modSp add mod">
        <pc:chgData name="Snyder, Ali" userId="70d86518-8e07-40ba-820a-79716995d3d8" providerId="ADAL" clId="{A383EB48-7DDB-4BB0-9BFF-4E153BB2B4E7}" dt="2024-04-17T10:44:40.916" v="2834" actId="404"/>
        <pc:sldMkLst>
          <pc:docMk/>
          <pc:sldMk cId="359814900" sldId="4662"/>
        </pc:sldMkLst>
        <pc:spChg chg="del">
          <ac:chgData name="Snyder, Ali" userId="70d86518-8e07-40ba-820a-79716995d3d8" providerId="ADAL" clId="{A383EB48-7DDB-4BB0-9BFF-4E153BB2B4E7}" dt="2024-04-17T10:28:19.690" v="2521" actId="478"/>
          <ac:spMkLst>
            <pc:docMk/>
            <pc:sldMk cId="359814900" sldId="4662"/>
            <ac:spMk id="2" creationId="{38D21DBD-2FD8-273C-1B5A-6387A4BBA314}"/>
          </ac:spMkLst>
        </pc:spChg>
        <pc:spChg chg="del">
          <ac:chgData name="Snyder, Ali" userId="70d86518-8e07-40ba-820a-79716995d3d8" providerId="ADAL" clId="{A383EB48-7DDB-4BB0-9BFF-4E153BB2B4E7}" dt="2024-04-17T10:28:19.690" v="2521" actId="478"/>
          <ac:spMkLst>
            <pc:docMk/>
            <pc:sldMk cId="359814900" sldId="4662"/>
            <ac:spMk id="3" creationId="{76DEF197-3EFB-16F6-30B5-9BDCB609EDCA}"/>
          </ac:spMkLst>
        </pc:spChg>
        <pc:spChg chg="mod">
          <ac:chgData name="Snyder, Ali" userId="70d86518-8e07-40ba-820a-79716995d3d8" providerId="ADAL" clId="{A383EB48-7DDB-4BB0-9BFF-4E153BB2B4E7}" dt="2024-04-17T10:44:26.504" v="2830" actId="255"/>
          <ac:spMkLst>
            <pc:docMk/>
            <pc:sldMk cId="359814900" sldId="4662"/>
            <ac:spMk id="4" creationId="{665EDB1D-5060-1398-F219-02BDF421B40B}"/>
          </ac:spMkLst>
        </pc:spChg>
        <pc:spChg chg="mod">
          <ac:chgData name="Snyder, Ali" userId="70d86518-8e07-40ba-820a-79716995d3d8" providerId="ADAL" clId="{A383EB48-7DDB-4BB0-9BFF-4E153BB2B4E7}" dt="2024-04-17T10:44:33.675" v="2832" actId="14100"/>
          <ac:spMkLst>
            <pc:docMk/>
            <pc:sldMk cId="359814900" sldId="4662"/>
            <ac:spMk id="6" creationId="{908E1291-C4DC-758C-257E-BD7D8DCFFB7F}"/>
          </ac:spMkLst>
        </pc:spChg>
        <pc:spChg chg="mod">
          <ac:chgData name="Snyder, Ali" userId="70d86518-8e07-40ba-820a-79716995d3d8" providerId="ADAL" clId="{A383EB48-7DDB-4BB0-9BFF-4E153BB2B4E7}" dt="2024-04-17T10:44:40.916" v="2834" actId="404"/>
          <ac:spMkLst>
            <pc:docMk/>
            <pc:sldMk cId="359814900" sldId="4662"/>
            <ac:spMk id="7" creationId="{EFA955D1-17E8-73C8-0CC8-6477BB9DF454}"/>
          </ac:spMkLst>
        </pc:spChg>
      </pc:sldChg>
      <pc:sldChg chg="delSp modSp add mod">
        <pc:chgData name="Snyder, Ali" userId="70d86518-8e07-40ba-820a-79716995d3d8" providerId="ADAL" clId="{A383EB48-7DDB-4BB0-9BFF-4E153BB2B4E7}" dt="2024-04-17T10:45:42.148" v="2853" actId="404"/>
        <pc:sldMkLst>
          <pc:docMk/>
          <pc:sldMk cId="343896989" sldId="4663"/>
        </pc:sldMkLst>
        <pc:spChg chg="del">
          <ac:chgData name="Snyder, Ali" userId="70d86518-8e07-40ba-820a-79716995d3d8" providerId="ADAL" clId="{A383EB48-7DDB-4BB0-9BFF-4E153BB2B4E7}" dt="2024-04-17T10:28:42.910" v="2525" actId="478"/>
          <ac:spMkLst>
            <pc:docMk/>
            <pc:sldMk cId="343896989" sldId="4663"/>
            <ac:spMk id="2" creationId="{38D21DBD-2FD8-273C-1B5A-6387A4BBA314}"/>
          </ac:spMkLst>
        </pc:spChg>
        <pc:spChg chg="del">
          <ac:chgData name="Snyder, Ali" userId="70d86518-8e07-40ba-820a-79716995d3d8" providerId="ADAL" clId="{A383EB48-7DDB-4BB0-9BFF-4E153BB2B4E7}" dt="2024-04-17T10:28:42.910" v="2525" actId="478"/>
          <ac:spMkLst>
            <pc:docMk/>
            <pc:sldMk cId="343896989" sldId="4663"/>
            <ac:spMk id="3" creationId="{76DEF197-3EFB-16F6-30B5-9BDCB609EDCA}"/>
          </ac:spMkLst>
        </pc:spChg>
        <pc:spChg chg="mod">
          <ac:chgData name="Snyder, Ali" userId="70d86518-8e07-40ba-820a-79716995d3d8" providerId="ADAL" clId="{A383EB48-7DDB-4BB0-9BFF-4E153BB2B4E7}" dt="2024-04-17T10:45:37.169" v="2851" actId="255"/>
          <ac:spMkLst>
            <pc:docMk/>
            <pc:sldMk cId="343896989" sldId="4663"/>
            <ac:spMk id="4" creationId="{665EDB1D-5060-1398-F219-02BDF421B40B}"/>
          </ac:spMkLst>
        </pc:spChg>
        <pc:spChg chg="mod">
          <ac:chgData name="Snyder, Ali" userId="70d86518-8e07-40ba-820a-79716995d3d8" providerId="ADAL" clId="{A383EB48-7DDB-4BB0-9BFF-4E153BB2B4E7}" dt="2024-04-17T10:45:42.148" v="2853" actId="404"/>
          <ac:spMkLst>
            <pc:docMk/>
            <pc:sldMk cId="343896989" sldId="4663"/>
            <ac:spMk id="8" creationId="{0933AC85-1193-2294-4F29-8CCC9738F367}"/>
          </ac:spMkLst>
        </pc:spChg>
      </pc:sldChg>
      <pc:sldChg chg="delSp modSp add mod">
        <pc:chgData name="Snyder, Ali" userId="70d86518-8e07-40ba-820a-79716995d3d8" providerId="ADAL" clId="{A383EB48-7DDB-4BB0-9BFF-4E153BB2B4E7}" dt="2024-04-17T10:45:59.658" v="2857" actId="404"/>
        <pc:sldMkLst>
          <pc:docMk/>
          <pc:sldMk cId="1069443277" sldId="4664"/>
        </pc:sldMkLst>
        <pc:spChg chg="del">
          <ac:chgData name="Snyder, Ali" userId="70d86518-8e07-40ba-820a-79716995d3d8" providerId="ADAL" clId="{A383EB48-7DDB-4BB0-9BFF-4E153BB2B4E7}" dt="2024-04-17T10:28:48.042" v="2526" actId="478"/>
          <ac:spMkLst>
            <pc:docMk/>
            <pc:sldMk cId="1069443277" sldId="4664"/>
            <ac:spMk id="2" creationId="{38D21DBD-2FD8-273C-1B5A-6387A4BBA314}"/>
          </ac:spMkLst>
        </pc:spChg>
        <pc:spChg chg="del">
          <ac:chgData name="Snyder, Ali" userId="70d86518-8e07-40ba-820a-79716995d3d8" providerId="ADAL" clId="{A383EB48-7DDB-4BB0-9BFF-4E153BB2B4E7}" dt="2024-04-17T10:28:48.042" v="2526" actId="478"/>
          <ac:spMkLst>
            <pc:docMk/>
            <pc:sldMk cId="1069443277" sldId="4664"/>
            <ac:spMk id="3" creationId="{76DEF197-3EFB-16F6-30B5-9BDCB609EDCA}"/>
          </ac:spMkLst>
        </pc:spChg>
        <pc:spChg chg="mod">
          <ac:chgData name="Snyder, Ali" userId="70d86518-8e07-40ba-820a-79716995d3d8" providerId="ADAL" clId="{A383EB48-7DDB-4BB0-9BFF-4E153BB2B4E7}" dt="2024-04-17T10:45:52.544" v="2855" actId="255"/>
          <ac:spMkLst>
            <pc:docMk/>
            <pc:sldMk cId="1069443277" sldId="4664"/>
            <ac:spMk id="4" creationId="{665EDB1D-5060-1398-F219-02BDF421B40B}"/>
          </ac:spMkLst>
        </pc:spChg>
        <pc:spChg chg="mod">
          <ac:chgData name="Snyder, Ali" userId="70d86518-8e07-40ba-820a-79716995d3d8" providerId="ADAL" clId="{A383EB48-7DDB-4BB0-9BFF-4E153BB2B4E7}" dt="2024-04-17T10:45:59.658" v="2857" actId="404"/>
          <ac:spMkLst>
            <pc:docMk/>
            <pc:sldMk cId="1069443277" sldId="4664"/>
            <ac:spMk id="9" creationId="{51B114DA-BB2B-DEE0-562E-A28A318AFF4B}"/>
          </ac:spMkLst>
        </pc:spChg>
      </pc:sldChg>
      <pc:sldChg chg="add">
        <pc:chgData name="Snyder, Ali" userId="70d86518-8e07-40ba-820a-79716995d3d8" providerId="ADAL" clId="{A383EB48-7DDB-4BB0-9BFF-4E153BB2B4E7}" dt="2024-04-17T10:30:47.360" v="2529"/>
        <pc:sldMkLst>
          <pc:docMk/>
          <pc:sldMk cId="3178658222" sldId="46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9475B-7AF2-2E40-956A-8507B89BD368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B313A-6926-BD4D-87AA-6FA26DD4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b="1" dirty="0"/>
              <a:t>Construct(s)</a:t>
            </a:r>
            <a:r>
              <a:rPr lang="en-US" dirty="0"/>
              <a:t>: Timeline</a:t>
            </a:r>
          </a:p>
          <a:p>
            <a:pPr marL="342900" marR="0" lvl="0" indent="-342900" algn="l" defTabSz="895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AutoNum type="arabicPeriod"/>
              <a:tabLst/>
              <a:defRPr/>
            </a:pPr>
            <a:r>
              <a:rPr lang="en-US" b="1" dirty="0"/>
              <a:t>Layout</a:t>
            </a:r>
            <a:r>
              <a:rPr lang="en-US" dirty="0"/>
              <a:t>: Enhanced</a:t>
            </a:r>
          </a:p>
          <a:p>
            <a:pPr marL="342900" marR="0" lvl="0" indent="-342900" algn="l" defTabSz="895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AutoNum type="arabicPeriod"/>
              <a:tabLst/>
              <a:defRPr/>
            </a:pPr>
            <a:r>
              <a:rPr lang="en-US" b="1" dirty="0"/>
              <a:t>Style</a:t>
            </a:r>
            <a:r>
              <a:rPr lang="en-US" dirty="0"/>
              <a:t>:  Basic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943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Chartind" TargetMode="External"/><Relationship Id="rId13" Type="http://schemas.openxmlformats.org/officeDocument/2006/relationships/image" Target="../media/image13.jpeg"/><Relationship Id="rId3" Type="http://schemas.openxmlformats.org/officeDocument/2006/relationships/image" Target="../media/image8.svg"/><Relationship Id="rId7" Type="http://schemas.openxmlformats.org/officeDocument/2006/relationships/image" Target="../media/image10.jpeg"/><Relationship Id="rId12" Type="http://schemas.openxmlformats.org/officeDocument/2006/relationships/hyperlink" Target="https://www.instagram.com/chart_industries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linkedin.com/uas/login?session_redirect=%2Fcompany%2F27725%3Ftrk%3Dtyah" TargetMode="External"/><Relationship Id="rId11" Type="http://schemas.openxmlformats.org/officeDocument/2006/relationships/image" Target="../media/image12.jpeg"/><Relationship Id="rId5" Type="http://schemas.openxmlformats.org/officeDocument/2006/relationships/image" Target="../media/image9.jpeg"/><Relationship Id="rId10" Type="http://schemas.openxmlformats.org/officeDocument/2006/relationships/hyperlink" Target="https://www.youtube.com/user/ChartIndustries" TargetMode="External"/><Relationship Id="rId4" Type="http://schemas.openxmlformats.org/officeDocument/2006/relationships/hyperlink" Target="https://www.facebook.com/ChartInd" TargetMode="External"/><Relationship Id="rId9" Type="http://schemas.openxmlformats.org/officeDocument/2006/relationships/image" Target="../media/image11.jpeg"/><Relationship Id="rId1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jpg"/><Relationship Id="rId16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3.sv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lage of people in different poses&#10;&#10;Description automatically generated">
            <a:extLst>
              <a:ext uri="{FF2B5EF4-FFF2-40B4-BE49-F238E27FC236}">
                <a16:creationId xmlns:a16="http://schemas.microsoft.com/office/drawing/2014/main" id="{4A104ABC-EFAF-0B5F-D8BA-002CB84FD0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-17563"/>
            <a:ext cx="12191999" cy="530592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63FD8FF-22BE-8BF1-F32F-4BC7A16E9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3160"/>
          <a:stretch/>
        </p:blipFill>
        <p:spPr>
          <a:xfrm>
            <a:off x="-2" y="4026568"/>
            <a:ext cx="12191999" cy="2856404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550DBA2D-FFBD-AC8C-422A-30048D859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13675" y="6248400"/>
            <a:ext cx="4114800" cy="60959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© 2023 Chart Industries, Inc. Confidential and Proprietary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B10CA03-868C-0F5C-056E-BEF75C45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5326783"/>
            <a:ext cx="8257020" cy="82926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231E3F-9DE3-D307-D948-E8F8FB4A2D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526" y="6414182"/>
            <a:ext cx="8257019" cy="2350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28CA72-1161-798D-78F8-31A2923E1B9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461" y="4625046"/>
            <a:ext cx="1640323" cy="62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34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659" userDrawn="1">
          <p15:clr>
            <a:srgbClr val="FBAE40"/>
          </p15:clr>
        </p15:guide>
        <p15:guide id="4" pos="4021" userDrawn="1">
          <p15:clr>
            <a:srgbClr val="FBAE40"/>
          </p15:clr>
        </p15:guide>
        <p15:guide id="5" orient="horz" pos="324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us of Clea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ky with clouds&#10;&#10;Description automatically generated">
            <a:extLst>
              <a:ext uri="{FF2B5EF4-FFF2-40B4-BE49-F238E27FC236}">
                <a16:creationId xmlns:a16="http://schemas.microsoft.com/office/drawing/2014/main" id="{3F004E98-CEE7-02EC-ABA0-1B2099F2DA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5EB67B-799F-8A4A-1749-CF7F8BD05AF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0574CDF-19F3-53AC-2FFD-10E6069BB0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556194"/>
            <a:ext cx="5290190" cy="63261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sz="2400" b="1" i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5B4F93A-AC38-457E-101F-5875664F5B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3525" y="1710307"/>
            <a:ext cx="5545138" cy="40588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sz="1600" b="0"/>
            </a:lvl1pPr>
            <a:lvl2pPr marL="7938" indent="0">
              <a:buNone/>
              <a:tabLst/>
              <a:defRPr sz="1400"/>
            </a:lvl2pPr>
            <a:lvl3pPr marL="7938" indent="0">
              <a:buNone/>
              <a:tabLst/>
              <a:defRPr sz="1200"/>
            </a:lvl3pPr>
            <a:lvl4pPr marL="179388" indent="-171450">
              <a:buFont typeface="Arial" panose="020B0604020202020204" pitchFamily="34" charset="0"/>
              <a:buChar char="•"/>
              <a:tabLst/>
              <a:defRPr sz="1200"/>
            </a:lvl4pPr>
            <a:lvl5pPr marL="357188" indent="-179388">
              <a:buClr>
                <a:schemeClr val="tx2"/>
              </a:buClr>
              <a:buSzPct val="100000"/>
              <a:buFont typeface="System Font Regular"/>
              <a:buChar char="-"/>
              <a:tabLst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3307239-FE45-CF07-CA00-28775FCAC05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83340" y="1710307"/>
            <a:ext cx="5545135" cy="40588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sz="1600" b="0"/>
            </a:lvl1pPr>
            <a:lvl2pPr marL="7938" indent="0">
              <a:buNone/>
              <a:tabLst/>
              <a:defRPr sz="1400"/>
            </a:lvl2pPr>
            <a:lvl3pPr marL="7938" indent="0">
              <a:buNone/>
              <a:tabLst/>
              <a:defRPr sz="1200"/>
            </a:lvl3pPr>
            <a:lvl4pPr marL="179388" indent="-171450">
              <a:buFont typeface="Arial" panose="020B0604020202020204" pitchFamily="34" charset="0"/>
              <a:buChar char="•"/>
              <a:tabLst/>
              <a:defRPr sz="1200"/>
            </a:lvl4pPr>
            <a:lvl5pPr marL="357188" indent="-179388">
              <a:buClr>
                <a:schemeClr val="tx2"/>
              </a:buClr>
              <a:buSzPct val="100000"/>
              <a:buFont typeface="System Font Regular"/>
              <a:buChar char="-"/>
              <a:tabLst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3D69087-DE15-5BC2-81FF-A37817FE54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4066" y="6432005"/>
            <a:ext cx="314410" cy="2085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fld id="{956AE742-3E08-3844-9B13-CF93F2B6BA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C42A8516-66D7-152A-C91E-A059BD86D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7220" y="6248398"/>
            <a:ext cx="4114800" cy="609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© 2023 Chart Industries, Inc. Confidential and Proprietary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3AA03F8-64BC-65B8-1689-A8E2C111C0B4}"/>
              </a:ext>
            </a:extLst>
          </p:cNvPr>
          <p:cNvSpPr txBox="1">
            <a:spLocks/>
          </p:cNvSpPr>
          <p:nvPr userDrawn="1"/>
        </p:nvSpPr>
        <p:spPr>
          <a:xfrm>
            <a:off x="11614066" y="6432005"/>
            <a:ext cx="314410" cy="2085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2F268DF-4510-D83C-8BAA-499590C418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3406" y="6405384"/>
            <a:ext cx="2778904" cy="2956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AD3CDD-3E6F-A4D4-63E4-8B684C261AD0}"/>
              </a:ext>
            </a:extLst>
          </p:cNvPr>
          <p:cNvSpPr/>
          <p:nvPr userDrawn="1"/>
        </p:nvSpPr>
        <p:spPr>
          <a:xfrm>
            <a:off x="0" y="6768237"/>
            <a:ext cx="12192000" cy="8976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212CA8D-D1EE-E871-18FC-5E1C9A360D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601618" y="0"/>
            <a:ext cx="6590382" cy="7232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C18D4B-3113-E868-35B8-C691CE127E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0970" y="126240"/>
            <a:ext cx="1273388" cy="48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659" userDrawn="1">
          <p15:clr>
            <a:srgbClr val="FBAE40"/>
          </p15:clr>
        </p15:guide>
        <p15:guide id="4" pos="402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+ add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6320CF91-C60D-38BB-C6A0-9DBB45A73A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599" y="2226828"/>
            <a:ext cx="2787754" cy="1062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95A1B5-4C55-6F77-398A-E4DEF97B98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1577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20">
            <a:extLst>
              <a:ext uri="{FF2B5EF4-FFF2-40B4-BE49-F238E27FC236}">
                <a16:creationId xmlns:a16="http://schemas.microsoft.com/office/drawing/2014/main" id="{A1BCB3CC-D83F-254F-90DD-C0D7FE13D99B}"/>
              </a:ext>
            </a:extLst>
          </p:cNvPr>
          <p:cNvSpPr txBox="1">
            <a:spLocks/>
          </p:cNvSpPr>
          <p:nvPr userDrawn="1"/>
        </p:nvSpPr>
        <p:spPr>
          <a:xfrm>
            <a:off x="263525" y="6217922"/>
            <a:ext cx="8257020" cy="415636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2"/>
                </a:solidFill>
                <a:latin typeface="Noto Sans" panose="020B0502040504020204" pitchFamily="34" charset="0"/>
                <a:ea typeface="+mj-ea"/>
                <a:cs typeface="+mj-cs"/>
              </a:defRPr>
            </a:lvl1pPr>
          </a:lstStyle>
          <a:p>
            <a:r>
              <a:rPr lang="en-GB" sz="1600" b="0" dirty="0"/>
              <a:t>Click to edit Master title style</a:t>
            </a:r>
            <a:endParaRPr lang="en-US" sz="1600" b="0" dirty="0"/>
          </a:p>
        </p:txBody>
      </p:sp>
      <p:sp>
        <p:nvSpPr>
          <p:cNvPr id="8" name="Title 20">
            <a:extLst>
              <a:ext uri="{FF2B5EF4-FFF2-40B4-BE49-F238E27FC236}">
                <a16:creationId xmlns:a16="http://schemas.microsoft.com/office/drawing/2014/main" id="{77E5904C-43F5-1C51-3EA5-324FC6D8CACE}"/>
              </a:ext>
            </a:extLst>
          </p:cNvPr>
          <p:cNvSpPr txBox="1">
            <a:spLocks/>
          </p:cNvSpPr>
          <p:nvPr userDrawn="1"/>
        </p:nvSpPr>
        <p:spPr>
          <a:xfrm>
            <a:off x="415925" y="6370322"/>
            <a:ext cx="8257020" cy="415636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2"/>
                </a:solidFill>
                <a:latin typeface="Noto Sans" panose="020B0502040504020204" pitchFamily="34" charset="0"/>
                <a:ea typeface="+mj-ea"/>
                <a:cs typeface="+mj-cs"/>
              </a:defRPr>
            </a:lvl1pPr>
          </a:lstStyle>
          <a:p>
            <a:r>
              <a:rPr lang="en-GB" sz="1600" b="0" dirty="0"/>
              <a:t>Click to edit Master title style</a:t>
            </a:r>
            <a:endParaRPr lang="en-US" sz="1600" b="0" dirty="0"/>
          </a:p>
        </p:txBody>
      </p:sp>
      <p:sp>
        <p:nvSpPr>
          <p:cNvPr id="9" name="Title 20">
            <a:extLst>
              <a:ext uri="{FF2B5EF4-FFF2-40B4-BE49-F238E27FC236}">
                <a16:creationId xmlns:a16="http://schemas.microsoft.com/office/drawing/2014/main" id="{2FE365D4-0B93-3ED8-9434-DA2BEB91A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5326783"/>
            <a:ext cx="8257020" cy="82926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1178745-09FB-82BD-2CB2-CA06B07D74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526" y="6414182"/>
            <a:ext cx="8257019" cy="2350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807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659" userDrawn="1">
          <p15:clr>
            <a:srgbClr val="FBAE40"/>
          </p15:clr>
        </p15:guide>
        <p15:guide id="4" pos="4021" userDrawn="1">
          <p15:clr>
            <a:srgbClr val="FBAE40"/>
          </p15:clr>
        </p15:guide>
        <p15:guide id="5" orient="horz" pos="324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50A01-B745-CE45-D473-B7AC1F2B40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Chart Industries, Inc. Confidential and Proprietary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0993C-89C1-4D6D-4CC1-7B69144E01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6AE742-3E08-3844-9B13-CF93F2B6BA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EB3D7D9-100F-9015-B96F-381171BD4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60351"/>
            <a:ext cx="11664950" cy="63261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sz="2400" b="1" i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BCF5C9D-30CF-C110-6C67-8A935AB796A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63525" y="1414463"/>
            <a:ext cx="5545138" cy="46577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sz="1600" b="0"/>
            </a:lvl1pPr>
            <a:lvl2pPr marL="7938" indent="0">
              <a:buNone/>
              <a:tabLst/>
              <a:defRPr sz="1400"/>
            </a:lvl2pPr>
            <a:lvl3pPr marL="7938" indent="0">
              <a:buNone/>
              <a:tabLst/>
              <a:defRPr sz="1200"/>
            </a:lvl3pPr>
            <a:lvl4pPr marL="179388" indent="-171450">
              <a:buFont typeface="Arial" panose="020B0604020202020204" pitchFamily="34" charset="0"/>
              <a:buChar char="•"/>
              <a:tabLst/>
              <a:defRPr sz="1200"/>
            </a:lvl4pPr>
            <a:lvl5pPr marL="357188" indent="-179388">
              <a:buClr>
                <a:schemeClr val="tx2"/>
              </a:buClr>
              <a:buSzPct val="100000"/>
              <a:buFont typeface="System Font Regular"/>
              <a:buChar char="-"/>
              <a:tabLst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1316320-91B1-9B53-1AF8-3BC1C20A678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83339" y="1414463"/>
            <a:ext cx="5545138" cy="46577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sz="1600" b="0"/>
            </a:lvl1pPr>
            <a:lvl2pPr marL="7938" indent="0">
              <a:buNone/>
              <a:tabLst/>
              <a:defRPr sz="1400"/>
            </a:lvl2pPr>
            <a:lvl3pPr marL="7938" indent="0">
              <a:buNone/>
              <a:tabLst/>
              <a:defRPr sz="1200"/>
            </a:lvl3pPr>
            <a:lvl4pPr marL="179388" indent="-171450">
              <a:buFont typeface="Arial" panose="020B0604020202020204" pitchFamily="34" charset="0"/>
              <a:buChar char="•"/>
              <a:tabLst/>
              <a:defRPr sz="1200"/>
            </a:lvl4pPr>
            <a:lvl5pPr marL="357188" indent="-179388">
              <a:buClr>
                <a:schemeClr val="tx2"/>
              </a:buClr>
              <a:buSzPct val="100000"/>
              <a:buFont typeface="System Font Regular"/>
              <a:buChar char="-"/>
              <a:tabLst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04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659">
          <p15:clr>
            <a:srgbClr val="FBAE40"/>
          </p15:clr>
        </p15:guide>
        <p15:guide id="4" pos="402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ef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50A01-B745-CE45-D473-B7AC1F2B40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Chart Industries, Inc. Confidential and Proprietary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0993C-89C1-4D6D-4CC1-7B69144E01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6AE742-3E08-3844-9B13-CF93F2B6BA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EB3D7D9-100F-9015-B96F-381171BD4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60351"/>
            <a:ext cx="5545138" cy="63261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sz="2400" b="1" i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E7458A-96CA-B24C-CB4C-5F00D5ED89B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3338" y="0"/>
            <a:ext cx="5545137" cy="6072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B8952AE-3762-4EC9-FBC2-DC048D9B3D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3525" y="1414463"/>
            <a:ext cx="5545138" cy="46577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sz="1600" b="0"/>
            </a:lvl1pPr>
            <a:lvl2pPr marL="7938" indent="0">
              <a:buNone/>
              <a:tabLst/>
              <a:defRPr sz="1400"/>
            </a:lvl2pPr>
            <a:lvl3pPr marL="7938" indent="0">
              <a:buNone/>
              <a:tabLst/>
              <a:defRPr sz="1200"/>
            </a:lvl3pPr>
            <a:lvl4pPr marL="179388" indent="-171450">
              <a:buFont typeface="Arial" panose="020B0604020202020204" pitchFamily="34" charset="0"/>
              <a:buChar char="•"/>
              <a:tabLst/>
              <a:defRPr sz="1200"/>
            </a:lvl4pPr>
            <a:lvl5pPr marL="357188" indent="-179388">
              <a:buClr>
                <a:schemeClr val="tx2"/>
              </a:buClr>
              <a:buSzPct val="100000"/>
              <a:buFont typeface="System Font Regular"/>
              <a:buChar char="-"/>
              <a:tabLst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872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659">
          <p15:clr>
            <a:srgbClr val="FBAE40"/>
          </p15:clr>
        </p15:guide>
        <p15:guide id="4" pos="402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95D825-D249-491B-F753-ACC049554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6593" y="-37473"/>
            <a:ext cx="5915407" cy="548454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975748B-FA91-DC06-D90F-BE1207155A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" y="0"/>
            <a:ext cx="12214147" cy="6870458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134DA679-576F-6B41-22E6-054C1AE4A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17" y="3032274"/>
            <a:ext cx="5924760" cy="1325563"/>
          </a:xfrm>
          <a:prstGeom prst="rect">
            <a:avLst/>
          </a:prstGeom>
        </p:spPr>
        <p:txBody>
          <a:bodyPr anchor="b"/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55EAAE8-DA8C-4104-3816-37C0EDB51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4066" y="6432005"/>
            <a:ext cx="314410" cy="2085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fld id="{956AE742-3E08-3844-9B13-CF93F2B6BA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F3AE940F-C07E-F917-537C-2C41EC346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81875" y="6248398"/>
            <a:ext cx="4114800" cy="609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2023 Chart Industries, Inc. Confidential and Proprietary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11E06-AA05-194A-9509-433C6C3C38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100" y="390975"/>
            <a:ext cx="1640323" cy="62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48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659">
          <p15:clr>
            <a:srgbClr val="FBAE40"/>
          </p15:clr>
        </p15:guide>
        <p15:guide id="5" orient="horz" pos="2636">
          <p15:clr>
            <a:srgbClr val="FBAE40"/>
          </p15:clr>
        </p15:guide>
        <p15:guide id="6" pos="724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E5C3-EBBB-354D-B51A-AABE4A8A56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263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95D825-D249-491B-F753-ACC049554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6593" y="-37473"/>
            <a:ext cx="5915407" cy="548454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975748B-FA91-DC06-D90F-BE1207155A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" y="0"/>
            <a:ext cx="12214147" cy="6870458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134DA679-576F-6B41-22E6-054C1AE4A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17" y="3032274"/>
            <a:ext cx="5924760" cy="1325563"/>
          </a:xfrm>
          <a:prstGeom prst="rect">
            <a:avLst/>
          </a:prstGeom>
        </p:spPr>
        <p:txBody>
          <a:bodyPr anchor="b"/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55EAAE8-DA8C-4104-3816-37C0EDB51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4066" y="6432005"/>
            <a:ext cx="314410" cy="2085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fld id="{956AE742-3E08-3844-9B13-CF93F2B6BA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F3AE940F-C07E-F917-537C-2C41EC346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81875" y="6248398"/>
            <a:ext cx="4114800" cy="609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2023 Chart Industries, Inc. Confidential and Proprietary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11E06-AA05-194A-9509-433C6C3C38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100" y="390975"/>
            <a:ext cx="1640323" cy="62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51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659" userDrawn="1">
          <p15:clr>
            <a:srgbClr val="FBAE40"/>
          </p15:clr>
        </p15:guide>
        <p15:guide id="5" orient="horz" pos="2636" userDrawn="1">
          <p15:clr>
            <a:srgbClr val="FBAE40"/>
          </p15:clr>
        </p15:guide>
        <p15:guide id="6" pos="724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BC7BC42-058C-F305-F03B-0B6EF76EBC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0"/>
            <a:ext cx="12214147" cy="68704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96E484-1E88-BD01-2CCF-BD4E10CFB0E1}"/>
              </a:ext>
            </a:extLst>
          </p:cNvPr>
          <p:cNvSpPr txBox="1"/>
          <p:nvPr userDrawn="1"/>
        </p:nvSpPr>
        <p:spPr>
          <a:xfrm>
            <a:off x="8818493" y="3217759"/>
            <a:ext cx="56976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800" dirty="0" err="1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www.chartindustries.com</a:t>
            </a:r>
            <a:endParaRPr lang="en-US" sz="1800" dirty="0">
              <a:solidFill>
                <a:schemeClr val="tx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4F04F7-9946-2793-FB76-428179113F64}"/>
              </a:ext>
            </a:extLst>
          </p:cNvPr>
          <p:cNvGrpSpPr/>
          <p:nvPr userDrawn="1"/>
        </p:nvGrpSpPr>
        <p:grpSpPr>
          <a:xfrm>
            <a:off x="9653281" y="4683254"/>
            <a:ext cx="1921614" cy="370972"/>
            <a:chOff x="4465325" y="4223656"/>
            <a:chExt cx="3360697" cy="648791"/>
          </a:xfrm>
        </p:grpSpPr>
        <p:pic>
          <p:nvPicPr>
            <p:cNvPr id="17" name="Picture 2" descr="Social Media Icons Square Vector Art, Icons, and Graphics for Free Download">
              <a:hlinkClick r:id="rId4"/>
              <a:extLst>
                <a:ext uri="{FF2B5EF4-FFF2-40B4-BE49-F238E27FC236}">
                  <a16:creationId xmlns:a16="http://schemas.microsoft.com/office/drawing/2014/main" id="{80564916-FA0B-D693-3232-005B9CFCAA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65325" y="4241890"/>
              <a:ext cx="666751" cy="604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Social Media Icons Square Vector Art, Icons, and Graphics for Free Download">
              <a:hlinkClick r:id="rId6"/>
              <a:extLst>
                <a:ext uri="{FF2B5EF4-FFF2-40B4-BE49-F238E27FC236}">
                  <a16:creationId xmlns:a16="http://schemas.microsoft.com/office/drawing/2014/main" id="{86D6B478-0245-1771-5A99-B72C1CA3C9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40785" y="4223656"/>
              <a:ext cx="628650" cy="604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Social Media Icons Square Vector Art, Icons, and Graphics for Free Download">
              <a:hlinkClick r:id="rId8"/>
              <a:extLst>
                <a:ext uri="{FF2B5EF4-FFF2-40B4-BE49-F238E27FC236}">
                  <a16:creationId xmlns:a16="http://schemas.microsoft.com/office/drawing/2014/main" id="{C4881773-4A6A-ACE8-0D42-6D6906ED75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34479" y="4241891"/>
              <a:ext cx="628650" cy="604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Social Media Icons Square Vector Art, Icons, and Graphics for Free Download">
              <a:hlinkClick r:id="rId10"/>
              <a:extLst>
                <a:ext uri="{FF2B5EF4-FFF2-40B4-BE49-F238E27FC236}">
                  <a16:creationId xmlns:a16="http://schemas.microsoft.com/office/drawing/2014/main" id="{59F0C523-985F-6CC4-D5CD-21EF9E7E2D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10755" y="4268018"/>
              <a:ext cx="628650" cy="604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Social Media Icons Square Vector Art, Icons, and Graphics for Free Download">
              <a:hlinkClick r:id="rId12"/>
              <a:extLst>
                <a:ext uri="{FF2B5EF4-FFF2-40B4-BE49-F238E27FC236}">
                  <a16:creationId xmlns:a16="http://schemas.microsoft.com/office/drawing/2014/main" id="{F04F2CA9-5DAE-D7FC-CE51-F4D0D5A474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97372" y="4249784"/>
              <a:ext cx="628650" cy="604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B962C2F-E87B-9272-8017-078BDE2EA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13675" y="6248398"/>
            <a:ext cx="4114800" cy="609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2023 Chart Industries, Inc. Confidential and Proprietary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145DF5-CCFB-C8CD-93AB-925D3ED02FA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756" y="2896301"/>
            <a:ext cx="2885477" cy="109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81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659" userDrawn="1">
          <p15:clr>
            <a:srgbClr val="FBAE40"/>
          </p15:clr>
        </p15:guide>
        <p15:guide id="4" pos="4021" userDrawn="1">
          <p15:clr>
            <a:srgbClr val="FBAE40"/>
          </p15:clr>
        </p15:guide>
        <p15:guide id="5" orient="horz" pos="263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blue sky with clouds&#10;&#10;Description automatically generated">
            <a:extLst>
              <a:ext uri="{FF2B5EF4-FFF2-40B4-BE49-F238E27FC236}">
                <a16:creationId xmlns:a16="http://schemas.microsoft.com/office/drawing/2014/main" id="{667179D6-20C2-2152-CE99-6177103DB5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D84224-B8E8-4547-FD3D-B5799B5BF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4066" y="6432005"/>
            <a:ext cx="314410" cy="2085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fld id="{956AE742-3E08-3844-9B13-CF93F2B6BA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4E8516A-ECD4-A699-0C2D-8ED4CBC47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956" y="6248398"/>
            <a:ext cx="4114800" cy="609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© 2023 Chart Industries, Inc. Confidential and Proprietary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EAE0BB5-3485-367F-B702-6CFA602FDCBA}"/>
              </a:ext>
            </a:extLst>
          </p:cNvPr>
          <p:cNvSpPr txBox="1">
            <a:spLocks/>
          </p:cNvSpPr>
          <p:nvPr userDrawn="1"/>
        </p:nvSpPr>
        <p:spPr>
          <a:xfrm>
            <a:off x="11614066" y="6432005"/>
            <a:ext cx="314410" cy="2085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BB483D-5F3B-10C3-E96D-F800981AB862}"/>
              </a:ext>
            </a:extLst>
          </p:cNvPr>
          <p:cNvSpPr txBox="1"/>
          <p:nvPr userDrawn="1"/>
        </p:nvSpPr>
        <p:spPr>
          <a:xfrm>
            <a:off x="167020" y="1971448"/>
            <a:ext cx="7482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CHART DELIVERS CLEAN SOLUTIONS</a:t>
            </a:r>
          </a:p>
          <a:p>
            <a:pPr algn="l"/>
            <a:endParaRPr lang="en-US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l"/>
            <a:r>
              <a:rPr lang="en-US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Nexus of Clean</a:t>
            </a:r>
            <a:r>
              <a:rPr lang="en-US" u="none" strike="noStrike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™</a:t>
            </a:r>
            <a:r>
              <a:rPr lang="en-US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refers to clean power, clean water, clean food and clean industrials and how Chart is able to provide technology, equipment, and services linking them all together.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C4A887-BF26-5CE0-90B3-19630A3578A5}"/>
              </a:ext>
            </a:extLst>
          </p:cNvPr>
          <p:cNvSpPr/>
          <p:nvPr userDrawn="1"/>
        </p:nvSpPr>
        <p:spPr>
          <a:xfrm>
            <a:off x="8143748" y="4451583"/>
            <a:ext cx="1802607" cy="1627367"/>
          </a:xfrm>
          <a:prstGeom prst="rect">
            <a:avLst/>
          </a:prstGeom>
          <a:noFill/>
          <a:ln w="57150">
            <a:solidFill>
              <a:srgbClr val="A3C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E00EB6-CB93-5ACC-F779-C39E24D90DA3}"/>
              </a:ext>
            </a:extLst>
          </p:cNvPr>
          <p:cNvSpPr txBox="1"/>
          <p:nvPr userDrawn="1"/>
        </p:nvSpPr>
        <p:spPr>
          <a:xfrm>
            <a:off x="8143748" y="5397253"/>
            <a:ext cx="1802607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1" dirty="0">
                <a:solidFill>
                  <a:srgbClr val="00478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CLEAN FOOD</a:t>
            </a:r>
          </a:p>
          <a:p>
            <a:pPr algn="ctr"/>
            <a:r>
              <a:rPr lang="en-US" sz="800" dirty="0">
                <a:solidFill>
                  <a:srgbClr val="00478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Small-Scale Carbon Capture,</a:t>
            </a:r>
          </a:p>
          <a:p>
            <a:pPr algn="ctr"/>
            <a:r>
              <a:rPr lang="en-US" sz="800" dirty="0">
                <a:solidFill>
                  <a:srgbClr val="00478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Clean Beverages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C6B012-FB5C-74CE-81AD-8916557B8300}"/>
              </a:ext>
            </a:extLst>
          </p:cNvPr>
          <p:cNvSpPr/>
          <p:nvPr userDrawn="1"/>
        </p:nvSpPr>
        <p:spPr>
          <a:xfrm>
            <a:off x="10080876" y="4451583"/>
            <a:ext cx="1802607" cy="1627367"/>
          </a:xfrm>
          <a:prstGeom prst="rect">
            <a:avLst/>
          </a:prstGeom>
          <a:noFill/>
          <a:ln w="57150">
            <a:solidFill>
              <a:srgbClr val="A3C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8577B3-F3FD-8B42-C977-9B8BAF767138}"/>
              </a:ext>
            </a:extLst>
          </p:cNvPr>
          <p:cNvSpPr txBox="1"/>
          <p:nvPr userDrawn="1"/>
        </p:nvSpPr>
        <p:spPr>
          <a:xfrm>
            <a:off x="10035884" y="5399367"/>
            <a:ext cx="1892591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1" dirty="0">
                <a:solidFill>
                  <a:srgbClr val="00478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CLEAN INDUSTRIALS</a:t>
            </a:r>
          </a:p>
          <a:p>
            <a:pPr algn="ctr"/>
            <a:r>
              <a:rPr lang="en-US" sz="800" dirty="0">
                <a:solidFill>
                  <a:srgbClr val="00478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Post-Combustion Carbon</a:t>
            </a:r>
          </a:p>
          <a:p>
            <a:pPr algn="ctr"/>
            <a:r>
              <a:rPr lang="en-US" sz="800" dirty="0">
                <a:solidFill>
                  <a:srgbClr val="00478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Capture, Hydrogen, Helium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101803-8883-8E90-EA12-0F72094CD21C}"/>
              </a:ext>
            </a:extLst>
          </p:cNvPr>
          <p:cNvSpPr/>
          <p:nvPr userDrawn="1"/>
        </p:nvSpPr>
        <p:spPr>
          <a:xfrm>
            <a:off x="4246352" y="4451583"/>
            <a:ext cx="1802607" cy="1627367"/>
          </a:xfrm>
          <a:prstGeom prst="rect">
            <a:avLst/>
          </a:prstGeom>
          <a:noFill/>
          <a:ln w="57150">
            <a:solidFill>
              <a:srgbClr val="A3C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0FAA9A-E99A-EAF9-5458-A01E5CA83A96}"/>
              </a:ext>
            </a:extLst>
          </p:cNvPr>
          <p:cNvSpPr txBox="1"/>
          <p:nvPr userDrawn="1"/>
        </p:nvSpPr>
        <p:spPr>
          <a:xfrm>
            <a:off x="4246352" y="5397253"/>
            <a:ext cx="1802607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1" dirty="0">
                <a:solidFill>
                  <a:srgbClr val="00478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CLEAN POWER</a:t>
            </a:r>
          </a:p>
          <a:p>
            <a:pPr algn="ctr"/>
            <a:r>
              <a:rPr lang="en-US" sz="800" dirty="0">
                <a:solidFill>
                  <a:srgbClr val="00478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Hydrogen, Helium,</a:t>
            </a:r>
          </a:p>
          <a:p>
            <a:pPr algn="ctr"/>
            <a:r>
              <a:rPr lang="en-US" sz="800" dirty="0">
                <a:solidFill>
                  <a:srgbClr val="00478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LNG, Biogas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5DAF35-55B1-4B0D-813B-7A7BC8A0C427}"/>
              </a:ext>
            </a:extLst>
          </p:cNvPr>
          <p:cNvSpPr/>
          <p:nvPr userDrawn="1"/>
        </p:nvSpPr>
        <p:spPr>
          <a:xfrm>
            <a:off x="6195050" y="4451583"/>
            <a:ext cx="1802607" cy="1627367"/>
          </a:xfrm>
          <a:prstGeom prst="rect">
            <a:avLst/>
          </a:prstGeom>
          <a:noFill/>
          <a:ln w="57150">
            <a:solidFill>
              <a:srgbClr val="A3C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A5F785-C6D0-4808-4101-1838258ECCB4}"/>
              </a:ext>
            </a:extLst>
          </p:cNvPr>
          <p:cNvSpPr txBox="1"/>
          <p:nvPr userDrawn="1"/>
        </p:nvSpPr>
        <p:spPr>
          <a:xfrm>
            <a:off x="6195050" y="5397253"/>
            <a:ext cx="1802607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1" dirty="0">
                <a:solidFill>
                  <a:srgbClr val="00478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CLEAN WATER</a:t>
            </a:r>
          </a:p>
          <a:p>
            <a:pPr algn="ctr"/>
            <a:r>
              <a:rPr lang="en-US" sz="800" dirty="0">
                <a:solidFill>
                  <a:srgbClr val="00478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Water and Wastewater Treatment, Desalination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D5169B9C-7FA3-1C1E-C41B-7FFD94198C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4078" y="4540132"/>
            <a:ext cx="807153" cy="80715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59E3724-4CFA-48B2-D7FF-CFFA775D90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4642" y="4502213"/>
            <a:ext cx="858787" cy="85878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D6D33A4-E96D-7621-1CA7-AF00F06FEFD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46248" y="4540132"/>
            <a:ext cx="797607" cy="797607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A7166CA-2E51-2C11-3BDD-21189533803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92024" y="4540132"/>
            <a:ext cx="780311" cy="780311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4A2C5A5A-477D-7730-D96F-A5DB339AF18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44079" y="4540131"/>
            <a:ext cx="807153" cy="80715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4BF46C36-6B86-656C-3F91-724D4DC4157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92777" y="4540131"/>
            <a:ext cx="807153" cy="807153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BF5B405-4A9F-D6AB-921C-971A1F7454A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41475" y="4540131"/>
            <a:ext cx="807153" cy="807153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FECCE67-D325-185E-C7D3-131C39C08CF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78603" y="4540131"/>
            <a:ext cx="807153" cy="8071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7015EEC-E141-A7C9-D8CE-15D419956BB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526" y="611427"/>
            <a:ext cx="8626246" cy="88151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3433F7C-817B-8AAD-FD38-1A66B67F6E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0800000">
            <a:off x="5601618" y="0"/>
            <a:ext cx="6590382" cy="7232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D365C1-FE6F-9776-80B0-F0148EF6FB76}"/>
              </a:ext>
            </a:extLst>
          </p:cNvPr>
          <p:cNvSpPr/>
          <p:nvPr userDrawn="1"/>
        </p:nvSpPr>
        <p:spPr>
          <a:xfrm>
            <a:off x="0" y="6768237"/>
            <a:ext cx="12192000" cy="8976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D38D27-AE7C-08B4-8B14-18F264C8F56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0970" y="126240"/>
            <a:ext cx="1273388" cy="48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7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659" userDrawn="1">
          <p15:clr>
            <a:srgbClr val="FBAE40"/>
          </p15:clr>
        </p15:guide>
        <p15:guide id="4" pos="4021" userDrawn="1">
          <p15:clr>
            <a:srgbClr val="FBAE40"/>
          </p15:clr>
        </p15:guide>
        <p15:guide id="5" orient="horz" pos="3249" userDrawn="1">
          <p15:clr>
            <a:srgbClr val="FBAE40"/>
          </p15:clr>
        </p15:guide>
        <p15:guide id="6" pos="724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05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6" r:id="rId2"/>
    <p:sldLayoutId id="2147483667" r:id="rId3"/>
    <p:sldLayoutId id="2147483668" r:id="rId4"/>
    <p:sldLayoutId id="2147483673" r:id="rId5"/>
    <p:sldLayoutId id="2147483674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Noto Sans" panose="020B050204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  <p15:guide id="5" pos="7514" userDrawn="1">
          <p15:clr>
            <a:srgbClr val="F26B43"/>
          </p15:clr>
        </p15:guide>
        <p15:guide id="6" pos="724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05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8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Noto Sans" panose="020B050204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  <p15:guide id="5" pos="751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53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Noto Sans" panose="020B050204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  <p15:guide id="5" pos="751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D9AA77-946A-3BD8-4638-15C75DEB2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2024 Chart Industries, Inc. Confidential and Proprietary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69270E-7A30-3D1A-2AE2-2D57CBA58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15" y="5305425"/>
            <a:ext cx="8436985" cy="693176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Strategies for Career Ownership –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Building Your Network and Personal Brand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B6C620C-2255-7870-1B3F-68588F38E229}"/>
              </a:ext>
            </a:extLst>
          </p:cNvPr>
          <p:cNvSpPr txBox="1">
            <a:spLocks/>
          </p:cNvSpPr>
          <p:nvPr/>
        </p:nvSpPr>
        <p:spPr>
          <a:xfrm>
            <a:off x="249815" y="6081867"/>
            <a:ext cx="8257020" cy="370513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2"/>
                </a:solidFill>
                <a:latin typeface="Noto Sans" panose="020B0502040504020204" pitchFamily="34" charset="0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Ali Snyder</a:t>
            </a:r>
          </a:p>
        </p:txBody>
      </p:sp>
    </p:spTree>
    <p:extLst>
      <p:ext uri="{BB962C8B-B14F-4D97-AF65-F5344CB8AC3E}">
        <p14:creationId xmlns:p14="http://schemas.microsoft.com/office/powerpoint/2010/main" val="605435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409575" y="3486054"/>
            <a:ext cx="11229975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B974743-5DE6-84B4-781E-B565BF3CA723}"/>
              </a:ext>
            </a:extLst>
          </p:cNvPr>
          <p:cNvCxnSpPr>
            <a:cxnSpLocks/>
          </p:cNvCxnSpPr>
          <p:nvPr/>
        </p:nvCxnSpPr>
        <p:spPr>
          <a:xfrm>
            <a:off x="8027133" y="3130564"/>
            <a:ext cx="534281" cy="7109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57C6965-1D58-D1C9-BD76-594A5D126136}"/>
              </a:ext>
            </a:extLst>
          </p:cNvPr>
          <p:cNvCxnSpPr>
            <a:cxnSpLocks/>
          </p:cNvCxnSpPr>
          <p:nvPr/>
        </p:nvCxnSpPr>
        <p:spPr>
          <a:xfrm>
            <a:off x="4979887" y="3099020"/>
            <a:ext cx="534281" cy="7109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8E51071-26A2-15D5-E3D0-0C9E6CDFA187}"/>
              </a:ext>
            </a:extLst>
          </p:cNvPr>
          <p:cNvCxnSpPr>
            <a:cxnSpLocks/>
          </p:cNvCxnSpPr>
          <p:nvPr/>
        </p:nvCxnSpPr>
        <p:spPr>
          <a:xfrm flipH="1">
            <a:off x="9343768" y="3106508"/>
            <a:ext cx="628650" cy="971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825ACA2-3B95-B1A7-7FAC-B710D78F1477}"/>
              </a:ext>
            </a:extLst>
          </p:cNvPr>
          <p:cNvCxnSpPr>
            <a:cxnSpLocks/>
          </p:cNvCxnSpPr>
          <p:nvPr/>
        </p:nvCxnSpPr>
        <p:spPr>
          <a:xfrm flipH="1">
            <a:off x="6350794" y="3080314"/>
            <a:ext cx="628650" cy="971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B199519-3645-9F99-B8ED-08E02A13083E}"/>
              </a:ext>
            </a:extLst>
          </p:cNvPr>
          <p:cNvCxnSpPr>
            <a:cxnSpLocks/>
          </p:cNvCxnSpPr>
          <p:nvPr/>
        </p:nvCxnSpPr>
        <p:spPr>
          <a:xfrm flipH="1">
            <a:off x="3455524" y="2961364"/>
            <a:ext cx="628650" cy="971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D403AE7-CFEC-35B6-D758-F1F2C786BC85}"/>
              </a:ext>
            </a:extLst>
          </p:cNvPr>
          <p:cNvCxnSpPr>
            <a:cxnSpLocks/>
          </p:cNvCxnSpPr>
          <p:nvPr/>
        </p:nvCxnSpPr>
        <p:spPr>
          <a:xfrm>
            <a:off x="2085975" y="3223531"/>
            <a:ext cx="400050" cy="5864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615344" y="3435394"/>
            <a:ext cx="108584" cy="1085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8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2" name="Picture 4" descr="a woman posing for a picture">
            <a:extLst>
              <a:ext uri="{FF2B5EF4-FFF2-40B4-BE49-F238E27FC236}">
                <a16:creationId xmlns:a16="http://schemas.microsoft.com/office/drawing/2014/main" id="{10CFF37D-16B0-AD07-E58B-010C33E69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88"/>
          <a:stretch/>
        </p:blipFill>
        <p:spPr bwMode="auto">
          <a:xfrm>
            <a:off x="3510918" y="1321490"/>
            <a:ext cx="2045006" cy="2010805"/>
          </a:xfrm>
          <a:prstGeom prst="flowChartConnector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Sisters and Exeter grads Ali and Sammi Snyder have pushed each other to  success in tennis – Reading Eagle">
            <a:extLst>
              <a:ext uri="{FF2B5EF4-FFF2-40B4-BE49-F238E27FC236}">
                <a16:creationId xmlns:a16="http://schemas.microsoft.com/office/drawing/2014/main" id="{378F5640-04BD-B859-FE5A-2A10D2BF1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22737"/>
          <a:stretch/>
        </p:blipFill>
        <p:spPr bwMode="auto">
          <a:xfrm>
            <a:off x="647956" y="1337832"/>
            <a:ext cx="2133343" cy="2016148"/>
          </a:xfrm>
          <a:prstGeom prst="flowChartConnector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 group of people posing for the camera">
            <a:extLst>
              <a:ext uri="{FF2B5EF4-FFF2-40B4-BE49-F238E27FC236}">
                <a16:creationId xmlns:a16="http://schemas.microsoft.com/office/drawing/2014/main" id="{B1CAFE7A-B1FB-6B6C-6626-55F4F9DCD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8" b="13633"/>
          <a:stretch/>
        </p:blipFill>
        <p:spPr bwMode="auto">
          <a:xfrm>
            <a:off x="1943227" y="3634469"/>
            <a:ext cx="2133343" cy="2016148"/>
          </a:xfrm>
          <a:prstGeom prst="flowChartConnector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No alternative text description for this image">
            <a:extLst>
              <a:ext uri="{FF2B5EF4-FFF2-40B4-BE49-F238E27FC236}">
                <a16:creationId xmlns:a16="http://schemas.microsoft.com/office/drawing/2014/main" id="{02141685-9B30-7602-CB7E-9EFC78A51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" r="18384"/>
          <a:stretch/>
        </p:blipFill>
        <p:spPr bwMode="auto">
          <a:xfrm>
            <a:off x="6445947" y="1321489"/>
            <a:ext cx="2045006" cy="2010805"/>
          </a:xfrm>
          <a:prstGeom prst="flowChartConnector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o alternative text description for this image">
            <a:extLst>
              <a:ext uri="{FF2B5EF4-FFF2-40B4-BE49-F238E27FC236}">
                <a16:creationId xmlns:a16="http://schemas.microsoft.com/office/drawing/2014/main" id="{F9B4F4D0-B5E3-4719-BE61-953B54B40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11265" r="-466" b="18006"/>
          <a:stretch/>
        </p:blipFill>
        <p:spPr bwMode="auto">
          <a:xfrm>
            <a:off x="8070565" y="3650112"/>
            <a:ext cx="2133342" cy="2016479"/>
          </a:xfrm>
          <a:prstGeom prst="flowChartConnector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No alternative text description for this image">
            <a:extLst>
              <a:ext uri="{FF2B5EF4-FFF2-40B4-BE49-F238E27FC236}">
                <a16:creationId xmlns:a16="http://schemas.microsoft.com/office/drawing/2014/main" id="{BF5857F8-4857-E3B5-831E-9E98A5B0B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4"/>
          <a:stretch/>
        </p:blipFill>
        <p:spPr bwMode="auto">
          <a:xfrm>
            <a:off x="9420810" y="1324917"/>
            <a:ext cx="2114241" cy="2023349"/>
          </a:xfrm>
          <a:prstGeom prst="flowChartConnector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erson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7CAEAB14-F0B1-5556-31F1-7ACAD070B1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190" t="16732" b="40555"/>
          <a:stretch/>
        </p:blipFill>
        <p:spPr>
          <a:xfrm>
            <a:off x="4993634" y="3634468"/>
            <a:ext cx="2133342" cy="2016149"/>
          </a:xfrm>
          <a:prstGeom prst="flowChartConnector">
            <a:avLst/>
          </a:prstGeom>
          <a:ln w="12700">
            <a:solidFill>
              <a:schemeClr val="tx2"/>
            </a:solidFill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EE0DACE-E897-1CE8-D2EC-683C2411F314}"/>
              </a:ext>
            </a:extLst>
          </p:cNvPr>
          <p:cNvSpPr/>
          <p:nvPr/>
        </p:nvSpPr>
        <p:spPr>
          <a:xfrm>
            <a:off x="2977419" y="3425869"/>
            <a:ext cx="108584" cy="1085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8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832E4A2-2625-853F-212C-25158991D083}"/>
              </a:ext>
            </a:extLst>
          </p:cNvPr>
          <p:cNvSpPr/>
          <p:nvPr/>
        </p:nvSpPr>
        <p:spPr>
          <a:xfrm>
            <a:off x="4444269" y="3435394"/>
            <a:ext cx="108584" cy="1085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8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0547DB-BB3C-F43E-1A92-A3066448FAD6}"/>
              </a:ext>
            </a:extLst>
          </p:cNvPr>
          <p:cNvSpPr/>
          <p:nvPr/>
        </p:nvSpPr>
        <p:spPr>
          <a:xfrm>
            <a:off x="6006369" y="3425869"/>
            <a:ext cx="108584" cy="1085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8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76F124A-3423-D265-B927-5F1524F3DD30}"/>
              </a:ext>
            </a:extLst>
          </p:cNvPr>
          <p:cNvSpPr/>
          <p:nvPr/>
        </p:nvSpPr>
        <p:spPr>
          <a:xfrm>
            <a:off x="7397019" y="3435394"/>
            <a:ext cx="108584" cy="1085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8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C01AEB-8CD4-6527-76EA-83C5C5F90243}"/>
              </a:ext>
            </a:extLst>
          </p:cNvPr>
          <p:cNvSpPr/>
          <p:nvPr/>
        </p:nvSpPr>
        <p:spPr>
          <a:xfrm>
            <a:off x="9082944" y="3425869"/>
            <a:ext cx="108584" cy="1085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8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6D211F-E588-E233-F945-F814551BC448}"/>
              </a:ext>
            </a:extLst>
          </p:cNvPr>
          <p:cNvSpPr/>
          <p:nvPr/>
        </p:nvSpPr>
        <p:spPr>
          <a:xfrm>
            <a:off x="10406919" y="3435394"/>
            <a:ext cx="108584" cy="1085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8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437401B0-854F-0939-EECA-2DE4A506E515}"/>
              </a:ext>
            </a:extLst>
          </p:cNvPr>
          <p:cNvSpPr txBox="1">
            <a:spLocks/>
          </p:cNvSpPr>
          <p:nvPr/>
        </p:nvSpPr>
        <p:spPr>
          <a:xfrm>
            <a:off x="119597" y="191477"/>
            <a:ext cx="11773543" cy="5525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Noto Sans" panose="020B0502040504020204" pitchFamily="34" charset="0"/>
                <a:ea typeface="+mj-ea"/>
                <a:cs typeface="+mj-cs"/>
              </a:defRPr>
            </a:lvl1pPr>
          </a:lstStyle>
          <a:p>
            <a:r>
              <a:rPr lang="en-US" sz="2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Story: </a:t>
            </a:r>
            <a:r>
              <a:rPr lang="en-US" sz="29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Networking Has Led to Career Advancement</a:t>
            </a:r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EFE5DA15-DF95-4FBD-D4B3-38CD5F635A43}"/>
              </a:ext>
            </a:extLst>
          </p:cNvPr>
          <p:cNvSpPr>
            <a:spLocks/>
          </p:cNvSpPr>
          <p:nvPr/>
        </p:nvSpPr>
        <p:spPr bwMode="auto">
          <a:xfrm>
            <a:off x="0" y="6073699"/>
            <a:ext cx="7219950" cy="552524"/>
          </a:xfrm>
          <a:custGeom>
            <a:avLst/>
            <a:gdLst>
              <a:gd name="T0" fmla="*/ 290 w 300"/>
              <a:gd name="T1" fmla="*/ 0 h 63"/>
              <a:gd name="T2" fmla="*/ 0 w 300"/>
              <a:gd name="T3" fmla="*/ 0 h 63"/>
              <a:gd name="T4" fmla="*/ 0 w 300"/>
              <a:gd name="T5" fmla="*/ 63 h 63"/>
              <a:gd name="T6" fmla="*/ 290 w 300"/>
              <a:gd name="T7" fmla="*/ 63 h 63"/>
              <a:gd name="T8" fmla="*/ 300 w 300"/>
              <a:gd name="T9" fmla="*/ 53 h 63"/>
              <a:gd name="T10" fmla="*/ 300 w 300"/>
              <a:gd name="T11" fmla="*/ 9 h 63"/>
              <a:gd name="T12" fmla="*/ 290 w 300"/>
              <a:gd name="T13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0" h="63">
                <a:moveTo>
                  <a:pt x="29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3"/>
                  <a:pt x="0" y="63"/>
                  <a:pt x="0" y="63"/>
                </a:cubicBezTo>
                <a:cubicBezTo>
                  <a:pt x="290" y="63"/>
                  <a:pt x="290" y="63"/>
                  <a:pt x="290" y="63"/>
                </a:cubicBezTo>
                <a:cubicBezTo>
                  <a:pt x="295" y="63"/>
                  <a:pt x="300" y="58"/>
                  <a:pt x="300" y="53"/>
                </a:cubicBezTo>
                <a:cubicBezTo>
                  <a:pt x="300" y="9"/>
                  <a:pt x="300" y="9"/>
                  <a:pt x="300" y="9"/>
                </a:cubicBezTo>
                <a:cubicBezTo>
                  <a:pt x="300" y="4"/>
                  <a:pt x="295" y="0"/>
                  <a:pt x="290" y="0"/>
                </a:cubicBezTo>
                <a:close/>
              </a:path>
            </a:pathLst>
          </a:custGeom>
          <a:solidFill>
            <a:schemeClr val="accent4"/>
          </a:solidFill>
          <a:ln w="19050">
            <a:solidFill>
              <a:schemeClr val="tx2"/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1677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767B9B-600B-2877-4ADE-567172E7CA77}"/>
              </a:ext>
            </a:extLst>
          </p:cNvPr>
          <p:cNvSpPr txBox="1"/>
          <p:nvPr/>
        </p:nvSpPr>
        <p:spPr>
          <a:xfrm>
            <a:off x="190369" y="6171912"/>
            <a:ext cx="5438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 of the Story: 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 to Every Opportunity!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064648-6361-A6E3-9880-DE7F9BF5498E}"/>
              </a:ext>
            </a:extLst>
          </p:cNvPr>
          <p:cNvSpPr txBox="1"/>
          <p:nvPr/>
        </p:nvSpPr>
        <p:spPr>
          <a:xfrm>
            <a:off x="562403" y="3326273"/>
            <a:ext cx="616588" cy="307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290536-AF9C-47BA-2969-378C9813D8BD}"/>
              </a:ext>
            </a:extLst>
          </p:cNvPr>
          <p:cNvSpPr txBox="1"/>
          <p:nvPr/>
        </p:nvSpPr>
        <p:spPr>
          <a:xfrm>
            <a:off x="10918463" y="3321910"/>
            <a:ext cx="616588" cy="307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8906141-44B7-83AE-58C3-A5D066D1BE5B}"/>
              </a:ext>
            </a:extLst>
          </p:cNvPr>
          <p:cNvSpPr/>
          <p:nvPr/>
        </p:nvSpPr>
        <p:spPr>
          <a:xfrm>
            <a:off x="11626119" y="3425869"/>
            <a:ext cx="108584" cy="10858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8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912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5EDB1D-5060-1398-F219-02BDF421B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39443"/>
            <a:ext cx="8300372" cy="586561"/>
          </a:xfrm>
        </p:spPr>
        <p:txBody>
          <a:bodyPr anchor="b">
            <a:normAutofit/>
          </a:bodyPr>
          <a:lstStyle/>
          <a:p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Why is Networking Important?</a:t>
            </a:r>
          </a:p>
        </p:txBody>
      </p:sp>
      <p:pic>
        <p:nvPicPr>
          <p:cNvPr id="12" name="Picture 11" descr="A blue and white logo&#10;&#10;Description automatically generated">
            <a:extLst>
              <a:ext uri="{FF2B5EF4-FFF2-40B4-BE49-F238E27FC236}">
                <a16:creationId xmlns:a16="http://schemas.microsoft.com/office/drawing/2014/main" id="{802F7F05-F135-5F1A-203C-1D73A57E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635" y="128922"/>
            <a:ext cx="1829840" cy="6970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F2331ED-798C-4549-54E1-9B2A6BC46BC1}"/>
              </a:ext>
            </a:extLst>
          </p:cNvPr>
          <p:cNvGrpSpPr/>
          <p:nvPr/>
        </p:nvGrpSpPr>
        <p:grpSpPr>
          <a:xfrm>
            <a:off x="379030" y="2085804"/>
            <a:ext cx="4873452" cy="707886"/>
            <a:chOff x="720485" y="3106764"/>
            <a:chExt cx="4873452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A3C0FC-D310-70A3-EF64-5F8085A4E120}"/>
                </a:ext>
              </a:extLst>
            </p:cNvPr>
            <p:cNvSpPr txBox="1"/>
            <p:nvPr/>
          </p:nvSpPr>
          <p:spPr>
            <a:xfrm>
              <a:off x="720485" y="3106764"/>
              <a:ext cx="9422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tx2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01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032566B-9B29-137E-EDCC-7988F0A90E69}"/>
                </a:ext>
              </a:extLst>
            </p:cNvPr>
            <p:cNvCxnSpPr/>
            <p:nvPr/>
          </p:nvCxnSpPr>
          <p:spPr>
            <a:xfrm>
              <a:off x="1751030" y="3106764"/>
              <a:ext cx="0" cy="707886"/>
            </a:xfrm>
            <a:prstGeom prst="line">
              <a:avLst/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567B33-0F86-B812-2357-0126466BEF70}"/>
                </a:ext>
              </a:extLst>
            </p:cNvPr>
            <p:cNvSpPr txBox="1"/>
            <p:nvPr/>
          </p:nvSpPr>
          <p:spPr>
            <a:xfrm>
              <a:off x="1953849" y="3229875"/>
              <a:ext cx="3640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Open Sans" charset="0"/>
                  <a:cs typeface="Arial" panose="020B0604020202020204" pitchFamily="34" charset="0"/>
                </a:rPr>
                <a:t>Makes you noticeable.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AA68D7-30F2-8E0F-5296-8A488228BC8A}"/>
              </a:ext>
            </a:extLst>
          </p:cNvPr>
          <p:cNvGrpSpPr/>
          <p:nvPr/>
        </p:nvGrpSpPr>
        <p:grpSpPr>
          <a:xfrm>
            <a:off x="379030" y="3292234"/>
            <a:ext cx="4873446" cy="707886"/>
            <a:chOff x="720485" y="4313194"/>
            <a:chExt cx="4873446" cy="7078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C2A4C5-7E49-6F10-AD5E-E65FA424F9BB}"/>
                </a:ext>
              </a:extLst>
            </p:cNvPr>
            <p:cNvSpPr txBox="1"/>
            <p:nvPr/>
          </p:nvSpPr>
          <p:spPr>
            <a:xfrm>
              <a:off x="720485" y="4313194"/>
              <a:ext cx="8941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tx2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02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D2291CA-1083-9D6A-71AD-567A6DF5FFF3}"/>
                </a:ext>
              </a:extLst>
            </p:cNvPr>
            <p:cNvCxnSpPr/>
            <p:nvPr/>
          </p:nvCxnSpPr>
          <p:spPr>
            <a:xfrm>
              <a:off x="1698460" y="4313194"/>
              <a:ext cx="0" cy="707886"/>
            </a:xfrm>
            <a:prstGeom prst="line">
              <a:avLst/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D88FE4-9A67-6EBE-952C-BDFB85E7CFE8}"/>
                </a:ext>
              </a:extLst>
            </p:cNvPr>
            <p:cNvSpPr txBox="1"/>
            <p:nvPr/>
          </p:nvSpPr>
          <p:spPr>
            <a:xfrm>
              <a:off x="1953848" y="4436305"/>
              <a:ext cx="36400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Open Sans" charset="0"/>
                  <a:cs typeface="Arial" panose="020B0604020202020204" pitchFamily="34" charset="0"/>
                </a:rPr>
                <a:t>Leads to greater self-confidence.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A8987C-7B5F-B942-652D-2251A2B74872}"/>
              </a:ext>
            </a:extLst>
          </p:cNvPr>
          <p:cNvGrpSpPr/>
          <p:nvPr/>
        </p:nvGrpSpPr>
        <p:grpSpPr>
          <a:xfrm>
            <a:off x="379030" y="4519017"/>
            <a:ext cx="5050216" cy="707886"/>
            <a:chOff x="720485" y="5539977"/>
            <a:chExt cx="5050216" cy="70788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F4D7D82-0F0A-4B2B-7046-F7A3C3334B8A}"/>
                </a:ext>
              </a:extLst>
            </p:cNvPr>
            <p:cNvSpPr txBox="1"/>
            <p:nvPr/>
          </p:nvSpPr>
          <p:spPr>
            <a:xfrm>
              <a:off x="720485" y="5539977"/>
              <a:ext cx="8941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tx2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03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9304AB4-11A0-598A-3577-9FA18A2C4BFA}"/>
                </a:ext>
              </a:extLst>
            </p:cNvPr>
            <p:cNvCxnSpPr/>
            <p:nvPr/>
          </p:nvCxnSpPr>
          <p:spPr>
            <a:xfrm>
              <a:off x="1698460" y="5539977"/>
              <a:ext cx="0" cy="707886"/>
            </a:xfrm>
            <a:prstGeom prst="line">
              <a:avLst/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93B22-200F-9B6D-0626-2EAC913613BC}"/>
                </a:ext>
              </a:extLst>
            </p:cNvPr>
            <p:cNvSpPr txBox="1"/>
            <p:nvPr/>
          </p:nvSpPr>
          <p:spPr>
            <a:xfrm>
              <a:off x="1953848" y="5663088"/>
              <a:ext cx="3816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Open Sans" charset="0"/>
                  <a:cs typeface="Arial" panose="020B0604020202020204" pitchFamily="34" charset="0"/>
                </a:rPr>
                <a:t>Develops long-lasting relationships.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FF960A-94E9-D405-22FF-254281C8F0B0}"/>
              </a:ext>
            </a:extLst>
          </p:cNvPr>
          <p:cNvGrpSpPr/>
          <p:nvPr/>
        </p:nvGrpSpPr>
        <p:grpSpPr>
          <a:xfrm>
            <a:off x="6392030" y="826004"/>
            <a:ext cx="5459337" cy="5575491"/>
            <a:chOff x="6369195" y="1014010"/>
            <a:chExt cx="5459337" cy="5575491"/>
          </a:xfrm>
        </p:grpSpPr>
        <p:sp>
          <p:nvSpPr>
            <p:cNvPr id="24" name="Freeform 246">
              <a:extLst>
                <a:ext uri="{FF2B5EF4-FFF2-40B4-BE49-F238E27FC236}">
                  <a16:creationId xmlns:a16="http://schemas.microsoft.com/office/drawing/2014/main" id="{5455896D-7114-FAC7-CC99-94FCD1B71DF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476095" y="3357629"/>
              <a:ext cx="215230" cy="222063"/>
            </a:xfrm>
            <a:custGeom>
              <a:avLst/>
              <a:gdLst>
                <a:gd name="T0" fmla="*/ 11 w 63"/>
                <a:gd name="T1" fmla="*/ 0 h 65"/>
                <a:gd name="T2" fmla="*/ 63 w 63"/>
                <a:gd name="T3" fmla="*/ 21 h 65"/>
                <a:gd name="T4" fmla="*/ 38 w 63"/>
                <a:gd name="T5" fmla="*/ 65 h 65"/>
                <a:gd name="T6" fmla="*/ 10 w 63"/>
                <a:gd name="T7" fmla="*/ 50 h 65"/>
                <a:gd name="T8" fmla="*/ 0 w 63"/>
                <a:gd name="T9" fmla="*/ 25 h 65"/>
                <a:gd name="T10" fmla="*/ 11 w 63"/>
                <a:gd name="T1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5">
                  <a:moveTo>
                    <a:pt x="11" y="0"/>
                  </a:moveTo>
                  <a:lnTo>
                    <a:pt x="63" y="21"/>
                  </a:lnTo>
                  <a:lnTo>
                    <a:pt x="38" y="65"/>
                  </a:lnTo>
                  <a:lnTo>
                    <a:pt x="10" y="50"/>
                  </a:lnTo>
                  <a:lnTo>
                    <a:pt x="0" y="2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CA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7">
              <a:extLst>
                <a:ext uri="{FF2B5EF4-FFF2-40B4-BE49-F238E27FC236}">
                  <a16:creationId xmlns:a16="http://schemas.microsoft.com/office/drawing/2014/main" id="{F9813C76-5E27-EF69-8355-3972D35510B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476095" y="3357629"/>
              <a:ext cx="215230" cy="222063"/>
            </a:xfrm>
            <a:custGeom>
              <a:avLst/>
              <a:gdLst>
                <a:gd name="T0" fmla="*/ 11 w 63"/>
                <a:gd name="T1" fmla="*/ 0 h 65"/>
                <a:gd name="T2" fmla="*/ 63 w 63"/>
                <a:gd name="T3" fmla="*/ 21 h 65"/>
                <a:gd name="T4" fmla="*/ 38 w 63"/>
                <a:gd name="T5" fmla="*/ 65 h 65"/>
                <a:gd name="T6" fmla="*/ 10 w 63"/>
                <a:gd name="T7" fmla="*/ 50 h 65"/>
                <a:gd name="T8" fmla="*/ 0 w 63"/>
                <a:gd name="T9" fmla="*/ 25 h 65"/>
                <a:gd name="T10" fmla="*/ 11 w 63"/>
                <a:gd name="T1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5">
                  <a:moveTo>
                    <a:pt x="11" y="0"/>
                  </a:moveTo>
                  <a:lnTo>
                    <a:pt x="63" y="21"/>
                  </a:lnTo>
                  <a:lnTo>
                    <a:pt x="38" y="65"/>
                  </a:lnTo>
                  <a:lnTo>
                    <a:pt x="10" y="50"/>
                  </a:lnTo>
                  <a:lnTo>
                    <a:pt x="0" y="25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6" name="Picture 248">
              <a:extLst>
                <a:ext uri="{FF2B5EF4-FFF2-40B4-BE49-F238E27FC236}">
                  <a16:creationId xmlns:a16="http://schemas.microsoft.com/office/drawing/2014/main" id="{E6CA80A5-F109-A9C0-DD73-A192F70021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353106" y="3398625"/>
              <a:ext cx="167401" cy="122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49">
              <a:extLst>
                <a:ext uri="{FF2B5EF4-FFF2-40B4-BE49-F238E27FC236}">
                  <a16:creationId xmlns:a16="http://schemas.microsoft.com/office/drawing/2014/main" id="{9F4AED1A-3E4F-C315-23C5-BC330FEF92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55597" y="3405458"/>
              <a:ext cx="85409" cy="71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50">
              <a:extLst>
                <a:ext uri="{FF2B5EF4-FFF2-40B4-BE49-F238E27FC236}">
                  <a16:creationId xmlns:a16="http://schemas.microsoft.com/office/drawing/2014/main" id="{51536518-6AD3-8F79-2201-4A81ACA53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353106" y="3449870"/>
              <a:ext cx="181067" cy="136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51">
              <a:extLst>
                <a:ext uri="{FF2B5EF4-FFF2-40B4-BE49-F238E27FC236}">
                  <a16:creationId xmlns:a16="http://schemas.microsoft.com/office/drawing/2014/main" id="{0D880D59-7886-386E-A310-3D7A91767F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82928" y="3449870"/>
              <a:ext cx="85409" cy="58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Freeform 252">
              <a:extLst>
                <a:ext uri="{FF2B5EF4-FFF2-40B4-BE49-F238E27FC236}">
                  <a16:creationId xmlns:a16="http://schemas.microsoft.com/office/drawing/2014/main" id="{3B36859F-294F-FC59-D4C7-B808E6F7727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397519" y="3501116"/>
              <a:ext cx="194732" cy="112740"/>
            </a:xfrm>
            <a:custGeom>
              <a:avLst/>
              <a:gdLst>
                <a:gd name="T0" fmla="*/ 3 w 30"/>
                <a:gd name="T1" fmla="*/ 5 h 17"/>
                <a:gd name="T2" fmla="*/ 25 w 30"/>
                <a:gd name="T3" fmla="*/ 15 h 17"/>
                <a:gd name="T4" fmla="*/ 28 w 30"/>
                <a:gd name="T5" fmla="*/ 12 h 17"/>
                <a:gd name="T6" fmla="*/ 4 w 30"/>
                <a:gd name="T7" fmla="*/ 0 h 17"/>
                <a:gd name="T8" fmla="*/ 3 w 30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7">
                  <a:moveTo>
                    <a:pt x="3" y="5"/>
                  </a:moveTo>
                  <a:cubicBezTo>
                    <a:pt x="12" y="5"/>
                    <a:pt x="19" y="9"/>
                    <a:pt x="25" y="15"/>
                  </a:cubicBezTo>
                  <a:cubicBezTo>
                    <a:pt x="28" y="17"/>
                    <a:pt x="30" y="14"/>
                    <a:pt x="28" y="12"/>
                  </a:cubicBezTo>
                  <a:cubicBezTo>
                    <a:pt x="22" y="5"/>
                    <a:pt x="13" y="1"/>
                    <a:pt x="4" y="0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B79C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53">
              <a:extLst>
                <a:ext uri="{FF2B5EF4-FFF2-40B4-BE49-F238E27FC236}">
                  <a16:creationId xmlns:a16="http://schemas.microsoft.com/office/drawing/2014/main" id="{7F181CC1-733C-10B8-8EEB-E9A98B15536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469262" y="3507948"/>
              <a:ext cx="177650" cy="143487"/>
            </a:xfrm>
            <a:custGeom>
              <a:avLst/>
              <a:gdLst>
                <a:gd name="T0" fmla="*/ 2 w 27"/>
                <a:gd name="T1" fmla="*/ 5 h 22"/>
                <a:gd name="T2" fmla="*/ 21 w 27"/>
                <a:gd name="T3" fmla="*/ 20 h 22"/>
                <a:gd name="T4" fmla="*/ 25 w 27"/>
                <a:gd name="T5" fmla="*/ 17 h 22"/>
                <a:gd name="T6" fmla="*/ 3 w 27"/>
                <a:gd name="T7" fmla="*/ 1 h 22"/>
                <a:gd name="T8" fmla="*/ 2 w 27"/>
                <a:gd name="T9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2">
                  <a:moveTo>
                    <a:pt x="2" y="5"/>
                  </a:moveTo>
                  <a:cubicBezTo>
                    <a:pt x="11" y="8"/>
                    <a:pt x="17" y="13"/>
                    <a:pt x="21" y="20"/>
                  </a:cubicBezTo>
                  <a:cubicBezTo>
                    <a:pt x="23" y="22"/>
                    <a:pt x="27" y="20"/>
                    <a:pt x="25" y="17"/>
                  </a:cubicBezTo>
                  <a:cubicBezTo>
                    <a:pt x="20" y="9"/>
                    <a:pt x="12" y="3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79C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4">
              <a:extLst>
                <a:ext uri="{FF2B5EF4-FFF2-40B4-BE49-F238E27FC236}">
                  <a16:creationId xmlns:a16="http://schemas.microsoft.com/office/drawing/2014/main" id="{3F923C6E-71EB-C9C6-5523-B10E04E0F17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653745" y="2524038"/>
              <a:ext cx="1264052" cy="1096650"/>
            </a:xfrm>
            <a:custGeom>
              <a:avLst/>
              <a:gdLst>
                <a:gd name="T0" fmla="*/ 194 w 194"/>
                <a:gd name="T1" fmla="*/ 128 h 168"/>
                <a:gd name="T2" fmla="*/ 85 w 194"/>
                <a:gd name="T3" fmla="*/ 127 h 168"/>
                <a:gd name="T4" fmla="*/ 46 w 194"/>
                <a:gd name="T5" fmla="*/ 26 h 168"/>
                <a:gd name="T6" fmla="*/ 11 w 194"/>
                <a:gd name="T7" fmla="*/ 8 h 168"/>
                <a:gd name="T8" fmla="*/ 6 w 194"/>
                <a:gd name="T9" fmla="*/ 42 h 168"/>
                <a:gd name="T10" fmla="*/ 61 w 194"/>
                <a:gd name="T11" fmla="*/ 163 h 168"/>
                <a:gd name="T12" fmla="*/ 189 w 194"/>
                <a:gd name="T13" fmla="*/ 143 h 168"/>
                <a:gd name="T14" fmla="*/ 194 w 194"/>
                <a:gd name="T15" fmla="*/ 12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168">
                  <a:moveTo>
                    <a:pt x="194" y="128"/>
                  </a:moveTo>
                  <a:cubicBezTo>
                    <a:pt x="85" y="127"/>
                    <a:pt x="85" y="127"/>
                    <a:pt x="85" y="1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1" y="11"/>
                    <a:pt x="25" y="0"/>
                    <a:pt x="11" y="8"/>
                  </a:cubicBezTo>
                  <a:cubicBezTo>
                    <a:pt x="0" y="14"/>
                    <a:pt x="0" y="30"/>
                    <a:pt x="6" y="42"/>
                  </a:cubicBezTo>
                  <a:cubicBezTo>
                    <a:pt x="61" y="163"/>
                    <a:pt x="61" y="163"/>
                    <a:pt x="61" y="163"/>
                  </a:cubicBezTo>
                  <a:cubicBezTo>
                    <a:pt x="63" y="168"/>
                    <a:pt x="189" y="143"/>
                    <a:pt x="189" y="143"/>
                  </a:cubicBezTo>
                  <a:lnTo>
                    <a:pt x="194" y="128"/>
                  </a:lnTo>
                  <a:close/>
                </a:path>
              </a:pathLst>
            </a:custGeom>
            <a:solidFill>
              <a:srgbClr val="EABB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5">
              <a:extLst>
                <a:ext uri="{FF2B5EF4-FFF2-40B4-BE49-F238E27FC236}">
                  <a16:creationId xmlns:a16="http://schemas.microsoft.com/office/drawing/2014/main" id="{181D1295-6C6A-5C83-D3A4-6E5450DF31B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886058" y="4023818"/>
              <a:ext cx="1089817" cy="2118140"/>
            </a:xfrm>
            <a:custGeom>
              <a:avLst/>
              <a:gdLst>
                <a:gd name="T0" fmla="*/ 64 w 167"/>
                <a:gd name="T1" fmla="*/ 0 h 325"/>
                <a:gd name="T2" fmla="*/ 135 w 167"/>
                <a:gd name="T3" fmla="*/ 154 h 325"/>
                <a:gd name="T4" fmla="*/ 167 w 167"/>
                <a:gd name="T5" fmla="*/ 325 h 325"/>
                <a:gd name="T6" fmla="*/ 150 w 167"/>
                <a:gd name="T7" fmla="*/ 321 h 325"/>
                <a:gd name="T8" fmla="*/ 109 w 167"/>
                <a:gd name="T9" fmla="*/ 209 h 325"/>
                <a:gd name="T10" fmla="*/ 109 w 167"/>
                <a:gd name="T11" fmla="*/ 161 h 325"/>
                <a:gd name="T12" fmla="*/ 0 w 167"/>
                <a:gd name="T13" fmla="*/ 32 h 325"/>
                <a:gd name="T14" fmla="*/ 64 w 167"/>
                <a:gd name="T15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" h="325">
                  <a:moveTo>
                    <a:pt x="64" y="0"/>
                  </a:moveTo>
                  <a:cubicBezTo>
                    <a:pt x="70" y="2"/>
                    <a:pt x="135" y="154"/>
                    <a:pt x="135" y="154"/>
                  </a:cubicBezTo>
                  <a:cubicBezTo>
                    <a:pt x="167" y="325"/>
                    <a:pt x="167" y="325"/>
                    <a:pt x="167" y="325"/>
                  </a:cubicBezTo>
                  <a:cubicBezTo>
                    <a:pt x="150" y="321"/>
                    <a:pt x="150" y="321"/>
                    <a:pt x="150" y="321"/>
                  </a:cubicBezTo>
                  <a:cubicBezTo>
                    <a:pt x="109" y="209"/>
                    <a:pt x="109" y="209"/>
                    <a:pt x="109" y="209"/>
                  </a:cubicBezTo>
                  <a:cubicBezTo>
                    <a:pt x="109" y="161"/>
                    <a:pt x="109" y="161"/>
                    <a:pt x="109" y="161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6">
              <a:extLst>
                <a:ext uri="{FF2B5EF4-FFF2-40B4-BE49-F238E27FC236}">
                  <a16:creationId xmlns:a16="http://schemas.microsoft.com/office/drawing/2014/main" id="{4BA107B2-0A2A-C26F-9E55-61194405355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05630" y="3900829"/>
              <a:ext cx="194732" cy="2415363"/>
            </a:xfrm>
            <a:custGeom>
              <a:avLst/>
              <a:gdLst>
                <a:gd name="T0" fmla="*/ 0 w 57"/>
                <a:gd name="T1" fmla="*/ 705 h 707"/>
                <a:gd name="T2" fmla="*/ 12 w 57"/>
                <a:gd name="T3" fmla="*/ 707 h 707"/>
                <a:gd name="T4" fmla="*/ 57 w 57"/>
                <a:gd name="T5" fmla="*/ 0 h 707"/>
                <a:gd name="T6" fmla="*/ 46 w 57"/>
                <a:gd name="T7" fmla="*/ 0 h 707"/>
                <a:gd name="T8" fmla="*/ 0 w 57"/>
                <a:gd name="T9" fmla="*/ 705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707">
                  <a:moveTo>
                    <a:pt x="0" y="705"/>
                  </a:moveTo>
                  <a:lnTo>
                    <a:pt x="12" y="707"/>
                  </a:lnTo>
                  <a:lnTo>
                    <a:pt x="57" y="0"/>
                  </a:lnTo>
                  <a:lnTo>
                    <a:pt x="46" y="0"/>
                  </a:lnTo>
                  <a:lnTo>
                    <a:pt x="0" y="705"/>
                  </a:lnTo>
                  <a:close/>
                </a:path>
              </a:pathLst>
            </a:custGeom>
            <a:solidFill>
              <a:srgbClr val="002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7">
              <a:extLst>
                <a:ext uri="{FF2B5EF4-FFF2-40B4-BE49-F238E27FC236}">
                  <a16:creationId xmlns:a16="http://schemas.microsoft.com/office/drawing/2014/main" id="{BDF7C9D0-666B-97EF-5291-548BAF5F301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635671" y="3900829"/>
              <a:ext cx="201565" cy="2415363"/>
            </a:xfrm>
            <a:custGeom>
              <a:avLst/>
              <a:gdLst>
                <a:gd name="T0" fmla="*/ 59 w 59"/>
                <a:gd name="T1" fmla="*/ 705 h 707"/>
                <a:gd name="T2" fmla="*/ 46 w 59"/>
                <a:gd name="T3" fmla="*/ 707 h 707"/>
                <a:gd name="T4" fmla="*/ 0 w 59"/>
                <a:gd name="T5" fmla="*/ 0 h 707"/>
                <a:gd name="T6" fmla="*/ 14 w 59"/>
                <a:gd name="T7" fmla="*/ 0 h 707"/>
                <a:gd name="T8" fmla="*/ 59 w 59"/>
                <a:gd name="T9" fmla="*/ 705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707">
                  <a:moveTo>
                    <a:pt x="59" y="705"/>
                  </a:moveTo>
                  <a:lnTo>
                    <a:pt x="46" y="707"/>
                  </a:lnTo>
                  <a:lnTo>
                    <a:pt x="0" y="0"/>
                  </a:lnTo>
                  <a:lnTo>
                    <a:pt x="14" y="0"/>
                  </a:lnTo>
                  <a:lnTo>
                    <a:pt x="59" y="705"/>
                  </a:lnTo>
                  <a:close/>
                </a:path>
              </a:pathLst>
            </a:custGeom>
            <a:solidFill>
              <a:srgbClr val="002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58">
              <a:extLst>
                <a:ext uri="{FF2B5EF4-FFF2-40B4-BE49-F238E27FC236}">
                  <a16:creationId xmlns:a16="http://schemas.microsoft.com/office/drawing/2014/main" id="{DBA92D77-F358-F641-4242-A9DF5E6EF93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464854" y="3815420"/>
              <a:ext cx="1906326" cy="58078"/>
            </a:xfrm>
            <a:prstGeom prst="rect">
              <a:avLst/>
            </a:prstGeom>
            <a:solidFill>
              <a:srgbClr val="9E9D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259">
              <a:extLst>
                <a:ext uri="{FF2B5EF4-FFF2-40B4-BE49-F238E27FC236}">
                  <a16:creationId xmlns:a16="http://schemas.microsoft.com/office/drawing/2014/main" id="{6DD7953B-B68C-45A7-B4F4-2A0A8CD0BF0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639088" y="3873499"/>
              <a:ext cx="1561275" cy="58078"/>
            </a:xfrm>
            <a:prstGeom prst="rect">
              <a:avLst/>
            </a:prstGeom>
            <a:solidFill>
              <a:srgbClr val="002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60">
              <a:extLst>
                <a:ext uri="{FF2B5EF4-FFF2-40B4-BE49-F238E27FC236}">
                  <a16:creationId xmlns:a16="http://schemas.microsoft.com/office/drawing/2014/main" id="{A7C601BF-D93E-F69B-6C09-58C1C8FA12B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135452" y="3900829"/>
              <a:ext cx="245978" cy="2603263"/>
            </a:xfrm>
            <a:custGeom>
              <a:avLst/>
              <a:gdLst>
                <a:gd name="T0" fmla="*/ 0 w 72"/>
                <a:gd name="T1" fmla="*/ 760 h 762"/>
                <a:gd name="T2" fmla="*/ 15 w 72"/>
                <a:gd name="T3" fmla="*/ 762 h 762"/>
                <a:gd name="T4" fmla="*/ 72 w 72"/>
                <a:gd name="T5" fmla="*/ 0 h 762"/>
                <a:gd name="T6" fmla="*/ 57 w 72"/>
                <a:gd name="T7" fmla="*/ 0 h 762"/>
                <a:gd name="T8" fmla="*/ 0 w 72"/>
                <a:gd name="T9" fmla="*/ 76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62">
                  <a:moveTo>
                    <a:pt x="0" y="760"/>
                  </a:moveTo>
                  <a:lnTo>
                    <a:pt x="15" y="762"/>
                  </a:lnTo>
                  <a:lnTo>
                    <a:pt x="72" y="0"/>
                  </a:lnTo>
                  <a:lnTo>
                    <a:pt x="57" y="0"/>
                  </a:lnTo>
                  <a:lnTo>
                    <a:pt x="0" y="760"/>
                  </a:lnTo>
                  <a:close/>
                </a:path>
              </a:pathLst>
            </a:custGeom>
            <a:solidFill>
              <a:srgbClr val="002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61">
              <a:extLst>
                <a:ext uri="{FF2B5EF4-FFF2-40B4-BE49-F238E27FC236}">
                  <a16:creationId xmlns:a16="http://schemas.microsoft.com/office/drawing/2014/main" id="{25EB219A-7D78-B580-4AD2-6396439052B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458021" y="3900829"/>
              <a:ext cx="242561" cy="2603263"/>
            </a:xfrm>
            <a:custGeom>
              <a:avLst/>
              <a:gdLst>
                <a:gd name="T0" fmla="*/ 71 w 71"/>
                <a:gd name="T1" fmla="*/ 760 h 762"/>
                <a:gd name="T2" fmla="*/ 56 w 71"/>
                <a:gd name="T3" fmla="*/ 762 h 762"/>
                <a:gd name="T4" fmla="*/ 0 w 71"/>
                <a:gd name="T5" fmla="*/ 0 h 762"/>
                <a:gd name="T6" fmla="*/ 16 w 71"/>
                <a:gd name="T7" fmla="*/ 0 h 762"/>
                <a:gd name="T8" fmla="*/ 71 w 71"/>
                <a:gd name="T9" fmla="*/ 76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62">
                  <a:moveTo>
                    <a:pt x="71" y="760"/>
                  </a:moveTo>
                  <a:lnTo>
                    <a:pt x="56" y="76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71" y="760"/>
                  </a:lnTo>
                  <a:close/>
                </a:path>
              </a:pathLst>
            </a:custGeom>
            <a:solidFill>
              <a:srgbClr val="002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62">
              <a:extLst>
                <a:ext uri="{FF2B5EF4-FFF2-40B4-BE49-F238E27FC236}">
                  <a16:creationId xmlns:a16="http://schemas.microsoft.com/office/drawing/2014/main" id="{DCAC7961-4C2F-59A4-7AEC-B333C199320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494169" y="6244449"/>
              <a:ext cx="939498" cy="252810"/>
            </a:xfrm>
            <a:custGeom>
              <a:avLst/>
              <a:gdLst>
                <a:gd name="T0" fmla="*/ 0 w 144"/>
                <a:gd name="T1" fmla="*/ 16 h 39"/>
                <a:gd name="T2" fmla="*/ 0 w 144"/>
                <a:gd name="T3" fmla="*/ 22 h 39"/>
                <a:gd name="T4" fmla="*/ 72 w 144"/>
                <a:gd name="T5" fmla="*/ 39 h 39"/>
                <a:gd name="T6" fmla="*/ 144 w 144"/>
                <a:gd name="T7" fmla="*/ 22 h 39"/>
                <a:gd name="T8" fmla="*/ 144 w 144"/>
                <a:gd name="T9" fmla="*/ 16 h 39"/>
                <a:gd name="T10" fmla="*/ 72 w 144"/>
                <a:gd name="T11" fmla="*/ 0 h 39"/>
                <a:gd name="T12" fmla="*/ 0 w 144"/>
                <a:gd name="T13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39">
                  <a:moveTo>
                    <a:pt x="0" y="16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31"/>
                    <a:pt x="32" y="39"/>
                    <a:pt x="72" y="39"/>
                  </a:cubicBezTo>
                  <a:cubicBezTo>
                    <a:pt x="112" y="39"/>
                    <a:pt x="144" y="31"/>
                    <a:pt x="144" y="22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144" y="7"/>
                    <a:pt x="112" y="0"/>
                    <a:pt x="72" y="0"/>
                  </a:cubicBezTo>
                  <a:cubicBezTo>
                    <a:pt x="32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002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63">
              <a:extLst>
                <a:ext uri="{FF2B5EF4-FFF2-40B4-BE49-F238E27FC236}">
                  <a16:creationId xmlns:a16="http://schemas.microsoft.com/office/drawing/2014/main" id="{D1074BBA-814F-EBCB-4B8C-777AB3972E5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832388" y="6244449"/>
              <a:ext cx="601279" cy="208398"/>
            </a:xfrm>
            <a:custGeom>
              <a:avLst/>
              <a:gdLst>
                <a:gd name="T0" fmla="*/ 0 w 92"/>
                <a:gd name="T1" fmla="*/ 16 h 32"/>
                <a:gd name="T2" fmla="*/ 72 w 92"/>
                <a:gd name="T3" fmla="*/ 0 h 32"/>
                <a:gd name="T4" fmla="*/ 92 w 92"/>
                <a:gd name="T5" fmla="*/ 0 h 32"/>
                <a:gd name="T6" fmla="*/ 61 w 92"/>
                <a:gd name="T7" fmla="*/ 32 h 32"/>
                <a:gd name="T8" fmla="*/ 0 w 92"/>
                <a:gd name="T9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2">
                  <a:moveTo>
                    <a:pt x="0" y="16"/>
                  </a:moveTo>
                  <a:cubicBezTo>
                    <a:pt x="0" y="7"/>
                    <a:pt x="32" y="0"/>
                    <a:pt x="72" y="0"/>
                  </a:cubicBezTo>
                  <a:cubicBezTo>
                    <a:pt x="79" y="0"/>
                    <a:pt x="86" y="0"/>
                    <a:pt x="92" y="0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26" y="31"/>
                    <a:pt x="0" y="24"/>
                    <a:pt x="0" y="16"/>
                  </a:cubicBezTo>
                  <a:close/>
                </a:path>
              </a:pathLst>
            </a:custGeom>
            <a:solidFill>
              <a:srgbClr val="CCC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64">
              <a:extLst>
                <a:ext uri="{FF2B5EF4-FFF2-40B4-BE49-F238E27FC236}">
                  <a16:creationId xmlns:a16="http://schemas.microsoft.com/office/drawing/2014/main" id="{AE1D37EC-1B42-1D6B-39F3-3C21884998B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494169" y="6244449"/>
              <a:ext cx="539784" cy="208398"/>
            </a:xfrm>
            <a:custGeom>
              <a:avLst/>
              <a:gdLst>
                <a:gd name="T0" fmla="*/ 83 w 83"/>
                <a:gd name="T1" fmla="*/ 16 h 32"/>
                <a:gd name="T2" fmla="*/ 11 w 83"/>
                <a:gd name="T3" fmla="*/ 32 h 32"/>
                <a:gd name="T4" fmla="*/ 0 w 83"/>
                <a:gd name="T5" fmla="*/ 32 h 32"/>
                <a:gd name="T6" fmla="*/ 31 w 83"/>
                <a:gd name="T7" fmla="*/ 0 h 32"/>
                <a:gd name="T8" fmla="*/ 83 w 83"/>
                <a:gd name="T9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2">
                  <a:moveTo>
                    <a:pt x="83" y="16"/>
                  </a:moveTo>
                  <a:cubicBezTo>
                    <a:pt x="83" y="25"/>
                    <a:pt x="51" y="32"/>
                    <a:pt x="11" y="32"/>
                  </a:cubicBezTo>
                  <a:cubicBezTo>
                    <a:pt x="7" y="32"/>
                    <a:pt x="3" y="32"/>
                    <a:pt x="0" y="32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61" y="2"/>
                    <a:pt x="83" y="9"/>
                    <a:pt x="83" y="16"/>
                  </a:cubicBezTo>
                  <a:close/>
                </a:path>
              </a:pathLst>
            </a:custGeom>
            <a:solidFill>
              <a:srgbClr val="9E9D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265">
              <a:extLst>
                <a:ext uri="{FF2B5EF4-FFF2-40B4-BE49-F238E27FC236}">
                  <a16:creationId xmlns:a16="http://schemas.microsoft.com/office/drawing/2014/main" id="{51C305F7-B443-6E9A-F3A8-800CD40E33B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938295" y="4232216"/>
              <a:ext cx="44413" cy="2083977"/>
            </a:xfrm>
            <a:prstGeom prst="rect">
              <a:avLst/>
            </a:prstGeom>
            <a:solidFill>
              <a:srgbClr val="002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66">
              <a:extLst>
                <a:ext uri="{FF2B5EF4-FFF2-40B4-BE49-F238E27FC236}">
                  <a16:creationId xmlns:a16="http://schemas.microsoft.com/office/drawing/2014/main" id="{503B9CAF-BA84-4576-3C28-D910C0066E24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8538582" y="5496267"/>
              <a:ext cx="843840" cy="286974"/>
            </a:xfrm>
            <a:custGeom>
              <a:avLst/>
              <a:gdLst>
                <a:gd name="T0" fmla="*/ 0 w 129"/>
                <a:gd name="T1" fmla="*/ 22 h 44"/>
                <a:gd name="T2" fmla="*/ 64 w 129"/>
                <a:gd name="T3" fmla="*/ 0 h 44"/>
                <a:gd name="T4" fmla="*/ 129 w 129"/>
                <a:gd name="T5" fmla="*/ 22 h 44"/>
                <a:gd name="T6" fmla="*/ 64 w 129"/>
                <a:gd name="T7" fmla="*/ 44 h 44"/>
                <a:gd name="T8" fmla="*/ 0 w 129"/>
                <a:gd name="T9" fmla="*/ 22 h 44"/>
                <a:gd name="T10" fmla="*/ 7 w 129"/>
                <a:gd name="T11" fmla="*/ 22 h 44"/>
                <a:gd name="T12" fmla="*/ 64 w 129"/>
                <a:gd name="T13" fmla="*/ 37 h 44"/>
                <a:gd name="T14" fmla="*/ 122 w 129"/>
                <a:gd name="T15" fmla="*/ 22 h 44"/>
                <a:gd name="T16" fmla="*/ 64 w 129"/>
                <a:gd name="T17" fmla="*/ 7 h 44"/>
                <a:gd name="T18" fmla="*/ 7 w 129"/>
                <a:gd name="T1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44">
                  <a:moveTo>
                    <a:pt x="0" y="22"/>
                  </a:moveTo>
                  <a:cubicBezTo>
                    <a:pt x="0" y="7"/>
                    <a:pt x="32" y="0"/>
                    <a:pt x="64" y="0"/>
                  </a:cubicBezTo>
                  <a:cubicBezTo>
                    <a:pt x="96" y="0"/>
                    <a:pt x="129" y="7"/>
                    <a:pt x="129" y="22"/>
                  </a:cubicBezTo>
                  <a:cubicBezTo>
                    <a:pt x="129" y="36"/>
                    <a:pt x="96" y="44"/>
                    <a:pt x="64" y="44"/>
                  </a:cubicBezTo>
                  <a:cubicBezTo>
                    <a:pt x="32" y="44"/>
                    <a:pt x="0" y="36"/>
                    <a:pt x="0" y="22"/>
                  </a:cubicBezTo>
                  <a:close/>
                  <a:moveTo>
                    <a:pt x="7" y="22"/>
                  </a:moveTo>
                  <a:cubicBezTo>
                    <a:pt x="7" y="28"/>
                    <a:pt x="29" y="37"/>
                    <a:pt x="64" y="37"/>
                  </a:cubicBezTo>
                  <a:cubicBezTo>
                    <a:pt x="100" y="37"/>
                    <a:pt x="122" y="28"/>
                    <a:pt x="122" y="22"/>
                  </a:cubicBezTo>
                  <a:cubicBezTo>
                    <a:pt x="122" y="16"/>
                    <a:pt x="100" y="7"/>
                    <a:pt x="64" y="7"/>
                  </a:cubicBezTo>
                  <a:cubicBezTo>
                    <a:pt x="29" y="7"/>
                    <a:pt x="7" y="16"/>
                    <a:pt x="7" y="22"/>
                  </a:cubicBezTo>
                  <a:close/>
                </a:path>
              </a:pathLst>
            </a:custGeom>
            <a:solidFill>
              <a:srgbClr val="002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67">
              <a:extLst>
                <a:ext uri="{FF2B5EF4-FFF2-40B4-BE49-F238E27FC236}">
                  <a16:creationId xmlns:a16="http://schemas.microsoft.com/office/drawing/2014/main" id="{87EEF596-2A42-DEB0-92B1-359B0CE029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494169" y="4218550"/>
              <a:ext cx="939498" cy="252810"/>
            </a:xfrm>
            <a:custGeom>
              <a:avLst/>
              <a:gdLst>
                <a:gd name="T0" fmla="*/ 144 w 144"/>
                <a:gd name="T1" fmla="*/ 0 h 39"/>
                <a:gd name="T2" fmla="*/ 144 w 144"/>
                <a:gd name="T3" fmla="*/ 22 h 39"/>
                <a:gd name="T4" fmla="*/ 72 w 144"/>
                <a:gd name="T5" fmla="*/ 39 h 39"/>
                <a:gd name="T6" fmla="*/ 0 w 144"/>
                <a:gd name="T7" fmla="*/ 22 h 39"/>
                <a:gd name="T8" fmla="*/ 0 w 144"/>
                <a:gd name="T9" fmla="*/ 0 h 39"/>
                <a:gd name="T10" fmla="*/ 144 w 144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9">
                  <a:moveTo>
                    <a:pt x="144" y="0"/>
                  </a:moveTo>
                  <a:cubicBezTo>
                    <a:pt x="144" y="22"/>
                    <a:pt x="144" y="22"/>
                    <a:pt x="144" y="22"/>
                  </a:cubicBezTo>
                  <a:cubicBezTo>
                    <a:pt x="144" y="31"/>
                    <a:pt x="112" y="39"/>
                    <a:pt x="72" y="39"/>
                  </a:cubicBezTo>
                  <a:cubicBezTo>
                    <a:pt x="32" y="39"/>
                    <a:pt x="0" y="31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9E9D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268">
              <a:extLst>
                <a:ext uri="{FF2B5EF4-FFF2-40B4-BE49-F238E27FC236}">
                  <a16:creationId xmlns:a16="http://schemas.microsoft.com/office/drawing/2014/main" id="{D6EC028C-C8C7-BC99-F652-81A52860CA0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494169" y="4109227"/>
              <a:ext cx="939498" cy="215230"/>
            </a:xfrm>
            <a:prstGeom prst="ellipse">
              <a:avLst/>
            </a:prstGeom>
            <a:solidFill>
              <a:srgbClr val="D6D5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9">
              <a:extLst>
                <a:ext uri="{FF2B5EF4-FFF2-40B4-BE49-F238E27FC236}">
                  <a16:creationId xmlns:a16="http://schemas.microsoft.com/office/drawing/2014/main" id="{6ABA2741-0190-E16E-7051-676FA3104E7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173032" y="1451303"/>
              <a:ext cx="1130814" cy="1359709"/>
            </a:xfrm>
            <a:custGeom>
              <a:avLst/>
              <a:gdLst>
                <a:gd name="T0" fmla="*/ 56 w 173"/>
                <a:gd name="T1" fmla="*/ 184 h 209"/>
                <a:gd name="T2" fmla="*/ 91 w 173"/>
                <a:gd name="T3" fmla="*/ 207 h 209"/>
                <a:gd name="T4" fmla="*/ 106 w 173"/>
                <a:gd name="T5" fmla="*/ 208 h 209"/>
                <a:gd name="T6" fmla="*/ 118 w 173"/>
                <a:gd name="T7" fmla="*/ 200 h 209"/>
                <a:gd name="T8" fmla="*/ 115 w 173"/>
                <a:gd name="T9" fmla="*/ 186 h 209"/>
                <a:gd name="T10" fmla="*/ 131 w 173"/>
                <a:gd name="T11" fmla="*/ 174 h 209"/>
                <a:gd name="T12" fmla="*/ 127 w 173"/>
                <a:gd name="T13" fmla="*/ 154 h 209"/>
                <a:gd name="T14" fmla="*/ 156 w 173"/>
                <a:gd name="T15" fmla="*/ 143 h 209"/>
                <a:gd name="T16" fmla="*/ 170 w 173"/>
                <a:gd name="T17" fmla="*/ 114 h 209"/>
                <a:gd name="T18" fmla="*/ 152 w 173"/>
                <a:gd name="T19" fmla="*/ 48 h 209"/>
                <a:gd name="T20" fmla="*/ 138 w 173"/>
                <a:gd name="T21" fmla="*/ 11 h 209"/>
                <a:gd name="T22" fmla="*/ 89 w 173"/>
                <a:gd name="T23" fmla="*/ 1 h 209"/>
                <a:gd name="T24" fmla="*/ 44 w 173"/>
                <a:gd name="T25" fmla="*/ 19 h 209"/>
                <a:gd name="T26" fmla="*/ 28 w 173"/>
                <a:gd name="T27" fmla="*/ 88 h 209"/>
                <a:gd name="T28" fmla="*/ 26 w 173"/>
                <a:gd name="T29" fmla="*/ 110 h 209"/>
                <a:gd name="T30" fmla="*/ 16 w 173"/>
                <a:gd name="T31" fmla="*/ 116 h 209"/>
                <a:gd name="T32" fmla="*/ 9 w 173"/>
                <a:gd name="T33" fmla="*/ 124 h 209"/>
                <a:gd name="T34" fmla="*/ 18 w 173"/>
                <a:gd name="T35" fmla="*/ 143 h 209"/>
                <a:gd name="T36" fmla="*/ 8 w 173"/>
                <a:gd name="T37" fmla="*/ 155 h 209"/>
                <a:gd name="T38" fmla="*/ 2 w 173"/>
                <a:gd name="T39" fmla="*/ 169 h 209"/>
                <a:gd name="T40" fmla="*/ 13 w 173"/>
                <a:gd name="T41" fmla="*/ 175 h 209"/>
                <a:gd name="T42" fmla="*/ 20 w 173"/>
                <a:gd name="T43" fmla="*/ 183 h 209"/>
                <a:gd name="T44" fmla="*/ 14 w 173"/>
                <a:gd name="T45" fmla="*/ 192 h 209"/>
                <a:gd name="T46" fmla="*/ 21 w 173"/>
                <a:gd name="T47" fmla="*/ 200 h 209"/>
                <a:gd name="T48" fmla="*/ 33 w 173"/>
                <a:gd name="T49" fmla="*/ 196 h 209"/>
                <a:gd name="T50" fmla="*/ 56 w 173"/>
                <a:gd name="T51" fmla="*/ 18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09">
                  <a:moveTo>
                    <a:pt x="56" y="184"/>
                  </a:moveTo>
                  <a:cubicBezTo>
                    <a:pt x="65" y="195"/>
                    <a:pt x="77" y="203"/>
                    <a:pt x="91" y="207"/>
                  </a:cubicBezTo>
                  <a:cubicBezTo>
                    <a:pt x="96" y="208"/>
                    <a:pt x="101" y="209"/>
                    <a:pt x="106" y="208"/>
                  </a:cubicBezTo>
                  <a:cubicBezTo>
                    <a:pt x="111" y="207"/>
                    <a:pt x="116" y="204"/>
                    <a:pt x="118" y="200"/>
                  </a:cubicBezTo>
                  <a:cubicBezTo>
                    <a:pt x="120" y="195"/>
                    <a:pt x="119" y="189"/>
                    <a:pt x="115" y="186"/>
                  </a:cubicBezTo>
                  <a:cubicBezTo>
                    <a:pt x="122" y="186"/>
                    <a:pt x="129" y="181"/>
                    <a:pt x="131" y="174"/>
                  </a:cubicBezTo>
                  <a:cubicBezTo>
                    <a:pt x="134" y="167"/>
                    <a:pt x="132" y="159"/>
                    <a:pt x="127" y="154"/>
                  </a:cubicBezTo>
                  <a:cubicBezTo>
                    <a:pt x="138" y="156"/>
                    <a:pt x="149" y="151"/>
                    <a:pt x="156" y="143"/>
                  </a:cubicBezTo>
                  <a:cubicBezTo>
                    <a:pt x="164" y="135"/>
                    <a:pt x="168" y="125"/>
                    <a:pt x="170" y="114"/>
                  </a:cubicBezTo>
                  <a:cubicBezTo>
                    <a:pt x="173" y="91"/>
                    <a:pt x="167" y="66"/>
                    <a:pt x="152" y="48"/>
                  </a:cubicBezTo>
                  <a:cubicBezTo>
                    <a:pt x="160" y="45"/>
                    <a:pt x="157" y="22"/>
                    <a:pt x="138" y="11"/>
                  </a:cubicBezTo>
                  <a:cubicBezTo>
                    <a:pt x="123" y="2"/>
                    <a:pt x="106" y="0"/>
                    <a:pt x="89" y="1"/>
                  </a:cubicBezTo>
                  <a:cubicBezTo>
                    <a:pt x="73" y="2"/>
                    <a:pt x="56" y="7"/>
                    <a:pt x="44" y="19"/>
                  </a:cubicBezTo>
                  <a:cubicBezTo>
                    <a:pt x="26" y="36"/>
                    <a:pt x="22" y="64"/>
                    <a:pt x="28" y="88"/>
                  </a:cubicBezTo>
                  <a:cubicBezTo>
                    <a:pt x="29" y="95"/>
                    <a:pt x="32" y="105"/>
                    <a:pt x="26" y="110"/>
                  </a:cubicBezTo>
                  <a:cubicBezTo>
                    <a:pt x="24" y="113"/>
                    <a:pt x="20" y="114"/>
                    <a:pt x="16" y="116"/>
                  </a:cubicBezTo>
                  <a:cubicBezTo>
                    <a:pt x="13" y="118"/>
                    <a:pt x="9" y="120"/>
                    <a:pt x="9" y="124"/>
                  </a:cubicBezTo>
                  <a:cubicBezTo>
                    <a:pt x="8" y="131"/>
                    <a:pt x="18" y="136"/>
                    <a:pt x="18" y="143"/>
                  </a:cubicBezTo>
                  <a:cubicBezTo>
                    <a:pt x="18" y="149"/>
                    <a:pt x="13" y="152"/>
                    <a:pt x="8" y="155"/>
                  </a:cubicBezTo>
                  <a:cubicBezTo>
                    <a:pt x="4" y="159"/>
                    <a:pt x="0" y="164"/>
                    <a:pt x="2" y="169"/>
                  </a:cubicBezTo>
                  <a:cubicBezTo>
                    <a:pt x="4" y="172"/>
                    <a:pt x="9" y="173"/>
                    <a:pt x="13" y="175"/>
                  </a:cubicBezTo>
                  <a:cubicBezTo>
                    <a:pt x="17" y="176"/>
                    <a:pt x="21" y="179"/>
                    <a:pt x="20" y="183"/>
                  </a:cubicBezTo>
                  <a:cubicBezTo>
                    <a:pt x="19" y="187"/>
                    <a:pt x="15" y="188"/>
                    <a:pt x="14" y="192"/>
                  </a:cubicBezTo>
                  <a:cubicBezTo>
                    <a:pt x="12" y="196"/>
                    <a:pt x="16" y="200"/>
                    <a:pt x="21" y="200"/>
                  </a:cubicBezTo>
                  <a:cubicBezTo>
                    <a:pt x="25" y="201"/>
                    <a:pt x="29" y="198"/>
                    <a:pt x="33" y="196"/>
                  </a:cubicBezTo>
                  <a:cubicBezTo>
                    <a:pt x="40" y="192"/>
                    <a:pt x="49" y="188"/>
                    <a:pt x="56" y="184"/>
                  </a:cubicBezTo>
                  <a:close/>
                </a:path>
              </a:pathLst>
            </a:custGeom>
            <a:solidFill>
              <a:srgbClr val="002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0">
              <a:extLst>
                <a:ext uri="{FF2B5EF4-FFF2-40B4-BE49-F238E27FC236}">
                  <a16:creationId xmlns:a16="http://schemas.microsoft.com/office/drawing/2014/main" id="{D7CD563D-68C5-5491-7F8A-E1A5E4C9C11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800649" y="3736844"/>
              <a:ext cx="1697929" cy="1902910"/>
            </a:xfrm>
            <a:custGeom>
              <a:avLst/>
              <a:gdLst>
                <a:gd name="T0" fmla="*/ 57 w 260"/>
                <a:gd name="T1" fmla="*/ 15 h 292"/>
                <a:gd name="T2" fmla="*/ 11 w 260"/>
                <a:gd name="T3" fmla="*/ 3 h 292"/>
                <a:gd name="T4" fmla="*/ 0 w 260"/>
                <a:gd name="T5" fmla="*/ 24 h 292"/>
                <a:gd name="T6" fmla="*/ 10 w 260"/>
                <a:gd name="T7" fmla="*/ 66 h 292"/>
                <a:gd name="T8" fmla="*/ 210 w 260"/>
                <a:gd name="T9" fmla="*/ 118 h 292"/>
                <a:gd name="T10" fmla="*/ 173 w 260"/>
                <a:gd name="T11" fmla="*/ 162 h 292"/>
                <a:gd name="T12" fmla="*/ 131 w 260"/>
                <a:gd name="T13" fmla="*/ 281 h 292"/>
                <a:gd name="T14" fmla="*/ 144 w 260"/>
                <a:gd name="T15" fmla="*/ 292 h 292"/>
                <a:gd name="T16" fmla="*/ 260 w 260"/>
                <a:gd name="T17" fmla="*/ 95 h 292"/>
                <a:gd name="T18" fmla="*/ 57 w 260"/>
                <a:gd name="T19" fmla="*/ 1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0" h="292">
                  <a:moveTo>
                    <a:pt x="57" y="15"/>
                  </a:moveTo>
                  <a:cubicBezTo>
                    <a:pt x="40" y="16"/>
                    <a:pt x="22" y="0"/>
                    <a:pt x="11" y="3"/>
                  </a:cubicBezTo>
                  <a:cubicBezTo>
                    <a:pt x="4" y="5"/>
                    <a:pt x="0" y="18"/>
                    <a:pt x="0" y="24"/>
                  </a:cubicBezTo>
                  <a:cubicBezTo>
                    <a:pt x="1" y="37"/>
                    <a:pt x="2" y="55"/>
                    <a:pt x="10" y="66"/>
                  </a:cubicBezTo>
                  <a:cubicBezTo>
                    <a:pt x="32" y="95"/>
                    <a:pt x="210" y="118"/>
                    <a:pt x="210" y="118"/>
                  </a:cubicBezTo>
                  <a:cubicBezTo>
                    <a:pt x="173" y="162"/>
                    <a:pt x="173" y="162"/>
                    <a:pt x="173" y="162"/>
                  </a:cubicBezTo>
                  <a:cubicBezTo>
                    <a:pt x="131" y="281"/>
                    <a:pt x="131" y="281"/>
                    <a:pt x="131" y="281"/>
                  </a:cubicBezTo>
                  <a:cubicBezTo>
                    <a:pt x="144" y="292"/>
                    <a:pt x="144" y="292"/>
                    <a:pt x="144" y="292"/>
                  </a:cubicBezTo>
                  <a:cubicBezTo>
                    <a:pt x="260" y="95"/>
                    <a:pt x="260" y="95"/>
                    <a:pt x="260" y="95"/>
                  </a:cubicBezTo>
                  <a:cubicBezTo>
                    <a:pt x="260" y="95"/>
                    <a:pt x="104" y="11"/>
                    <a:pt x="57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71">
              <a:extLst>
                <a:ext uri="{FF2B5EF4-FFF2-40B4-BE49-F238E27FC236}">
                  <a16:creationId xmlns:a16="http://schemas.microsoft.com/office/drawing/2014/main" id="{CF567BE9-C6C8-41DB-CDED-B05BF545F6E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453173" y="5574843"/>
              <a:ext cx="334803" cy="409963"/>
            </a:xfrm>
            <a:custGeom>
              <a:avLst/>
              <a:gdLst>
                <a:gd name="T0" fmla="*/ 80 w 98"/>
                <a:gd name="T1" fmla="*/ 68 h 120"/>
                <a:gd name="T2" fmla="*/ 63 w 98"/>
                <a:gd name="T3" fmla="*/ 24 h 120"/>
                <a:gd name="T4" fmla="*/ 36 w 98"/>
                <a:gd name="T5" fmla="*/ 0 h 120"/>
                <a:gd name="T6" fmla="*/ 0 w 98"/>
                <a:gd name="T7" fmla="*/ 19 h 120"/>
                <a:gd name="T8" fmla="*/ 94 w 98"/>
                <a:gd name="T9" fmla="*/ 120 h 120"/>
                <a:gd name="T10" fmla="*/ 98 w 98"/>
                <a:gd name="T11" fmla="*/ 106 h 120"/>
                <a:gd name="T12" fmla="*/ 80 w 98"/>
                <a:gd name="T13" fmla="*/ 6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20">
                  <a:moveTo>
                    <a:pt x="80" y="68"/>
                  </a:moveTo>
                  <a:lnTo>
                    <a:pt x="63" y="24"/>
                  </a:lnTo>
                  <a:lnTo>
                    <a:pt x="36" y="0"/>
                  </a:lnTo>
                  <a:lnTo>
                    <a:pt x="0" y="19"/>
                  </a:lnTo>
                  <a:lnTo>
                    <a:pt x="94" y="120"/>
                  </a:lnTo>
                  <a:lnTo>
                    <a:pt x="98" y="106"/>
                  </a:lnTo>
                  <a:lnTo>
                    <a:pt x="80" y="68"/>
                  </a:lnTo>
                  <a:close/>
                </a:path>
              </a:pathLst>
            </a:custGeom>
            <a:solidFill>
              <a:srgbClr val="002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72">
              <a:extLst>
                <a:ext uri="{FF2B5EF4-FFF2-40B4-BE49-F238E27FC236}">
                  <a16:creationId xmlns:a16="http://schemas.microsoft.com/office/drawing/2014/main" id="{8E8EB906-A7C0-92CE-1635-E13B6BB4EE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429258" y="2312224"/>
              <a:ext cx="1096650" cy="1619352"/>
            </a:xfrm>
            <a:custGeom>
              <a:avLst/>
              <a:gdLst>
                <a:gd name="T0" fmla="*/ 141 w 168"/>
                <a:gd name="T1" fmla="*/ 35 h 249"/>
                <a:gd name="T2" fmla="*/ 117 w 168"/>
                <a:gd name="T3" fmla="*/ 4 h 249"/>
                <a:gd name="T4" fmla="*/ 63 w 168"/>
                <a:gd name="T5" fmla="*/ 59 h 249"/>
                <a:gd name="T6" fmla="*/ 58 w 168"/>
                <a:gd name="T7" fmla="*/ 112 h 249"/>
                <a:gd name="T8" fmla="*/ 52 w 168"/>
                <a:gd name="T9" fmla="*/ 148 h 249"/>
                <a:gd name="T10" fmla="*/ 7 w 168"/>
                <a:gd name="T11" fmla="*/ 226 h 249"/>
                <a:gd name="T12" fmla="*/ 9 w 168"/>
                <a:gd name="T13" fmla="*/ 242 h 249"/>
                <a:gd name="T14" fmla="*/ 125 w 168"/>
                <a:gd name="T15" fmla="*/ 249 h 249"/>
                <a:gd name="T16" fmla="*/ 125 w 168"/>
                <a:gd name="T17" fmla="*/ 176 h 249"/>
                <a:gd name="T18" fmla="*/ 136 w 168"/>
                <a:gd name="T19" fmla="*/ 129 h 249"/>
                <a:gd name="T20" fmla="*/ 145 w 168"/>
                <a:gd name="T21" fmla="*/ 110 h 249"/>
                <a:gd name="T22" fmla="*/ 164 w 168"/>
                <a:gd name="T23" fmla="*/ 87 h 249"/>
                <a:gd name="T24" fmla="*/ 141 w 168"/>
                <a:gd name="T25" fmla="*/ 3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249">
                  <a:moveTo>
                    <a:pt x="141" y="35"/>
                  </a:moveTo>
                  <a:cubicBezTo>
                    <a:pt x="134" y="25"/>
                    <a:pt x="131" y="5"/>
                    <a:pt x="117" y="4"/>
                  </a:cubicBezTo>
                  <a:cubicBezTo>
                    <a:pt x="84" y="0"/>
                    <a:pt x="66" y="32"/>
                    <a:pt x="63" y="59"/>
                  </a:cubicBezTo>
                  <a:cubicBezTo>
                    <a:pt x="61" y="77"/>
                    <a:pt x="60" y="94"/>
                    <a:pt x="58" y="112"/>
                  </a:cubicBezTo>
                  <a:cubicBezTo>
                    <a:pt x="57" y="123"/>
                    <a:pt x="58" y="138"/>
                    <a:pt x="52" y="148"/>
                  </a:cubicBezTo>
                  <a:cubicBezTo>
                    <a:pt x="43" y="165"/>
                    <a:pt x="20" y="204"/>
                    <a:pt x="7" y="226"/>
                  </a:cubicBezTo>
                  <a:cubicBezTo>
                    <a:pt x="2" y="233"/>
                    <a:pt x="0" y="241"/>
                    <a:pt x="9" y="242"/>
                  </a:cubicBezTo>
                  <a:cubicBezTo>
                    <a:pt x="125" y="249"/>
                    <a:pt x="125" y="249"/>
                    <a:pt x="125" y="249"/>
                  </a:cubicBezTo>
                  <a:cubicBezTo>
                    <a:pt x="125" y="249"/>
                    <a:pt x="128" y="202"/>
                    <a:pt x="125" y="176"/>
                  </a:cubicBezTo>
                  <a:cubicBezTo>
                    <a:pt x="123" y="158"/>
                    <a:pt x="130" y="146"/>
                    <a:pt x="136" y="129"/>
                  </a:cubicBezTo>
                  <a:cubicBezTo>
                    <a:pt x="138" y="121"/>
                    <a:pt x="139" y="117"/>
                    <a:pt x="145" y="110"/>
                  </a:cubicBezTo>
                  <a:cubicBezTo>
                    <a:pt x="151" y="104"/>
                    <a:pt x="162" y="96"/>
                    <a:pt x="164" y="87"/>
                  </a:cubicBezTo>
                  <a:cubicBezTo>
                    <a:pt x="168" y="68"/>
                    <a:pt x="151" y="51"/>
                    <a:pt x="141" y="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3">
              <a:extLst>
                <a:ext uri="{FF2B5EF4-FFF2-40B4-BE49-F238E27FC236}">
                  <a16:creationId xmlns:a16="http://schemas.microsoft.com/office/drawing/2014/main" id="{9E678E59-A82A-8FCD-4ABC-295E27E0F25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381429" y="1745109"/>
              <a:ext cx="515870" cy="707186"/>
            </a:xfrm>
            <a:custGeom>
              <a:avLst/>
              <a:gdLst>
                <a:gd name="T0" fmla="*/ 74 w 79"/>
                <a:gd name="T1" fmla="*/ 50 h 109"/>
                <a:gd name="T2" fmla="*/ 71 w 79"/>
                <a:gd name="T3" fmla="*/ 35 h 109"/>
                <a:gd name="T4" fmla="*/ 75 w 79"/>
                <a:gd name="T5" fmla="*/ 20 h 109"/>
                <a:gd name="T6" fmla="*/ 70 w 79"/>
                <a:gd name="T7" fmla="*/ 6 h 109"/>
                <a:gd name="T8" fmla="*/ 30 w 79"/>
                <a:gd name="T9" fmla="*/ 22 h 109"/>
                <a:gd name="T10" fmla="*/ 19 w 79"/>
                <a:gd name="T11" fmla="*/ 39 h 109"/>
                <a:gd name="T12" fmla="*/ 6 w 79"/>
                <a:gd name="T13" fmla="*/ 33 h 109"/>
                <a:gd name="T14" fmla="*/ 5 w 79"/>
                <a:gd name="T15" fmla="*/ 43 h 109"/>
                <a:gd name="T16" fmla="*/ 14 w 79"/>
                <a:gd name="T17" fmla="*/ 49 h 109"/>
                <a:gd name="T18" fmla="*/ 0 w 79"/>
                <a:gd name="T19" fmla="*/ 97 h 109"/>
                <a:gd name="T20" fmla="*/ 23 w 79"/>
                <a:gd name="T21" fmla="*/ 109 h 109"/>
                <a:gd name="T22" fmla="*/ 26 w 79"/>
                <a:gd name="T23" fmla="*/ 102 h 109"/>
                <a:gd name="T24" fmla="*/ 40 w 79"/>
                <a:gd name="T25" fmla="*/ 83 h 109"/>
                <a:gd name="T26" fmla="*/ 59 w 79"/>
                <a:gd name="T27" fmla="*/ 89 h 109"/>
                <a:gd name="T28" fmla="*/ 65 w 79"/>
                <a:gd name="T29" fmla="*/ 75 h 109"/>
                <a:gd name="T30" fmla="*/ 71 w 79"/>
                <a:gd name="T31" fmla="*/ 61 h 109"/>
                <a:gd name="T32" fmla="*/ 79 w 79"/>
                <a:gd name="T33" fmla="*/ 55 h 109"/>
                <a:gd name="T34" fmla="*/ 74 w 79"/>
                <a:gd name="T35" fmla="*/ 5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9" h="109">
                  <a:moveTo>
                    <a:pt x="74" y="50"/>
                  </a:moveTo>
                  <a:cubicBezTo>
                    <a:pt x="70" y="46"/>
                    <a:pt x="70" y="40"/>
                    <a:pt x="71" y="35"/>
                  </a:cubicBezTo>
                  <a:cubicBezTo>
                    <a:pt x="72" y="30"/>
                    <a:pt x="74" y="25"/>
                    <a:pt x="75" y="20"/>
                  </a:cubicBezTo>
                  <a:cubicBezTo>
                    <a:pt x="76" y="15"/>
                    <a:pt x="74" y="8"/>
                    <a:pt x="70" y="6"/>
                  </a:cubicBezTo>
                  <a:cubicBezTo>
                    <a:pt x="70" y="6"/>
                    <a:pt x="38" y="0"/>
                    <a:pt x="30" y="22"/>
                  </a:cubicBezTo>
                  <a:cubicBezTo>
                    <a:pt x="27" y="32"/>
                    <a:pt x="19" y="39"/>
                    <a:pt x="19" y="39"/>
                  </a:cubicBezTo>
                  <a:cubicBezTo>
                    <a:pt x="20" y="27"/>
                    <a:pt x="9" y="30"/>
                    <a:pt x="6" y="33"/>
                  </a:cubicBezTo>
                  <a:cubicBezTo>
                    <a:pt x="3" y="35"/>
                    <a:pt x="3" y="40"/>
                    <a:pt x="5" y="43"/>
                  </a:cubicBezTo>
                  <a:cubicBezTo>
                    <a:pt x="6" y="47"/>
                    <a:pt x="10" y="49"/>
                    <a:pt x="14" y="49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8" y="101"/>
                    <a:pt x="15" y="105"/>
                    <a:pt x="23" y="109"/>
                  </a:cubicBezTo>
                  <a:cubicBezTo>
                    <a:pt x="24" y="107"/>
                    <a:pt x="26" y="105"/>
                    <a:pt x="26" y="102"/>
                  </a:cubicBezTo>
                  <a:cubicBezTo>
                    <a:pt x="30" y="92"/>
                    <a:pt x="37" y="82"/>
                    <a:pt x="40" y="83"/>
                  </a:cubicBezTo>
                  <a:cubicBezTo>
                    <a:pt x="47" y="85"/>
                    <a:pt x="53" y="91"/>
                    <a:pt x="59" y="89"/>
                  </a:cubicBezTo>
                  <a:cubicBezTo>
                    <a:pt x="64" y="86"/>
                    <a:pt x="65" y="80"/>
                    <a:pt x="65" y="75"/>
                  </a:cubicBezTo>
                  <a:cubicBezTo>
                    <a:pt x="66" y="70"/>
                    <a:pt x="67" y="63"/>
                    <a:pt x="71" y="61"/>
                  </a:cubicBezTo>
                  <a:cubicBezTo>
                    <a:pt x="74" y="59"/>
                    <a:pt x="79" y="59"/>
                    <a:pt x="79" y="55"/>
                  </a:cubicBezTo>
                  <a:cubicBezTo>
                    <a:pt x="79" y="53"/>
                    <a:pt x="76" y="51"/>
                    <a:pt x="74" y="50"/>
                  </a:cubicBezTo>
                  <a:close/>
                </a:path>
              </a:pathLst>
            </a:custGeom>
            <a:solidFill>
              <a:srgbClr val="E5B1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74">
              <a:extLst>
                <a:ext uri="{FF2B5EF4-FFF2-40B4-BE49-F238E27FC236}">
                  <a16:creationId xmlns:a16="http://schemas.microsoft.com/office/drawing/2014/main" id="{7DAAFFC0-90F1-49E4-30D2-A136F3016BC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695734" y="2315640"/>
              <a:ext cx="293807" cy="170818"/>
            </a:xfrm>
            <a:custGeom>
              <a:avLst/>
              <a:gdLst>
                <a:gd name="T0" fmla="*/ 12 w 45"/>
                <a:gd name="T1" fmla="*/ 23 h 26"/>
                <a:gd name="T2" fmla="*/ 2 w 45"/>
                <a:gd name="T3" fmla="*/ 20 h 26"/>
                <a:gd name="T4" fmla="*/ 0 w 45"/>
                <a:gd name="T5" fmla="*/ 12 h 26"/>
                <a:gd name="T6" fmla="*/ 2 w 45"/>
                <a:gd name="T7" fmla="*/ 4 h 26"/>
                <a:gd name="T8" fmla="*/ 17 w 45"/>
                <a:gd name="T9" fmla="*/ 0 h 26"/>
                <a:gd name="T10" fmla="*/ 31 w 45"/>
                <a:gd name="T11" fmla="*/ 5 h 26"/>
                <a:gd name="T12" fmla="*/ 35 w 45"/>
                <a:gd name="T13" fmla="*/ 10 h 26"/>
                <a:gd name="T14" fmla="*/ 45 w 45"/>
                <a:gd name="T15" fmla="*/ 26 h 26"/>
                <a:gd name="T16" fmla="*/ 12 w 45"/>
                <a:gd name="T17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26">
                  <a:moveTo>
                    <a:pt x="12" y="23"/>
                  </a:moveTo>
                  <a:cubicBezTo>
                    <a:pt x="8" y="22"/>
                    <a:pt x="5" y="22"/>
                    <a:pt x="2" y="20"/>
                  </a:cubicBezTo>
                  <a:cubicBezTo>
                    <a:pt x="0" y="18"/>
                    <a:pt x="0" y="15"/>
                    <a:pt x="0" y="12"/>
                  </a:cubicBezTo>
                  <a:cubicBezTo>
                    <a:pt x="0" y="9"/>
                    <a:pt x="1" y="7"/>
                    <a:pt x="2" y="4"/>
                  </a:cubicBezTo>
                  <a:cubicBezTo>
                    <a:pt x="7" y="2"/>
                    <a:pt x="12" y="1"/>
                    <a:pt x="17" y="0"/>
                  </a:cubicBezTo>
                  <a:cubicBezTo>
                    <a:pt x="22" y="0"/>
                    <a:pt x="28" y="2"/>
                    <a:pt x="31" y="5"/>
                  </a:cubicBezTo>
                  <a:cubicBezTo>
                    <a:pt x="33" y="7"/>
                    <a:pt x="34" y="8"/>
                    <a:pt x="35" y="10"/>
                  </a:cubicBezTo>
                  <a:cubicBezTo>
                    <a:pt x="38" y="15"/>
                    <a:pt x="41" y="21"/>
                    <a:pt x="45" y="26"/>
                  </a:cubicBezTo>
                  <a:cubicBezTo>
                    <a:pt x="34" y="25"/>
                    <a:pt x="23" y="24"/>
                    <a:pt x="12" y="23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75">
              <a:extLst>
                <a:ext uri="{FF2B5EF4-FFF2-40B4-BE49-F238E27FC236}">
                  <a16:creationId xmlns:a16="http://schemas.microsoft.com/office/drawing/2014/main" id="{C96B27AE-F292-D392-04DC-BC95C21FF48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728905" y="3477201"/>
              <a:ext cx="215230" cy="228896"/>
            </a:xfrm>
            <a:custGeom>
              <a:avLst/>
              <a:gdLst>
                <a:gd name="T0" fmla="*/ 15 w 63"/>
                <a:gd name="T1" fmla="*/ 0 h 67"/>
                <a:gd name="T2" fmla="*/ 63 w 63"/>
                <a:gd name="T3" fmla="*/ 26 h 67"/>
                <a:gd name="T4" fmla="*/ 32 w 63"/>
                <a:gd name="T5" fmla="*/ 67 h 67"/>
                <a:gd name="T6" fmla="*/ 5 w 63"/>
                <a:gd name="T7" fmla="*/ 47 h 67"/>
                <a:gd name="T8" fmla="*/ 0 w 63"/>
                <a:gd name="T9" fmla="*/ 21 h 67"/>
                <a:gd name="T10" fmla="*/ 15 w 63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">
                  <a:moveTo>
                    <a:pt x="15" y="0"/>
                  </a:moveTo>
                  <a:lnTo>
                    <a:pt x="63" y="26"/>
                  </a:lnTo>
                  <a:lnTo>
                    <a:pt x="32" y="67"/>
                  </a:lnTo>
                  <a:lnTo>
                    <a:pt x="5" y="47"/>
                  </a:lnTo>
                  <a:lnTo>
                    <a:pt x="0" y="2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CCA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76">
              <a:extLst>
                <a:ext uri="{FF2B5EF4-FFF2-40B4-BE49-F238E27FC236}">
                  <a16:creationId xmlns:a16="http://schemas.microsoft.com/office/drawing/2014/main" id="{03E9A1CD-2BFC-C775-B5F8-272337F26E7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619582" y="3548945"/>
              <a:ext cx="163985" cy="122989"/>
            </a:xfrm>
            <a:custGeom>
              <a:avLst/>
              <a:gdLst>
                <a:gd name="T0" fmla="*/ 3 w 25"/>
                <a:gd name="T1" fmla="*/ 6 h 19"/>
                <a:gd name="T2" fmla="*/ 20 w 25"/>
                <a:gd name="T3" fmla="*/ 17 h 19"/>
                <a:gd name="T4" fmla="*/ 23 w 25"/>
                <a:gd name="T5" fmla="*/ 14 h 19"/>
                <a:gd name="T6" fmla="*/ 4 w 25"/>
                <a:gd name="T7" fmla="*/ 1 h 19"/>
                <a:gd name="T8" fmla="*/ 3 w 25"/>
                <a:gd name="T9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9">
                  <a:moveTo>
                    <a:pt x="3" y="6"/>
                  </a:moveTo>
                  <a:cubicBezTo>
                    <a:pt x="10" y="7"/>
                    <a:pt x="16" y="11"/>
                    <a:pt x="20" y="17"/>
                  </a:cubicBezTo>
                  <a:cubicBezTo>
                    <a:pt x="22" y="19"/>
                    <a:pt x="25" y="16"/>
                    <a:pt x="23" y="14"/>
                  </a:cubicBezTo>
                  <a:cubicBezTo>
                    <a:pt x="19" y="7"/>
                    <a:pt x="12" y="3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B79C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77">
              <a:extLst>
                <a:ext uri="{FF2B5EF4-FFF2-40B4-BE49-F238E27FC236}">
                  <a16:creationId xmlns:a16="http://schemas.microsoft.com/office/drawing/2014/main" id="{F93499DB-5C24-5A15-A8F9-9D20CCD46F5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626415" y="3593357"/>
              <a:ext cx="181067" cy="136654"/>
            </a:xfrm>
            <a:custGeom>
              <a:avLst/>
              <a:gdLst>
                <a:gd name="T0" fmla="*/ 3 w 28"/>
                <a:gd name="T1" fmla="*/ 5 h 21"/>
                <a:gd name="T2" fmla="*/ 23 w 28"/>
                <a:gd name="T3" fmla="*/ 19 h 21"/>
                <a:gd name="T4" fmla="*/ 27 w 28"/>
                <a:gd name="T5" fmla="*/ 16 h 21"/>
                <a:gd name="T6" fmla="*/ 4 w 28"/>
                <a:gd name="T7" fmla="*/ 1 h 21"/>
                <a:gd name="T8" fmla="*/ 3 w 28"/>
                <a:gd name="T9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3" y="5"/>
                  </a:moveTo>
                  <a:cubicBezTo>
                    <a:pt x="11" y="7"/>
                    <a:pt x="18" y="12"/>
                    <a:pt x="23" y="19"/>
                  </a:cubicBezTo>
                  <a:cubicBezTo>
                    <a:pt x="25" y="21"/>
                    <a:pt x="28" y="18"/>
                    <a:pt x="27" y="16"/>
                  </a:cubicBezTo>
                  <a:cubicBezTo>
                    <a:pt x="21" y="8"/>
                    <a:pt x="13" y="3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B79C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78">
              <a:extLst>
                <a:ext uri="{FF2B5EF4-FFF2-40B4-BE49-F238E27FC236}">
                  <a16:creationId xmlns:a16="http://schemas.microsoft.com/office/drawing/2014/main" id="{C5D262B1-9EB2-2DB8-6101-C6353E95026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670827" y="3620688"/>
              <a:ext cx="191316" cy="143487"/>
            </a:xfrm>
            <a:custGeom>
              <a:avLst/>
              <a:gdLst>
                <a:gd name="T0" fmla="*/ 3 w 29"/>
                <a:gd name="T1" fmla="*/ 6 h 22"/>
                <a:gd name="T2" fmla="*/ 24 w 29"/>
                <a:gd name="T3" fmla="*/ 19 h 22"/>
                <a:gd name="T4" fmla="*/ 27 w 29"/>
                <a:gd name="T5" fmla="*/ 16 h 22"/>
                <a:gd name="T6" fmla="*/ 5 w 29"/>
                <a:gd name="T7" fmla="*/ 1 h 22"/>
                <a:gd name="T8" fmla="*/ 3 w 29"/>
                <a:gd name="T9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3" y="6"/>
                  </a:moveTo>
                  <a:cubicBezTo>
                    <a:pt x="12" y="7"/>
                    <a:pt x="19" y="12"/>
                    <a:pt x="24" y="19"/>
                  </a:cubicBezTo>
                  <a:cubicBezTo>
                    <a:pt x="26" y="22"/>
                    <a:pt x="29" y="19"/>
                    <a:pt x="27" y="16"/>
                  </a:cubicBezTo>
                  <a:cubicBezTo>
                    <a:pt x="22" y="8"/>
                    <a:pt x="14" y="3"/>
                    <a:pt x="5" y="1"/>
                  </a:cubicBezTo>
                  <a:cubicBezTo>
                    <a:pt x="2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B79C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79">
              <a:extLst>
                <a:ext uri="{FF2B5EF4-FFF2-40B4-BE49-F238E27FC236}">
                  <a16:creationId xmlns:a16="http://schemas.microsoft.com/office/drawing/2014/main" id="{4C5B234E-B5CB-B082-DEBA-1BBA3933943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756236" y="3620688"/>
              <a:ext cx="157152" cy="167401"/>
            </a:xfrm>
            <a:custGeom>
              <a:avLst/>
              <a:gdLst>
                <a:gd name="T0" fmla="*/ 2 w 24"/>
                <a:gd name="T1" fmla="*/ 6 h 26"/>
                <a:gd name="T2" fmla="*/ 19 w 24"/>
                <a:gd name="T3" fmla="*/ 23 h 26"/>
                <a:gd name="T4" fmla="*/ 23 w 24"/>
                <a:gd name="T5" fmla="*/ 21 h 26"/>
                <a:gd name="T6" fmla="*/ 4 w 24"/>
                <a:gd name="T7" fmla="*/ 1 h 26"/>
                <a:gd name="T8" fmla="*/ 2 w 24"/>
                <a:gd name="T9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" y="6"/>
                  </a:moveTo>
                  <a:cubicBezTo>
                    <a:pt x="10" y="9"/>
                    <a:pt x="16" y="15"/>
                    <a:pt x="19" y="23"/>
                  </a:cubicBezTo>
                  <a:cubicBezTo>
                    <a:pt x="20" y="26"/>
                    <a:pt x="24" y="24"/>
                    <a:pt x="23" y="21"/>
                  </a:cubicBezTo>
                  <a:cubicBezTo>
                    <a:pt x="19" y="12"/>
                    <a:pt x="12" y="5"/>
                    <a:pt x="4" y="1"/>
                  </a:cubicBezTo>
                  <a:cubicBezTo>
                    <a:pt x="1" y="0"/>
                    <a:pt x="0" y="5"/>
                    <a:pt x="2" y="6"/>
                  </a:cubicBezTo>
                  <a:close/>
                </a:path>
              </a:pathLst>
            </a:custGeom>
            <a:solidFill>
              <a:srgbClr val="B79C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80">
              <a:extLst>
                <a:ext uri="{FF2B5EF4-FFF2-40B4-BE49-F238E27FC236}">
                  <a16:creationId xmlns:a16="http://schemas.microsoft.com/office/drawing/2014/main" id="{3A75E7B4-DDD9-E364-E15F-2A3B4C13196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892890" y="2500124"/>
              <a:ext cx="1168394" cy="1120565"/>
            </a:xfrm>
            <a:custGeom>
              <a:avLst/>
              <a:gdLst>
                <a:gd name="T0" fmla="*/ 179 w 179"/>
                <a:gd name="T1" fmla="*/ 150 h 172"/>
                <a:gd name="T2" fmla="*/ 71 w 179"/>
                <a:gd name="T3" fmla="*/ 134 h 172"/>
                <a:gd name="T4" fmla="*/ 46 w 179"/>
                <a:gd name="T5" fmla="*/ 28 h 172"/>
                <a:gd name="T6" fmla="*/ 14 w 179"/>
                <a:gd name="T7" fmla="*/ 5 h 172"/>
                <a:gd name="T8" fmla="*/ 4 w 179"/>
                <a:gd name="T9" fmla="*/ 39 h 172"/>
                <a:gd name="T10" fmla="*/ 42 w 179"/>
                <a:gd name="T11" fmla="*/ 166 h 172"/>
                <a:gd name="T12" fmla="*/ 171 w 179"/>
                <a:gd name="T13" fmla="*/ 164 h 172"/>
                <a:gd name="T14" fmla="*/ 179 w 179"/>
                <a:gd name="T15" fmla="*/ 15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72">
                  <a:moveTo>
                    <a:pt x="179" y="150"/>
                  </a:moveTo>
                  <a:cubicBezTo>
                    <a:pt x="71" y="134"/>
                    <a:pt x="71" y="134"/>
                    <a:pt x="71" y="134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3" y="13"/>
                    <a:pt x="29" y="0"/>
                    <a:pt x="14" y="5"/>
                  </a:cubicBezTo>
                  <a:cubicBezTo>
                    <a:pt x="2" y="10"/>
                    <a:pt x="0" y="26"/>
                    <a:pt x="4" y="39"/>
                  </a:cubicBezTo>
                  <a:cubicBezTo>
                    <a:pt x="42" y="166"/>
                    <a:pt x="42" y="166"/>
                    <a:pt x="42" y="166"/>
                  </a:cubicBezTo>
                  <a:cubicBezTo>
                    <a:pt x="44" y="172"/>
                    <a:pt x="171" y="164"/>
                    <a:pt x="171" y="164"/>
                  </a:cubicBezTo>
                  <a:lnTo>
                    <a:pt x="179" y="150"/>
                  </a:lnTo>
                  <a:close/>
                </a:path>
              </a:pathLst>
            </a:custGeom>
            <a:solidFill>
              <a:srgbClr val="E5B1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81">
              <a:extLst>
                <a:ext uri="{FF2B5EF4-FFF2-40B4-BE49-F238E27FC236}">
                  <a16:creationId xmlns:a16="http://schemas.microsoft.com/office/drawing/2014/main" id="{CDC22881-E438-B3CD-4324-7AFFE8C63CD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785991" y="3261971"/>
              <a:ext cx="840423" cy="519286"/>
            </a:xfrm>
            <a:custGeom>
              <a:avLst/>
              <a:gdLst>
                <a:gd name="T0" fmla="*/ 0 w 129"/>
                <a:gd name="T1" fmla="*/ 80 h 80"/>
                <a:gd name="T2" fmla="*/ 111 w 129"/>
                <a:gd name="T3" fmla="*/ 80 h 80"/>
                <a:gd name="T4" fmla="*/ 127 w 129"/>
                <a:gd name="T5" fmla="*/ 12 h 80"/>
                <a:gd name="T6" fmla="*/ 118 w 129"/>
                <a:gd name="T7" fmla="*/ 0 h 80"/>
                <a:gd name="T8" fmla="*/ 28 w 129"/>
                <a:gd name="T9" fmla="*/ 0 h 80"/>
                <a:gd name="T10" fmla="*/ 18 w 129"/>
                <a:gd name="T11" fmla="*/ 7 h 80"/>
                <a:gd name="T12" fmla="*/ 0 w 129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80">
                  <a:moveTo>
                    <a:pt x="0" y="80"/>
                  </a:moveTo>
                  <a:cubicBezTo>
                    <a:pt x="111" y="80"/>
                    <a:pt x="111" y="80"/>
                    <a:pt x="111" y="80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9" y="6"/>
                    <a:pt x="124" y="0"/>
                    <a:pt x="11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9" y="3"/>
                    <a:pt x="18" y="7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EEE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82">
              <a:extLst>
                <a:ext uri="{FF2B5EF4-FFF2-40B4-BE49-F238E27FC236}">
                  <a16:creationId xmlns:a16="http://schemas.microsoft.com/office/drawing/2014/main" id="{3875F798-283E-008F-8E9A-340987BF61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758660" y="3289302"/>
              <a:ext cx="509037" cy="491955"/>
            </a:xfrm>
            <a:custGeom>
              <a:avLst/>
              <a:gdLst>
                <a:gd name="T0" fmla="*/ 75 w 78"/>
                <a:gd name="T1" fmla="*/ 0 h 76"/>
                <a:gd name="T2" fmla="*/ 77 w 78"/>
                <a:gd name="T3" fmla="*/ 8 h 76"/>
                <a:gd name="T4" fmla="*/ 61 w 78"/>
                <a:gd name="T5" fmla="*/ 76 h 76"/>
                <a:gd name="T6" fmla="*/ 0 w 78"/>
                <a:gd name="T7" fmla="*/ 76 h 76"/>
                <a:gd name="T8" fmla="*/ 75 w 78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6">
                  <a:moveTo>
                    <a:pt x="75" y="0"/>
                  </a:moveTo>
                  <a:cubicBezTo>
                    <a:pt x="77" y="2"/>
                    <a:pt x="78" y="5"/>
                    <a:pt x="77" y="8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CCC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83">
              <a:extLst>
                <a:ext uri="{FF2B5EF4-FFF2-40B4-BE49-F238E27FC236}">
                  <a16:creationId xmlns:a16="http://schemas.microsoft.com/office/drawing/2014/main" id="{2DD2F35C-C8CD-6C55-3CB7-C5D7C692C8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298444" y="3781257"/>
              <a:ext cx="659357" cy="34164"/>
            </a:xfrm>
            <a:custGeom>
              <a:avLst/>
              <a:gdLst>
                <a:gd name="T0" fmla="*/ 6 w 101"/>
                <a:gd name="T1" fmla="*/ 0 h 5"/>
                <a:gd name="T2" fmla="*/ 101 w 101"/>
                <a:gd name="T3" fmla="*/ 0 h 5"/>
                <a:gd name="T4" fmla="*/ 96 w 101"/>
                <a:gd name="T5" fmla="*/ 5 h 5"/>
                <a:gd name="T6" fmla="*/ 0 w 101"/>
                <a:gd name="T7" fmla="*/ 5 h 5"/>
                <a:gd name="T8" fmla="*/ 6 w 10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">
                  <a:moveTo>
                    <a:pt x="6" y="0"/>
                  </a:moveTo>
                  <a:cubicBezTo>
                    <a:pt x="101" y="0"/>
                    <a:pt x="101" y="0"/>
                    <a:pt x="101" y="0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C5C4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84">
              <a:extLst>
                <a:ext uri="{FF2B5EF4-FFF2-40B4-BE49-F238E27FC236}">
                  <a16:creationId xmlns:a16="http://schemas.microsoft.com/office/drawing/2014/main" id="{77D0F7A4-E927-1192-67B2-12B9F2FACB3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867984" y="3781257"/>
              <a:ext cx="464624" cy="34164"/>
            </a:xfrm>
            <a:custGeom>
              <a:avLst/>
              <a:gdLst>
                <a:gd name="T0" fmla="*/ 71 w 71"/>
                <a:gd name="T1" fmla="*/ 0 h 5"/>
                <a:gd name="T2" fmla="*/ 65 w 71"/>
                <a:gd name="T3" fmla="*/ 5 h 5"/>
                <a:gd name="T4" fmla="*/ 0 w 71"/>
                <a:gd name="T5" fmla="*/ 5 h 5"/>
                <a:gd name="T6" fmla="*/ 5 w 71"/>
                <a:gd name="T7" fmla="*/ 0 h 5"/>
                <a:gd name="T8" fmla="*/ 71 w 7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5">
                  <a:moveTo>
                    <a:pt x="71" y="0"/>
                  </a:moveTo>
                  <a:cubicBezTo>
                    <a:pt x="71" y="3"/>
                    <a:pt x="68" y="5"/>
                    <a:pt x="65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0A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85">
              <a:extLst>
                <a:ext uri="{FF2B5EF4-FFF2-40B4-BE49-F238E27FC236}">
                  <a16:creationId xmlns:a16="http://schemas.microsoft.com/office/drawing/2014/main" id="{C31F3F8A-264E-A6DB-D858-C1EEC6A4DDA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592251" y="3781257"/>
              <a:ext cx="365550" cy="34164"/>
            </a:xfrm>
            <a:custGeom>
              <a:avLst/>
              <a:gdLst>
                <a:gd name="T0" fmla="*/ 0 w 56"/>
                <a:gd name="T1" fmla="*/ 5 h 5"/>
                <a:gd name="T2" fmla="*/ 51 w 56"/>
                <a:gd name="T3" fmla="*/ 5 h 5"/>
                <a:gd name="T4" fmla="*/ 56 w 56"/>
                <a:gd name="T5" fmla="*/ 0 h 5"/>
                <a:gd name="T6" fmla="*/ 6 w 56"/>
                <a:gd name="T7" fmla="*/ 0 h 5"/>
                <a:gd name="T8" fmla="*/ 0 w 5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">
                  <a:moveTo>
                    <a:pt x="0" y="5"/>
                  </a:moveTo>
                  <a:cubicBezTo>
                    <a:pt x="51" y="5"/>
                    <a:pt x="51" y="5"/>
                    <a:pt x="51" y="5"/>
                  </a:cubicBezTo>
                  <a:cubicBezTo>
                    <a:pt x="54" y="5"/>
                    <a:pt x="56" y="3"/>
                    <a:pt x="5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EEE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" name="Freeform 286">
              <a:extLst>
                <a:ext uri="{FF2B5EF4-FFF2-40B4-BE49-F238E27FC236}">
                  <a16:creationId xmlns:a16="http://schemas.microsoft.com/office/drawing/2014/main" id="{E9418C52-073C-6D07-EE63-85750C710AA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779158" y="3261971"/>
              <a:ext cx="813093" cy="519286"/>
            </a:xfrm>
            <a:custGeom>
              <a:avLst/>
              <a:gdLst>
                <a:gd name="T0" fmla="*/ 0 w 125"/>
                <a:gd name="T1" fmla="*/ 80 h 80"/>
                <a:gd name="T2" fmla="*/ 18 w 125"/>
                <a:gd name="T3" fmla="*/ 7 h 80"/>
                <a:gd name="T4" fmla="*/ 27 w 125"/>
                <a:gd name="T5" fmla="*/ 0 h 80"/>
                <a:gd name="T6" fmla="*/ 118 w 125"/>
                <a:gd name="T7" fmla="*/ 0 h 80"/>
                <a:gd name="T8" fmla="*/ 125 w 125"/>
                <a:gd name="T9" fmla="*/ 4 h 80"/>
                <a:gd name="T10" fmla="*/ 50 w 125"/>
                <a:gd name="T11" fmla="*/ 80 h 80"/>
                <a:gd name="T12" fmla="*/ 0 w 125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80">
                  <a:moveTo>
                    <a:pt x="0" y="8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9" y="3"/>
                    <a:pt x="23" y="0"/>
                    <a:pt x="27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21" y="0"/>
                    <a:pt x="124" y="1"/>
                    <a:pt x="125" y="4"/>
                  </a:cubicBezTo>
                  <a:cubicBezTo>
                    <a:pt x="50" y="80"/>
                    <a:pt x="50" y="80"/>
                    <a:pt x="50" y="80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D6D5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5" name="Freeform 287">
              <a:extLst>
                <a:ext uri="{FF2B5EF4-FFF2-40B4-BE49-F238E27FC236}">
                  <a16:creationId xmlns:a16="http://schemas.microsoft.com/office/drawing/2014/main" id="{2E71D390-700D-316C-F6BB-82F7C60D9B8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103712" y="3501116"/>
              <a:ext cx="78576" cy="78576"/>
            </a:xfrm>
            <a:custGeom>
              <a:avLst/>
              <a:gdLst>
                <a:gd name="T0" fmla="*/ 12 w 12"/>
                <a:gd name="T1" fmla="*/ 6 h 12"/>
                <a:gd name="T2" fmla="*/ 6 w 12"/>
                <a:gd name="T3" fmla="*/ 12 h 12"/>
                <a:gd name="T4" fmla="*/ 1 w 12"/>
                <a:gd name="T5" fmla="*/ 6 h 12"/>
                <a:gd name="T6" fmla="*/ 7 w 12"/>
                <a:gd name="T7" fmla="*/ 0 h 12"/>
                <a:gd name="T8" fmla="*/ 12 w 12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10"/>
                    <a:pt x="9" y="12"/>
                    <a:pt x="6" y="12"/>
                  </a:cubicBezTo>
                  <a:cubicBezTo>
                    <a:pt x="3" y="12"/>
                    <a:pt x="0" y="10"/>
                    <a:pt x="1" y="6"/>
                  </a:cubicBezTo>
                  <a:cubicBezTo>
                    <a:pt x="1" y="3"/>
                    <a:pt x="4" y="0"/>
                    <a:pt x="7" y="0"/>
                  </a:cubicBezTo>
                  <a:cubicBezTo>
                    <a:pt x="10" y="0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7" name="Freeform 288">
              <a:extLst>
                <a:ext uri="{FF2B5EF4-FFF2-40B4-BE49-F238E27FC236}">
                  <a16:creationId xmlns:a16="http://schemas.microsoft.com/office/drawing/2014/main" id="{16377622-E504-E25A-0979-3F556492834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516099" y="3241473"/>
              <a:ext cx="105907" cy="416795"/>
            </a:xfrm>
            <a:custGeom>
              <a:avLst/>
              <a:gdLst>
                <a:gd name="T0" fmla="*/ 4 w 16"/>
                <a:gd name="T1" fmla="*/ 5 h 64"/>
                <a:gd name="T2" fmla="*/ 4 w 16"/>
                <a:gd name="T3" fmla="*/ 36 h 64"/>
                <a:gd name="T4" fmla="*/ 5 w 16"/>
                <a:gd name="T5" fmla="*/ 37 h 64"/>
                <a:gd name="T6" fmla="*/ 6 w 16"/>
                <a:gd name="T7" fmla="*/ 36 h 64"/>
                <a:gd name="T8" fmla="*/ 6 w 16"/>
                <a:gd name="T9" fmla="*/ 20 h 64"/>
                <a:gd name="T10" fmla="*/ 11 w 16"/>
                <a:gd name="T11" fmla="*/ 16 h 64"/>
                <a:gd name="T12" fmla="*/ 11 w 16"/>
                <a:gd name="T13" fmla="*/ 16 h 64"/>
                <a:gd name="T14" fmla="*/ 16 w 16"/>
                <a:gd name="T15" fmla="*/ 20 h 64"/>
                <a:gd name="T16" fmla="*/ 16 w 16"/>
                <a:gd name="T17" fmla="*/ 36 h 64"/>
                <a:gd name="T18" fmla="*/ 5 w 16"/>
                <a:gd name="T19" fmla="*/ 47 h 64"/>
                <a:gd name="T20" fmla="*/ 5 w 16"/>
                <a:gd name="T21" fmla="*/ 47 h 64"/>
                <a:gd name="T22" fmla="*/ 4 w 16"/>
                <a:gd name="T23" fmla="*/ 48 h 64"/>
                <a:gd name="T24" fmla="*/ 4 w 16"/>
                <a:gd name="T25" fmla="*/ 62 h 64"/>
                <a:gd name="T26" fmla="*/ 2 w 16"/>
                <a:gd name="T27" fmla="*/ 64 h 64"/>
                <a:gd name="T28" fmla="*/ 0 w 16"/>
                <a:gd name="T29" fmla="*/ 64 h 64"/>
                <a:gd name="T30" fmla="*/ 0 w 16"/>
                <a:gd name="T31" fmla="*/ 0 h 64"/>
                <a:gd name="T32" fmla="*/ 4 w 16"/>
                <a:gd name="T3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64">
                  <a:moveTo>
                    <a:pt x="4" y="5"/>
                  </a:moveTo>
                  <a:cubicBezTo>
                    <a:pt x="4" y="36"/>
                    <a:pt x="4" y="36"/>
                    <a:pt x="4" y="36"/>
                  </a:cubicBezTo>
                  <a:cubicBezTo>
                    <a:pt x="4" y="37"/>
                    <a:pt x="4" y="37"/>
                    <a:pt x="5" y="37"/>
                  </a:cubicBezTo>
                  <a:cubicBezTo>
                    <a:pt x="6" y="37"/>
                    <a:pt x="6" y="37"/>
                    <a:pt x="6" y="36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8"/>
                    <a:pt x="8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16"/>
                    <a:pt x="16" y="18"/>
                    <a:pt x="16" y="20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42"/>
                    <a:pt x="11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4" y="47"/>
                    <a:pt x="4" y="48"/>
                    <a:pt x="4" y="48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3"/>
                    <a:pt x="3" y="64"/>
                    <a:pt x="2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3"/>
                    <a:pt x="4" y="5"/>
                  </a:cubicBezTo>
                  <a:close/>
                </a:path>
              </a:pathLst>
            </a:custGeom>
            <a:solidFill>
              <a:srgbClr val="00A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9" name="Freeform 289">
              <a:extLst>
                <a:ext uri="{FF2B5EF4-FFF2-40B4-BE49-F238E27FC236}">
                  <a16:creationId xmlns:a16="http://schemas.microsoft.com/office/drawing/2014/main" id="{E416B977-4F80-CFA2-2535-ED87A4D8565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622006" y="3241473"/>
              <a:ext cx="116156" cy="416795"/>
            </a:xfrm>
            <a:custGeom>
              <a:avLst/>
              <a:gdLst>
                <a:gd name="T0" fmla="*/ 5 w 18"/>
                <a:gd name="T1" fmla="*/ 16 h 64"/>
                <a:gd name="T2" fmla="*/ 5 w 18"/>
                <a:gd name="T3" fmla="*/ 16 h 64"/>
                <a:gd name="T4" fmla="*/ 9 w 18"/>
                <a:gd name="T5" fmla="*/ 20 h 64"/>
                <a:gd name="T6" fmla="*/ 9 w 18"/>
                <a:gd name="T7" fmla="*/ 43 h 64"/>
                <a:gd name="T8" fmla="*/ 11 w 18"/>
                <a:gd name="T9" fmla="*/ 45 h 64"/>
                <a:gd name="T10" fmla="*/ 12 w 18"/>
                <a:gd name="T11" fmla="*/ 43 h 64"/>
                <a:gd name="T12" fmla="*/ 12 w 18"/>
                <a:gd name="T13" fmla="*/ 41 h 64"/>
                <a:gd name="T14" fmla="*/ 12 w 18"/>
                <a:gd name="T15" fmla="*/ 37 h 64"/>
                <a:gd name="T16" fmla="*/ 12 w 18"/>
                <a:gd name="T17" fmla="*/ 5 h 64"/>
                <a:gd name="T18" fmla="*/ 17 w 18"/>
                <a:gd name="T19" fmla="*/ 0 h 64"/>
                <a:gd name="T20" fmla="*/ 18 w 18"/>
                <a:gd name="T21" fmla="*/ 0 h 64"/>
                <a:gd name="T22" fmla="*/ 18 w 18"/>
                <a:gd name="T23" fmla="*/ 64 h 64"/>
                <a:gd name="T24" fmla="*/ 13 w 18"/>
                <a:gd name="T25" fmla="*/ 64 h 64"/>
                <a:gd name="T26" fmla="*/ 12 w 18"/>
                <a:gd name="T27" fmla="*/ 62 h 64"/>
                <a:gd name="T28" fmla="*/ 12 w 18"/>
                <a:gd name="T29" fmla="*/ 56 h 64"/>
                <a:gd name="T30" fmla="*/ 11 w 18"/>
                <a:gd name="T31" fmla="*/ 54 h 64"/>
                <a:gd name="T32" fmla="*/ 10 w 18"/>
                <a:gd name="T33" fmla="*/ 54 h 64"/>
                <a:gd name="T34" fmla="*/ 0 w 18"/>
                <a:gd name="T35" fmla="*/ 44 h 64"/>
                <a:gd name="T36" fmla="*/ 0 w 18"/>
                <a:gd name="T37" fmla="*/ 20 h 64"/>
                <a:gd name="T38" fmla="*/ 5 w 18"/>
                <a:gd name="T39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64">
                  <a:moveTo>
                    <a:pt x="5" y="16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10" y="45"/>
                    <a:pt x="11" y="45"/>
                  </a:cubicBezTo>
                  <a:cubicBezTo>
                    <a:pt x="11" y="45"/>
                    <a:pt x="12" y="44"/>
                    <a:pt x="12" y="4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2"/>
                    <a:pt x="14" y="0"/>
                    <a:pt x="17" y="0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3" y="64"/>
                    <a:pt x="12" y="63"/>
                    <a:pt x="12" y="62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5"/>
                    <a:pt x="11" y="54"/>
                    <a:pt x="11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0" y="50"/>
                    <a:pt x="0" y="4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8"/>
                    <a:pt x="2" y="16"/>
                    <a:pt x="5" y="16"/>
                  </a:cubicBezTo>
                  <a:close/>
                </a:path>
              </a:pathLst>
            </a:custGeom>
            <a:solidFill>
              <a:srgbClr val="0083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290">
              <a:extLst>
                <a:ext uri="{FF2B5EF4-FFF2-40B4-BE49-F238E27FC236}">
                  <a16:creationId xmlns:a16="http://schemas.microsoft.com/office/drawing/2014/main" id="{5118D6B8-CDA4-D7F1-44FE-4EC72051346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502434" y="3613855"/>
              <a:ext cx="269892" cy="201565"/>
            </a:xfrm>
            <a:custGeom>
              <a:avLst/>
              <a:gdLst>
                <a:gd name="T0" fmla="*/ 0 w 41"/>
                <a:gd name="T1" fmla="*/ 17 h 31"/>
                <a:gd name="T2" fmla="*/ 0 w 41"/>
                <a:gd name="T3" fmla="*/ 0 h 31"/>
                <a:gd name="T4" fmla="*/ 41 w 41"/>
                <a:gd name="T5" fmla="*/ 0 h 31"/>
                <a:gd name="T6" fmla="*/ 41 w 41"/>
                <a:gd name="T7" fmla="*/ 3 h 31"/>
                <a:gd name="T8" fmla="*/ 13 w 41"/>
                <a:gd name="T9" fmla="*/ 31 h 31"/>
                <a:gd name="T10" fmla="*/ 0 w 41"/>
                <a:gd name="T1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31">
                  <a:moveTo>
                    <a:pt x="0" y="1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5" y="31"/>
                    <a:pt x="0" y="25"/>
                    <a:pt x="0" y="17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291">
              <a:extLst>
                <a:ext uri="{FF2B5EF4-FFF2-40B4-BE49-F238E27FC236}">
                  <a16:creationId xmlns:a16="http://schemas.microsoft.com/office/drawing/2014/main" id="{A3CC616E-07D7-2C85-5FE4-4E3A1BEB6F5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502434" y="3634354"/>
              <a:ext cx="184483" cy="181067"/>
            </a:xfrm>
            <a:custGeom>
              <a:avLst/>
              <a:gdLst>
                <a:gd name="T0" fmla="*/ 28 w 28"/>
                <a:gd name="T1" fmla="*/ 0 h 28"/>
                <a:gd name="T2" fmla="*/ 28 w 28"/>
                <a:gd name="T3" fmla="*/ 14 h 28"/>
                <a:gd name="T4" fmla="*/ 14 w 28"/>
                <a:gd name="T5" fmla="*/ 28 h 28"/>
                <a:gd name="T6" fmla="*/ 1 w 28"/>
                <a:gd name="T7" fmla="*/ 28 h 28"/>
                <a:gd name="T8" fmla="*/ 0 w 28"/>
                <a:gd name="T9" fmla="*/ 28 h 28"/>
                <a:gd name="T10" fmla="*/ 28 w 28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28">
                  <a:moveTo>
                    <a:pt x="28" y="0"/>
                  </a:moveTo>
                  <a:cubicBezTo>
                    <a:pt x="28" y="14"/>
                    <a:pt x="28" y="14"/>
                    <a:pt x="28" y="14"/>
                  </a:cubicBezTo>
                  <a:cubicBezTo>
                    <a:pt x="28" y="22"/>
                    <a:pt x="22" y="28"/>
                    <a:pt x="14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2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292">
              <a:extLst>
                <a:ext uri="{FF2B5EF4-FFF2-40B4-BE49-F238E27FC236}">
                  <a16:creationId xmlns:a16="http://schemas.microsoft.com/office/drawing/2014/main" id="{6CC0FBC1-59EC-24C9-DE90-41DEAF8DA68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29545" y="3788090"/>
              <a:ext cx="136654" cy="27331"/>
            </a:xfrm>
            <a:custGeom>
              <a:avLst/>
              <a:gdLst>
                <a:gd name="T0" fmla="*/ 17 w 21"/>
                <a:gd name="T1" fmla="*/ 0 h 4"/>
                <a:gd name="T2" fmla="*/ 21 w 21"/>
                <a:gd name="T3" fmla="*/ 4 h 4"/>
                <a:gd name="T4" fmla="*/ 0 w 21"/>
                <a:gd name="T5" fmla="*/ 4 h 4"/>
                <a:gd name="T6" fmla="*/ 4 w 21"/>
                <a:gd name="T7" fmla="*/ 0 h 4"/>
                <a:gd name="T8" fmla="*/ 17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17" y="0"/>
                  </a:moveTo>
                  <a:cubicBezTo>
                    <a:pt x="19" y="0"/>
                    <a:pt x="21" y="2"/>
                    <a:pt x="2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D3C0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Freeform 293">
              <a:extLst>
                <a:ext uri="{FF2B5EF4-FFF2-40B4-BE49-F238E27FC236}">
                  <a16:creationId xmlns:a16="http://schemas.microsoft.com/office/drawing/2014/main" id="{EBFC4506-9F2A-2833-BFB5-9E2F389236C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142284" y="3788090"/>
              <a:ext cx="167401" cy="27331"/>
            </a:xfrm>
            <a:custGeom>
              <a:avLst/>
              <a:gdLst>
                <a:gd name="T0" fmla="*/ 4 w 26"/>
                <a:gd name="T1" fmla="*/ 0 h 4"/>
                <a:gd name="T2" fmla="*/ 26 w 26"/>
                <a:gd name="T3" fmla="*/ 0 h 4"/>
                <a:gd name="T4" fmla="*/ 22 w 26"/>
                <a:gd name="T5" fmla="*/ 4 h 4"/>
                <a:gd name="T6" fmla="*/ 0 w 26"/>
                <a:gd name="T7" fmla="*/ 4 h 4"/>
                <a:gd name="T8" fmla="*/ 4 w 2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4">
                  <a:moveTo>
                    <a:pt x="4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D6D5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294">
              <a:extLst>
                <a:ext uri="{FF2B5EF4-FFF2-40B4-BE49-F238E27FC236}">
                  <a16:creationId xmlns:a16="http://schemas.microsoft.com/office/drawing/2014/main" id="{E1F268DB-7EC1-D4B1-4D0A-1ACF31316F5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633247" y="6135126"/>
              <a:ext cx="444126" cy="259643"/>
            </a:xfrm>
            <a:custGeom>
              <a:avLst/>
              <a:gdLst>
                <a:gd name="T0" fmla="*/ 92 w 130"/>
                <a:gd name="T1" fmla="*/ 40 h 76"/>
                <a:gd name="T2" fmla="*/ 58 w 130"/>
                <a:gd name="T3" fmla="*/ 9 h 76"/>
                <a:gd name="T4" fmla="*/ 21 w 130"/>
                <a:gd name="T5" fmla="*/ 0 h 76"/>
                <a:gd name="T6" fmla="*/ 0 w 130"/>
                <a:gd name="T7" fmla="*/ 34 h 76"/>
                <a:gd name="T8" fmla="*/ 130 w 130"/>
                <a:gd name="T9" fmla="*/ 76 h 76"/>
                <a:gd name="T10" fmla="*/ 126 w 130"/>
                <a:gd name="T11" fmla="*/ 63 h 76"/>
                <a:gd name="T12" fmla="*/ 92 w 130"/>
                <a:gd name="T13" fmla="*/ 4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76">
                  <a:moveTo>
                    <a:pt x="92" y="40"/>
                  </a:moveTo>
                  <a:lnTo>
                    <a:pt x="58" y="9"/>
                  </a:lnTo>
                  <a:lnTo>
                    <a:pt x="21" y="0"/>
                  </a:lnTo>
                  <a:lnTo>
                    <a:pt x="0" y="34"/>
                  </a:lnTo>
                  <a:lnTo>
                    <a:pt x="130" y="76"/>
                  </a:lnTo>
                  <a:lnTo>
                    <a:pt x="126" y="63"/>
                  </a:lnTo>
                  <a:lnTo>
                    <a:pt x="92" y="40"/>
                  </a:lnTo>
                  <a:close/>
                </a:path>
              </a:pathLst>
            </a:custGeom>
            <a:solidFill>
              <a:srgbClr val="002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id="{C09C7B46-DE8D-01F1-7C67-8CA651091170}"/>
                </a:ext>
              </a:extLst>
            </p:cNvPr>
            <p:cNvGrpSpPr/>
            <p:nvPr/>
          </p:nvGrpSpPr>
          <p:grpSpPr>
            <a:xfrm flipH="1">
              <a:off x="6369195" y="1014010"/>
              <a:ext cx="1277717" cy="2104475"/>
              <a:chOff x="6628839" y="897853"/>
              <a:chExt cx="1277717" cy="2104475"/>
            </a:xfrm>
            <a:solidFill>
              <a:schemeClr val="accent1"/>
            </a:solidFill>
          </p:grpSpPr>
          <p:sp>
            <p:nvSpPr>
              <p:cNvPr id="1199" name="Freeform 295">
                <a:extLst>
                  <a:ext uri="{FF2B5EF4-FFF2-40B4-BE49-F238E27FC236}">
                    <a16:creationId xmlns:a16="http://schemas.microsoft.com/office/drawing/2014/main" id="{87374A34-AF88-7391-DB16-B94D24937D9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809906" y="2322473"/>
                <a:ext cx="256227" cy="198149"/>
              </a:xfrm>
              <a:custGeom>
                <a:avLst/>
                <a:gdLst>
                  <a:gd name="T0" fmla="*/ 14 w 75"/>
                  <a:gd name="T1" fmla="*/ 16 h 58"/>
                  <a:gd name="T2" fmla="*/ 0 w 75"/>
                  <a:gd name="T3" fmla="*/ 31 h 58"/>
                  <a:gd name="T4" fmla="*/ 0 w 75"/>
                  <a:gd name="T5" fmla="*/ 31 h 58"/>
                  <a:gd name="T6" fmla="*/ 27 w 75"/>
                  <a:gd name="T7" fmla="*/ 58 h 58"/>
                  <a:gd name="T8" fmla="*/ 75 w 75"/>
                  <a:gd name="T9" fmla="*/ 12 h 58"/>
                  <a:gd name="T10" fmla="*/ 63 w 75"/>
                  <a:gd name="T11" fmla="*/ 0 h 58"/>
                  <a:gd name="T12" fmla="*/ 27 w 75"/>
                  <a:gd name="T13" fmla="*/ 29 h 58"/>
                  <a:gd name="T14" fmla="*/ 14 w 75"/>
                  <a:gd name="T15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58">
                    <a:moveTo>
                      <a:pt x="14" y="16"/>
                    </a:moveTo>
                    <a:lnTo>
                      <a:pt x="0" y="31"/>
                    </a:lnTo>
                    <a:lnTo>
                      <a:pt x="0" y="31"/>
                    </a:lnTo>
                    <a:lnTo>
                      <a:pt x="27" y="58"/>
                    </a:lnTo>
                    <a:lnTo>
                      <a:pt x="75" y="12"/>
                    </a:lnTo>
                    <a:lnTo>
                      <a:pt x="63" y="0"/>
                    </a:lnTo>
                    <a:lnTo>
                      <a:pt x="27" y="29"/>
                    </a:lnTo>
                    <a:lnTo>
                      <a:pt x="14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0" name="Freeform 296">
                <a:extLst>
                  <a:ext uri="{FF2B5EF4-FFF2-40B4-BE49-F238E27FC236}">
                    <a16:creationId xmlns:a16="http://schemas.microsoft.com/office/drawing/2014/main" id="{9DCBBC97-EA2F-5FD1-A7F2-C45178C1E2F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874816" y="2178986"/>
                <a:ext cx="345052" cy="406546"/>
              </a:xfrm>
              <a:custGeom>
                <a:avLst/>
                <a:gdLst>
                  <a:gd name="T0" fmla="*/ 49 w 53"/>
                  <a:gd name="T1" fmla="*/ 58 h 62"/>
                  <a:gd name="T2" fmla="*/ 4 w 53"/>
                  <a:gd name="T3" fmla="*/ 58 h 62"/>
                  <a:gd name="T4" fmla="*/ 4 w 53"/>
                  <a:gd name="T5" fmla="*/ 8 h 62"/>
                  <a:gd name="T6" fmla="*/ 10 w 53"/>
                  <a:gd name="T7" fmla="*/ 8 h 62"/>
                  <a:gd name="T8" fmla="*/ 10 w 53"/>
                  <a:gd name="T9" fmla="*/ 10 h 62"/>
                  <a:gd name="T10" fmla="*/ 12 w 53"/>
                  <a:gd name="T11" fmla="*/ 12 h 62"/>
                  <a:gd name="T12" fmla="*/ 12 w 53"/>
                  <a:gd name="T13" fmla="*/ 12 h 62"/>
                  <a:gd name="T14" fmla="*/ 14 w 53"/>
                  <a:gd name="T15" fmla="*/ 10 h 62"/>
                  <a:gd name="T16" fmla="*/ 14 w 53"/>
                  <a:gd name="T17" fmla="*/ 8 h 62"/>
                  <a:gd name="T18" fmla="*/ 20 w 53"/>
                  <a:gd name="T19" fmla="*/ 8 h 62"/>
                  <a:gd name="T20" fmla="*/ 20 w 53"/>
                  <a:gd name="T21" fmla="*/ 10 h 62"/>
                  <a:gd name="T22" fmla="*/ 22 w 53"/>
                  <a:gd name="T23" fmla="*/ 12 h 62"/>
                  <a:gd name="T24" fmla="*/ 22 w 53"/>
                  <a:gd name="T25" fmla="*/ 12 h 62"/>
                  <a:gd name="T26" fmla="*/ 24 w 53"/>
                  <a:gd name="T27" fmla="*/ 10 h 62"/>
                  <a:gd name="T28" fmla="*/ 24 w 53"/>
                  <a:gd name="T29" fmla="*/ 8 h 62"/>
                  <a:gd name="T30" fmla="*/ 30 w 53"/>
                  <a:gd name="T31" fmla="*/ 8 h 62"/>
                  <a:gd name="T32" fmla="*/ 30 w 53"/>
                  <a:gd name="T33" fmla="*/ 10 h 62"/>
                  <a:gd name="T34" fmla="*/ 32 w 53"/>
                  <a:gd name="T35" fmla="*/ 12 h 62"/>
                  <a:gd name="T36" fmla="*/ 32 w 53"/>
                  <a:gd name="T37" fmla="*/ 12 h 62"/>
                  <a:gd name="T38" fmla="*/ 34 w 53"/>
                  <a:gd name="T39" fmla="*/ 10 h 62"/>
                  <a:gd name="T40" fmla="*/ 34 w 53"/>
                  <a:gd name="T41" fmla="*/ 8 h 62"/>
                  <a:gd name="T42" fmla="*/ 40 w 53"/>
                  <a:gd name="T43" fmla="*/ 8 h 62"/>
                  <a:gd name="T44" fmla="*/ 40 w 53"/>
                  <a:gd name="T45" fmla="*/ 10 h 62"/>
                  <a:gd name="T46" fmla="*/ 42 w 53"/>
                  <a:gd name="T47" fmla="*/ 12 h 62"/>
                  <a:gd name="T48" fmla="*/ 42 w 53"/>
                  <a:gd name="T49" fmla="*/ 12 h 62"/>
                  <a:gd name="T50" fmla="*/ 44 w 53"/>
                  <a:gd name="T51" fmla="*/ 10 h 62"/>
                  <a:gd name="T52" fmla="*/ 44 w 53"/>
                  <a:gd name="T53" fmla="*/ 8 h 62"/>
                  <a:gd name="T54" fmla="*/ 45 w 53"/>
                  <a:gd name="T55" fmla="*/ 8 h 62"/>
                  <a:gd name="T56" fmla="*/ 49 w 53"/>
                  <a:gd name="T57" fmla="*/ 11 h 62"/>
                  <a:gd name="T58" fmla="*/ 49 w 53"/>
                  <a:gd name="T59" fmla="*/ 22 h 62"/>
                  <a:gd name="T60" fmla="*/ 53 w 53"/>
                  <a:gd name="T61" fmla="*/ 19 h 62"/>
                  <a:gd name="T62" fmla="*/ 53 w 53"/>
                  <a:gd name="T63" fmla="*/ 10 h 62"/>
                  <a:gd name="T64" fmla="*/ 47 w 53"/>
                  <a:gd name="T65" fmla="*/ 4 h 62"/>
                  <a:gd name="T66" fmla="*/ 44 w 53"/>
                  <a:gd name="T67" fmla="*/ 4 h 62"/>
                  <a:gd name="T68" fmla="*/ 44 w 53"/>
                  <a:gd name="T69" fmla="*/ 2 h 62"/>
                  <a:gd name="T70" fmla="*/ 42 w 53"/>
                  <a:gd name="T71" fmla="*/ 0 h 62"/>
                  <a:gd name="T72" fmla="*/ 42 w 53"/>
                  <a:gd name="T73" fmla="*/ 0 h 62"/>
                  <a:gd name="T74" fmla="*/ 40 w 53"/>
                  <a:gd name="T75" fmla="*/ 2 h 62"/>
                  <a:gd name="T76" fmla="*/ 40 w 53"/>
                  <a:gd name="T77" fmla="*/ 4 h 62"/>
                  <a:gd name="T78" fmla="*/ 34 w 53"/>
                  <a:gd name="T79" fmla="*/ 4 h 62"/>
                  <a:gd name="T80" fmla="*/ 34 w 53"/>
                  <a:gd name="T81" fmla="*/ 2 h 62"/>
                  <a:gd name="T82" fmla="*/ 32 w 53"/>
                  <a:gd name="T83" fmla="*/ 0 h 62"/>
                  <a:gd name="T84" fmla="*/ 32 w 53"/>
                  <a:gd name="T85" fmla="*/ 0 h 62"/>
                  <a:gd name="T86" fmla="*/ 30 w 53"/>
                  <a:gd name="T87" fmla="*/ 2 h 62"/>
                  <a:gd name="T88" fmla="*/ 30 w 53"/>
                  <a:gd name="T89" fmla="*/ 4 h 62"/>
                  <a:gd name="T90" fmla="*/ 24 w 53"/>
                  <a:gd name="T91" fmla="*/ 4 h 62"/>
                  <a:gd name="T92" fmla="*/ 24 w 53"/>
                  <a:gd name="T93" fmla="*/ 2 h 62"/>
                  <a:gd name="T94" fmla="*/ 22 w 53"/>
                  <a:gd name="T95" fmla="*/ 0 h 62"/>
                  <a:gd name="T96" fmla="*/ 22 w 53"/>
                  <a:gd name="T97" fmla="*/ 0 h 62"/>
                  <a:gd name="T98" fmla="*/ 20 w 53"/>
                  <a:gd name="T99" fmla="*/ 2 h 62"/>
                  <a:gd name="T100" fmla="*/ 20 w 53"/>
                  <a:gd name="T101" fmla="*/ 4 h 62"/>
                  <a:gd name="T102" fmla="*/ 14 w 53"/>
                  <a:gd name="T103" fmla="*/ 4 h 62"/>
                  <a:gd name="T104" fmla="*/ 14 w 53"/>
                  <a:gd name="T105" fmla="*/ 2 h 62"/>
                  <a:gd name="T106" fmla="*/ 12 w 53"/>
                  <a:gd name="T107" fmla="*/ 0 h 62"/>
                  <a:gd name="T108" fmla="*/ 12 w 53"/>
                  <a:gd name="T109" fmla="*/ 0 h 62"/>
                  <a:gd name="T110" fmla="*/ 10 w 53"/>
                  <a:gd name="T111" fmla="*/ 2 h 62"/>
                  <a:gd name="T112" fmla="*/ 10 w 53"/>
                  <a:gd name="T113" fmla="*/ 4 h 62"/>
                  <a:gd name="T114" fmla="*/ 0 w 53"/>
                  <a:gd name="T115" fmla="*/ 4 h 62"/>
                  <a:gd name="T116" fmla="*/ 0 w 53"/>
                  <a:gd name="T117" fmla="*/ 62 h 62"/>
                  <a:gd name="T118" fmla="*/ 53 w 53"/>
                  <a:gd name="T119" fmla="*/ 62 h 62"/>
                  <a:gd name="T120" fmla="*/ 53 w 53"/>
                  <a:gd name="T121" fmla="*/ 44 h 62"/>
                  <a:gd name="T122" fmla="*/ 49 w 53"/>
                  <a:gd name="T123" fmla="*/ 48 h 62"/>
                  <a:gd name="T124" fmla="*/ 49 w 53"/>
                  <a:gd name="T125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3" h="62">
                    <a:moveTo>
                      <a:pt x="49" y="58"/>
                    </a:moveTo>
                    <a:cubicBezTo>
                      <a:pt x="4" y="58"/>
                      <a:pt x="4" y="58"/>
                      <a:pt x="4" y="5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10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21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3" y="12"/>
                      <a:pt x="24" y="11"/>
                      <a:pt x="24" y="10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0" y="11"/>
                      <a:pt x="31" y="12"/>
                      <a:pt x="32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3" y="12"/>
                      <a:pt x="34" y="11"/>
                      <a:pt x="34" y="10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1"/>
                      <a:pt x="41" y="12"/>
                      <a:pt x="42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12"/>
                      <a:pt x="44" y="11"/>
                      <a:pt x="44" y="10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3" y="19"/>
                      <a:pt x="53" y="19"/>
                      <a:pt x="53" y="19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4" y="1"/>
                      <a:pt x="43" y="0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1" y="0"/>
                      <a:pt x="40" y="1"/>
                      <a:pt x="40" y="2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1"/>
                      <a:pt x="33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1" y="0"/>
                      <a:pt x="30" y="1"/>
                      <a:pt x="30" y="2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1"/>
                      <a:pt x="23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1" y="0"/>
                      <a:pt x="20" y="1"/>
                      <a:pt x="20" y="2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0" y="1"/>
                      <a:pt x="10" y="2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53" y="62"/>
                      <a:pt x="53" y="62"/>
                      <a:pt x="53" y="62"/>
                    </a:cubicBezTo>
                    <a:cubicBezTo>
                      <a:pt x="53" y="44"/>
                      <a:pt x="53" y="44"/>
                      <a:pt x="53" y="44"/>
                    </a:cubicBezTo>
                    <a:cubicBezTo>
                      <a:pt x="49" y="48"/>
                      <a:pt x="49" y="48"/>
                      <a:pt x="49" y="48"/>
                    </a:cubicBezTo>
                    <a:lnTo>
                      <a:pt x="49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1" name="Freeform 297">
                <a:extLst>
                  <a:ext uri="{FF2B5EF4-FFF2-40B4-BE49-F238E27FC236}">
                    <a16:creationId xmlns:a16="http://schemas.microsoft.com/office/drawing/2014/main" id="{7100B7E7-AAA5-EBCD-62E3-6027A4AC4A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7377021" y="1430804"/>
                <a:ext cx="529535" cy="365550"/>
              </a:xfrm>
              <a:custGeom>
                <a:avLst/>
                <a:gdLst>
                  <a:gd name="T0" fmla="*/ 77 w 81"/>
                  <a:gd name="T1" fmla="*/ 48 h 56"/>
                  <a:gd name="T2" fmla="*/ 20 w 81"/>
                  <a:gd name="T3" fmla="*/ 48 h 56"/>
                  <a:gd name="T4" fmla="*/ 20 w 81"/>
                  <a:gd name="T5" fmla="*/ 45 h 56"/>
                  <a:gd name="T6" fmla="*/ 73 w 81"/>
                  <a:gd name="T7" fmla="*/ 38 h 56"/>
                  <a:gd name="T8" fmla="*/ 77 w 81"/>
                  <a:gd name="T9" fmla="*/ 32 h 56"/>
                  <a:gd name="T10" fmla="*/ 77 w 81"/>
                  <a:gd name="T11" fmla="*/ 15 h 56"/>
                  <a:gd name="T12" fmla="*/ 72 w 81"/>
                  <a:gd name="T13" fmla="*/ 10 h 56"/>
                  <a:gd name="T14" fmla="*/ 20 w 81"/>
                  <a:gd name="T15" fmla="*/ 10 h 56"/>
                  <a:gd name="T16" fmla="*/ 20 w 81"/>
                  <a:gd name="T17" fmla="*/ 6 h 56"/>
                  <a:gd name="T18" fmla="*/ 14 w 81"/>
                  <a:gd name="T19" fmla="*/ 0 h 56"/>
                  <a:gd name="T20" fmla="*/ 4 w 81"/>
                  <a:gd name="T21" fmla="*/ 0 h 56"/>
                  <a:gd name="T22" fmla="*/ 0 w 81"/>
                  <a:gd name="T23" fmla="*/ 4 h 56"/>
                  <a:gd name="T24" fmla="*/ 4 w 81"/>
                  <a:gd name="T25" fmla="*/ 8 h 56"/>
                  <a:gd name="T26" fmla="*/ 12 w 81"/>
                  <a:gd name="T27" fmla="*/ 8 h 56"/>
                  <a:gd name="T28" fmla="*/ 12 w 81"/>
                  <a:gd name="T29" fmla="*/ 49 h 56"/>
                  <a:gd name="T30" fmla="*/ 19 w 81"/>
                  <a:gd name="T31" fmla="*/ 56 h 56"/>
                  <a:gd name="T32" fmla="*/ 77 w 81"/>
                  <a:gd name="T33" fmla="*/ 56 h 56"/>
                  <a:gd name="T34" fmla="*/ 81 w 81"/>
                  <a:gd name="T35" fmla="*/ 52 h 56"/>
                  <a:gd name="T36" fmla="*/ 77 w 81"/>
                  <a:gd name="T37" fmla="*/ 48 h 56"/>
                  <a:gd name="T38" fmla="*/ 43 w 81"/>
                  <a:gd name="T39" fmla="*/ 36 h 56"/>
                  <a:gd name="T40" fmla="*/ 33 w 81"/>
                  <a:gd name="T41" fmla="*/ 37 h 56"/>
                  <a:gd name="T42" fmla="*/ 33 w 81"/>
                  <a:gd name="T43" fmla="*/ 16 h 56"/>
                  <a:gd name="T44" fmla="*/ 43 w 81"/>
                  <a:gd name="T45" fmla="*/ 16 h 56"/>
                  <a:gd name="T46" fmla="*/ 43 w 81"/>
                  <a:gd name="T47" fmla="*/ 36 h 56"/>
                  <a:gd name="T48" fmla="*/ 48 w 81"/>
                  <a:gd name="T49" fmla="*/ 16 h 56"/>
                  <a:gd name="T50" fmla="*/ 58 w 81"/>
                  <a:gd name="T51" fmla="*/ 16 h 56"/>
                  <a:gd name="T52" fmla="*/ 58 w 81"/>
                  <a:gd name="T53" fmla="*/ 34 h 56"/>
                  <a:gd name="T54" fmla="*/ 48 w 81"/>
                  <a:gd name="T55" fmla="*/ 35 h 56"/>
                  <a:gd name="T56" fmla="*/ 48 w 81"/>
                  <a:gd name="T57" fmla="*/ 16 h 56"/>
                  <a:gd name="T58" fmla="*/ 72 w 81"/>
                  <a:gd name="T59" fmla="*/ 32 h 56"/>
                  <a:gd name="T60" fmla="*/ 62 w 81"/>
                  <a:gd name="T61" fmla="*/ 33 h 56"/>
                  <a:gd name="T62" fmla="*/ 62 w 81"/>
                  <a:gd name="T63" fmla="*/ 16 h 56"/>
                  <a:gd name="T64" fmla="*/ 72 w 81"/>
                  <a:gd name="T65" fmla="*/ 16 h 56"/>
                  <a:gd name="T66" fmla="*/ 72 w 81"/>
                  <a:gd name="T67" fmla="*/ 32 h 56"/>
                  <a:gd name="T68" fmla="*/ 29 w 81"/>
                  <a:gd name="T69" fmla="*/ 16 h 56"/>
                  <a:gd name="T70" fmla="*/ 29 w 81"/>
                  <a:gd name="T71" fmla="*/ 38 h 56"/>
                  <a:gd name="T72" fmla="*/ 20 w 81"/>
                  <a:gd name="T73" fmla="*/ 39 h 56"/>
                  <a:gd name="T74" fmla="*/ 20 w 81"/>
                  <a:gd name="T75" fmla="*/ 16 h 56"/>
                  <a:gd name="T76" fmla="*/ 29 w 81"/>
                  <a:gd name="T77" fmla="*/ 1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1" h="56">
                    <a:moveTo>
                      <a:pt x="77" y="48"/>
                    </a:moveTo>
                    <a:cubicBezTo>
                      <a:pt x="20" y="48"/>
                      <a:pt x="20" y="48"/>
                      <a:pt x="20" y="4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5" y="37"/>
                      <a:pt x="77" y="35"/>
                      <a:pt x="77" y="32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2"/>
                      <a:pt x="75" y="10"/>
                      <a:pt x="72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3"/>
                      <a:pt x="18" y="0"/>
                      <a:pt x="1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53"/>
                      <a:pt x="15" y="56"/>
                      <a:pt x="19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9" y="56"/>
                      <a:pt x="81" y="54"/>
                      <a:pt x="81" y="52"/>
                    </a:cubicBezTo>
                    <a:cubicBezTo>
                      <a:pt x="81" y="49"/>
                      <a:pt x="79" y="48"/>
                      <a:pt x="77" y="48"/>
                    </a:cubicBezTo>
                    <a:close/>
                    <a:moveTo>
                      <a:pt x="43" y="36"/>
                    </a:move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43" y="16"/>
                      <a:pt x="43" y="16"/>
                      <a:pt x="43" y="16"/>
                    </a:cubicBezTo>
                    <a:lnTo>
                      <a:pt x="43" y="36"/>
                    </a:lnTo>
                    <a:close/>
                    <a:moveTo>
                      <a:pt x="48" y="16"/>
                    </a:move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48" y="35"/>
                      <a:pt x="48" y="35"/>
                      <a:pt x="48" y="35"/>
                    </a:cubicBezTo>
                    <a:lnTo>
                      <a:pt x="48" y="16"/>
                    </a:lnTo>
                    <a:close/>
                    <a:moveTo>
                      <a:pt x="72" y="32"/>
                    </a:moveTo>
                    <a:cubicBezTo>
                      <a:pt x="62" y="33"/>
                      <a:pt x="62" y="33"/>
                      <a:pt x="62" y="33"/>
                    </a:cubicBezTo>
                    <a:cubicBezTo>
                      <a:pt x="62" y="16"/>
                      <a:pt x="62" y="16"/>
                      <a:pt x="62" y="16"/>
                    </a:cubicBezTo>
                    <a:cubicBezTo>
                      <a:pt x="72" y="16"/>
                      <a:pt x="72" y="16"/>
                      <a:pt x="72" y="16"/>
                    </a:cubicBezTo>
                    <a:lnTo>
                      <a:pt x="72" y="32"/>
                    </a:lnTo>
                    <a:close/>
                    <a:moveTo>
                      <a:pt x="29" y="16"/>
                    </a:moveTo>
                    <a:cubicBezTo>
                      <a:pt x="29" y="38"/>
                      <a:pt x="29" y="38"/>
                      <a:pt x="29" y="38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16"/>
                      <a:pt x="20" y="16"/>
                      <a:pt x="20" y="16"/>
                    </a:cubicBezTo>
                    <a:lnTo>
                      <a:pt x="29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2" name="Oval 298">
                <a:extLst>
                  <a:ext uri="{FF2B5EF4-FFF2-40B4-BE49-F238E27FC236}">
                    <a16:creationId xmlns:a16="http://schemas.microsoft.com/office/drawing/2014/main" id="{023C9366-951C-96D4-B05D-98EBBC442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653745" y="1803187"/>
                <a:ext cx="102491" cy="956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3" name="Oval 299">
                <a:extLst>
                  <a:ext uri="{FF2B5EF4-FFF2-40B4-BE49-F238E27FC236}">
                    <a16:creationId xmlns:a16="http://schemas.microsoft.com/office/drawing/2014/main" id="{A5BF71EF-6EB9-9C84-F8DE-9A07B61AAC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404352" y="1803187"/>
                <a:ext cx="105907" cy="956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4" name="Freeform 300">
                <a:extLst>
                  <a:ext uri="{FF2B5EF4-FFF2-40B4-BE49-F238E27FC236}">
                    <a16:creationId xmlns:a16="http://schemas.microsoft.com/office/drawing/2014/main" id="{7DF7D5C5-9D98-2470-18AC-CEE31DC671C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628839" y="897853"/>
                <a:ext cx="324554" cy="604695"/>
              </a:xfrm>
              <a:custGeom>
                <a:avLst/>
                <a:gdLst>
                  <a:gd name="T0" fmla="*/ 19 w 50"/>
                  <a:gd name="T1" fmla="*/ 93 h 93"/>
                  <a:gd name="T2" fmla="*/ 19 w 50"/>
                  <a:gd name="T3" fmla="*/ 82 h 93"/>
                  <a:gd name="T4" fmla="*/ 0 w 50"/>
                  <a:gd name="T5" fmla="*/ 77 h 93"/>
                  <a:gd name="T6" fmla="*/ 3 w 50"/>
                  <a:gd name="T7" fmla="*/ 64 h 93"/>
                  <a:gd name="T8" fmla="*/ 22 w 50"/>
                  <a:gd name="T9" fmla="*/ 69 h 93"/>
                  <a:gd name="T10" fmla="*/ 33 w 50"/>
                  <a:gd name="T11" fmla="*/ 62 h 93"/>
                  <a:gd name="T12" fmla="*/ 21 w 50"/>
                  <a:gd name="T13" fmla="*/ 52 h 93"/>
                  <a:gd name="T14" fmla="*/ 0 w 50"/>
                  <a:gd name="T15" fmla="*/ 31 h 93"/>
                  <a:gd name="T16" fmla="*/ 19 w 50"/>
                  <a:gd name="T17" fmla="*/ 11 h 93"/>
                  <a:gd name="T18" fmla="*/ 19 w 50"/>
                  <a:gd name="T19" fmla="*/ 0 h 93"/>
                  <a:gd name="T20" fmla="*/ 30 w 50"/>
                  <a:gd name="T21" fmla="*/ 0 h 93"/>
                  <a:gd name="T22" fmla="*/ 30 w 50"/>
                  <a:gd name="T23" fmla="*/ 10 h 93"/>
                  <a:gd name="T24" fmla="*/ 47 w 50"/>
                  <a:gd name="T25" fmla="*/ 14 h 93"/>
                  <a:gd name="T26" fmla="*/ 43 w 50"/>
                  <a:gd name="T27" fmla="*/ 27 h 93"/>
                  <a:gd name="T28" fmla="*/ 27 w 50"/>
                  <a:gd name="T29" fmla="*/ 23 h 93"/>
                  <a:gd name="T30" fmla="*/ 18 w 50"/>
                  <a:gd name="T31" fmla="*/ 29 h 93"/>
                  <a:gd name="T32" fmla="*/ 31 w 50"/>
                  <a:gd name="T33" fmla="*/ 39 h 93"/>
                  <a:gd name="T34" fmla="*/ 50 w 50"/>
                  <a:gd name="T35" fmla="*/ 60 h 93"/>
                  <a:gd name="T36" fmla="*/ 30 w 50"/>
                  <a:gd name="T37" fmla="*/ 81 h 93"/>
                  <a:gd name="T38" fmla="*/ 30 w 50"/>
                  <a:gd name="T39" fmla="*/ 93 h 93"/>
                  <a:gd name="T40" fmla="*/ 19 w 50"/>
                  <a:gd name="T41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93">
                    <a:moveTo>
                      <a:pt x="19" y="93"/>
                    </a:moveTo>
                    <a:cubicBezTo>
                      <a:pt x="19" y="82"/>
                      <a:pt x="19" y="82"/>
                      <a:pt x="19" y="82"/>
                    </a:cubicBezTo>
                    <a:cubicBezTo>
                      <a:pt x="11" y="82"/>
                      <a:pt x="4" y="79"/>
                      <a:pt x="0" y="77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8" y="66"/>
                      <a:pt x="14" y="69"/>
                      <a:pt x="22" y="69"/>
                    </a:cubicBezTo>
                    <a:cubicBezTo>
                      <a:pt x="28" y="69"/>
                      <a:pt x="33" y="66"/>
                      <a:pt x="33" y="62"/>
                    </a:cubicBezTo>
                    <a:cubicBezTo>
                      <a:pt x="33" y="57"/>
                      <a:pt x="29" y="55"/>
                      <a:pt x="21" y="52"/>
                    </a:cubicBezTo>
                    <a:cubicBezTo>
                      <a:pt x="8" y="48"/>
                      <a:pt x="0" y="42"/>
                      <a:pt x="0" y="31"/>
                    </a:cubicBezTo>
                    <a:cubicBezTo>
                      <a:pt x="0" y="21"/>
                      <a:pt x="7" y="14"/>
                      <a:pt x="19" y="1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8" y="11"/>
                      <a:pt x="43" y="12"/>
                      <a:pt x="47" y="14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1" y="26"/>
                      <a:pt x="35" y="23"/>
                      <a:pt x="27" y="23"/>
                    </a:cubicBezTo>
                    <a:cubicBezTo>
                      <a:pt x="20" y="23"/>
                      <a:pt x="18" y="26"/>
                      <a:pt x="18" y="29"/>
                    </a:cubicBezTo>
                    <a:cubicBezTo>
                      <a:pt x="18" y="33"/>
                      <a:pt x="21" y="35"/>
                      <a:pt x="31" y="39"/>
                    </a:cubicBezTo>
                    <a:cubicBezTo>
                      <a:pt x="44" y="44"/>
                      <a:pt x="50" y="50"/>
                      <a:pt x="50" y="60"/>
                    </a:cubicBezTo>
                    <a:cubicBezTo>
                      <a:pt x="50" y="70"/>
                      <a:pt x="43" y="79"/>
                      <a:pt x="30" y="81"/>
                    </a:cubicBezTo>
                    <a:cubicBezTo>
                      <a:pt x="30" y="93"/>
                      <a:pt x="30" y="93"/>
                      <a:pt x="30" y="93"/>
                    </a:cubicBezTo>
                    <a:lnTo>
                      <a:pt x="19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5" name="Freeform 301">
                <a:extLst>
                  <a:ext uri="{FF2B5EF4-FFF2-40B4-BE49-F238E27FC236}">
                    <a16:creationId xmlns:a16="http://schemas.microsoft.com/office/drawing/2014/main" id="{19E2EA57-131A-3E8A-5829-4C9F3942FED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103712" y="2968164"/>
                <a:ext cx="27331" cy="34164"/>
              </a:xfrm>
              <a:custGeom>
                <a:avLst/>
                <a:gdLst>
                  <a:gd name="T0" fmla="*/ 3 w 4"/>
                  <a:gd name="T1" fmla="*/ 5 h 5"/>
                  <a:gd name="T2" fmla="*/ 2 w 4"/>
                  <a:gd name="T3" fmla="*/ 5 h 5"/>
                  <a:gd name="T4" fmla="*/ 0 w 4"/>
                  <a:gd name="T5" fmla="*/ 3 h 5"/>
                  <a:gd name="T6" fmla="*/ 1 w 4"/>
                  <a:gd name="T7" fmla="*/ 1 h 5"/>
                  <a:gd name="T8" fmla="*/ 3 w 4"/>
                  <a:gd name="T9" fmla="*/ 1 h 5"/>
                  <a:gd name="T10" fmla="*/ 4 w 4"/>
                  <a:gd name="T11" fmla="*/ 3 h 5"/>
                  <a:gd name="T12" fmla="*/ 4 w 4"/>
                  <a:gd name="T13" fmla="*/ 5 h 5"/>
                  <a:gd name="T14" fmla="*/ 3 w 4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3" y="1"/>
                    </a:cubicBezTo>
                    <a:cubicBezTo>
                      <a:pt x="3" y="2"/>
                      <a:pt x="4" y="2"/>
                      <a:pt x="4" y="3"/>
                    </a:cubicBezTo>
                    <a:cubicBezTo>
                      <a:pt x="4" y="3"/>
                      <a:pt x="4" y="4"/>
                      <a:pt x="4" y="5"/>
                    </a:cubicBezTo>
                    <a:lnTo>
                      <a:pt x="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6" name="Freeform 302">
                <a:extLst>
                  <a:ext uri="{FF2B5EF4-FFF2-40B4-BE49-F238E27FC236}">
                    <a16:creationId xmlns:a16="http://schemas.microsoft.com/office/drawing/2014/main" id="{5F91F936-E086-D77B-5130-871C5AB92E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6980723" y="1280485"/>
                <a:ext cx="638858" cy="1622769"/>
              </a:xfrm>
              <a:custGeom>
                <a:avLst/>
                <a:gdLst>
                  <a:gd name="T0" fmla="*/ 74 w 98"/>
                  <a:gd name="T1" fmla="*/ 249 h 249"/>
                  <a:gd name="T2" fmla="*/ 74 w 98"/>
                  <a:gd name="T3" fmla="*/ 242 h 249"/>
                  <a:gd name="T4" fmla="*/ 76 w 98"/>
                  <a:gd name="T5" fmla="*/ 243 h 249"/>
                  <a:gd name="T6" fmla="*/ 74 w 98"/>
                  <a:gd name="T7" fmla="*/ 249 h 249"/>
                  <a:gd name="T8" fmla="*/ 80 w 98"/>
                  <a:gd name="T9" fmla="*/ 231 h 249"/>
                  <a:gd name="T10" fmla="*/ 83 w 98"/>
                  <a:gd name="T11" fmla="*/ 225 h 249"/>
                  <a:gd name="T12" fmla="*/ 85 w 98"/>
                  <a:gd name="T13" fmla="*/ 227 h 249"/>
                  <a:gd name="T14" fmla="*/ 81 w 98"/>
                  <a:gd name="T15" fmla="*/ 232 h 249"/>
                  <a:gd name="T16" fmla="*/ 92 w 98"/>
                  <a:gd name="T17" fmla="*/ 216 h 249"/>
                  <a:gd name="T18" fmla="*/ 94 w 98"/>
                  <a:gd name="T19" fmla="*/ 211 h 249"/>
                  <a:gd name="T20" fmla="*/ 97 w 98"/>
                  <a:gd name="T21" fmla="*/ 212 h 249"/>
                  <a:gd name="T22" fmla="*/ 93 w 98"/>
                  <a:gd name="T23" fmla="*/ 217 h 249"/>
                  <a:gd name="T24" fmla="*/ 62 w 98"/>
                  <a:gd name="T25" fmla="*/ 139 h 249"/>
                  <a:gd name="T26" fmla="*/ 58 w 98"/>
                  <a:gd name="T27" fmla="*/ 135 h 249"/>
                  <a:gd name="T28" fmla="*/ 64 w 98"/>
                  <a:gd name="T29" fmla="*/ 137 h 249"/>
                  <a:gd name="T30" fmla="*/ 63 w 98"/>
                  <a:gd name="T31" fmla="*/ 140 h 249"/>
                  <a:gd name="T32" fmla="*/ 46 w 98"/>
                  <a:gd name="T33" fmla="*/ 130 h 249"/>
                  <a:gd name="T34" fmla="*/ 42 w 98"/>
                  <a:gd name="T35" fmla="*/ 125 h 249"/>
                  <a:gd name="T36" fmla="*/ 48 w 98"/>
                  <a:gd name="T37" fmla="*/ 127 h 249"/>
                  <a:gd name="T38" fmla="*/ 47 w 98"/>
                  <a:gd name="T39" fmla="*/ 130 h 249"/>
                  <a:gd name="T40" fmla="*/ 30 w 98"/>
                  <a:gd name="T41" fmla="*/ 120 h 249"/>
                  <a:gd name="T42" fmla="*/ 26 w 98"/>
                  <a:gd name="T43" fmla="*/ 115 h 249"/>
                  <a:gd name="T44" fmla="*/ 32 w 98"/>
                  <a:gd name="T45" fmla="*/ 117 h 249"/>
                  <a:gd name="T46" fmla="*/ 31 w 98"/>
                  <a:gd name="T47" fmla="*/ 120 h 249"/>
                  <a:gd name="T48" fmla="*/ 15 w 98"/>
                  <a:gd name="T49" fmla="*/ 108 h 249"/>
                  <a:gd name="T50" fmla="*/ 12 w 98"/>
                  <a:gd name="T51" fmla="*/ 102 h 249"/>
                  <a:gd name="T52" fmla="*/ 17 w 98"/>
                  <a:gd name="T53" fmla="*/ 106 h 249"/>
                  <a:gd name="T54" fmla="*/ 16 w 98"/>
                  <a:gd name="T55" fmla="*/ 108 h 249"/>
                  <a:gd name="T56" fmla="*/ 3 w 98"/>
                  <a:gd name="T57" fmla="*/ 93 h 249"/>
                  <a:gd name="T58" fmla="*/ 1 w 98"/>
                  <a:gd name="T59" fmla="*/ 87 h 249"/>
                  <a:gd name="T60" fmla="*/ 6 w 98"/>
                  <a:gd name="T61" fmla="*/ 92 h 249"/>
                  <a:gd name="T62" fmla="*/ 5 w 98"/>
                  <a:gd name="T63" fmla="*/ 23 h 249"/>
                  <a:gd name="T64" fmla="*/ 4 w 98"/>
                  <a:gd name="T65" fmla="*/ 21 h 249"/>
                  <a:gd name="T66" fmla="*/ 9 w 98"/>
                  <a:gd name="T67" fmla="*/ 17 h 249"/>
                  <a:gd name="T68" fmla="*/ 6 w 98"/>
                  <a:gd name="T69" fmla="*/ 23 h 249"/>
                  <a:gd name="T70" fmla="*/ 96 w 98"/>
                  <a:gd name="T71" fmla="*/ 12 h 249"/>
                  <a:gd name="T72" fmla="*/ 91 w 98"/>
                  <a:gd name="T73" fmla="*/ 10 h 249"/>
                  <a:gd name="T74" fmla="*/ 92 w 98"/>
                  <a:gd name="T75" fmla="*/ 7 h 249"/>
                  <a:gd name="T76" fmla="*/ 98 w 98"/>
                  <a:gd name="T77" fmla="*/ 11 h 249"/>
                  <a:gd name="T78" fmla="*/ 19 w 98"/>
                  <a:gd name="T79" fmla="*/ 11 h 249"/>
                  <a:gd name="T80" fmla="*/ 18 w 98"/>
                  <a:gd name="T81" fmla="*/ 9 h 249"/>
                  <a:gd name="T82" fmla="*/ 24 w 98"/>
                  <a:gd name="T83" fmla="*/ 7 h 249"/>
                  <a:gd name="T84" fmla="*/ 20 w 98"/>
                  <a:gd name="T85" fmla="*/ 11 h 249"/>
                  <a:gd name="T86" fmla="*/ 78 w 98"/>
                  <a:gd name="T87" fmla="*/ 6 h 249"/>
                  <a:gd name="T88" fmla="*/ 73 w 98"/>
                  <a:gd name="T89" fmla="*/ 5 h 249"/>
                  <a:gd name="T90" fmla="*/ 74 w 98"/>
                  <a:gd name="T91" fmla="*/ 2 h 249"/>
                  <a:gd name="T92" fmla="*/ 80 w 98"/>
                  <a:gd name="T93" fmla="*/ 5 h 249"/>
                  <a:gd name="T94" fmla="*/ 36 w 98"/>
                  <a:gd name="T95" fmla="*/ 5 h 249"/>
                  <a:gd name="T96" fmla="*/ 36 w 98"/>
                  <a:gd name="T97" fmla="*/ 2 h 249"/>
                  <a:gd name="T98" fmla="*/ 42 w 98"/>
                  <a:gd name="T99" fmla="*/ 2 h 249"/>
                  <a:gd name="T100" fmla="*/ 37 w 98"/>
                  <a:gd name="T101" fmla="*/ 5 h 249"/>
                  <a:gd name="T102" fmla="*/ 60 w 98"/>
                  <a:gd name="T103" fmla="*/ 3 h 249"/>
                  <a:gd name="T104" fmla="*/ 59 w 98"/>
                  <a:gd name="T105" fmla="*/ 3 h 249"/>
                  <a:gd name="T106" fmla="*/ 54 w 98"/>
                  <a:gd name="T107" fmla="*/ 1 h 249"/>
                  <a:gd name="T108" fmla="*/ 59 w 98"/>
                  <a:gd name="T109" fmla="*/ 0 h 249"/>
                  <a:gd name="T110" fmla="*/ 61 w 98"/>
                  <a:gd name="T111" fmla="*/ 2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8" h="249">
                    <a:moveTo>
                      <a:pt x="74" y="249"/>
                    </a:moveTo>
                    <a:cubicBezTo>
                      <a:pt x="74" y="249"/>
                      <a:pt x="74" y="249"/>
                      <a:pt x="74" y="249"/>
                    </a:cubicBezTo>
                    <a:cubicBezTo>
                      <a:pt x="73" y="249"/>
                      <a:pt x="72" y="248"/>
                      <a:pt x="73" y="247"/>
                    </a:cubicBezTo>
                    <a:cubicBezTo>
                      <a:pt x="73" y="245"/>
                      <a:pt x="73" y="244"/>
                      <a:pt x="74" y="242"/>
                    </a:cubicBezTo>
                    <a:cubicBezTo>
                      <a:pt x="74" y="241"/>
                      <a:pt x="75" y="241"/>
                      <a:pt x="75" y="241"/>
                    </a:cubicBezTo>
                    <a:cubicBezTo>
                      <a:pt x="76" y="241"/>
                      <a:pt x="77" y="242"/>
                      <a:pt x="76" y="243"/>
                    </a:cubicBezTo>
                    <a:cubicBezTo>
                      <a:pt x="76" y="245"/>
                      <a:pt x="76" y="246"/>
                      <a:pt x="75" y="247"/>
                    </a:cubicBezTo>
                    <a:cubicBezTo>
                      <a:pt x="75" y="248"/>
                      <a:pt x="75" y="249"/>
                      <a:pt x="74" y="249"/>
                    </a:cubicBezTo>
                    <a:close/>
                    <a:moveTo>
                      <a:pt x="81" y="232"/>
                    </a:moveTo>
                    <a:cubicBezTo>
                      <a:pt x="80" y="231"/>
                      <a:pt x="80" y="231"/>
                      <a:pt x="80" y="231"/>
                    </a:cubicBezTo>
                    <a:cubicBezTo>
                      <a:pt x="80" y="231"/>
                      <a:pt x="80" y="230"/>
                      <a:pt x="80" y="229"/>
                    </a:cubicBezTo>
                    <a:cubicBezTo>
                      <a:pt x="81" y="228"/>
                      <a:pt x="82" y="227"/>
                      <a:pt x="83" y="225"/>
                    </a:cubicBezTo>
                    <a:cubicBezTo>
                      <a:pt x="83" y="225"/>
                      <a:pt x="84" y="225"/>
                      <a:pt x="85" y="225"/>
                    </a:cubicBezTo>
                    <a:cubicBezTo>
                      <a:pt x="86" y="226"/>
                      <a:pt x="86" y="227"/>
                      <a:pt x="85" y="227"/>
                    </a:cubicBezTo>
                    <a:cubicBezTo>
                      <a:pt x="84" y="228"/>
                      <a:pt x="83" y="230"/>
                      <a:pt x="82" y="231"/>
                    </a:cubicBezTo>
                    <a:cubicBezTo>
                      <a:pt x="82" y="231"/>
                      <a:pt x="82" y="232"/>
                      <a:pt x="81" y="232"/>
                    </a:cubicBezTo>
                    <a:close/>
                    <a:moveTo>
                      <a:pt x="93" y="217"/>
                    </a:moveTo>
                    <a:cubicBezTo>
                      <a:pt x="92" y="216"/>
                      <a:pt x="92" y="216"/>
                      <a:pt x="92" y="216"/>
                    </a:cubicBezTo>
                    <a:cubicBezTo>
                      <a:pt x="91" y="216"/>
                      <a:pt x="91" y="215"/>
                      <a:pt x="92" y="214"/>
                    </a:cubicBezTo>
                    <a:cubicBezTo>
                      <a:pt x="93" y="213"/>
                      <a:pt x="93" y="212"/>
                      <a:pt x="94" y="211"/>
                    </a:cubicBezTo>
                    <a:cubicBezTo>
                      <a:pt x="95" y="210"/>
                      <a:pt x="95" y="210"/>
                      <a:pt x="96" y="210"/>
                    </a:cubicBezTo>
                    <a:cubicBezTo>
                      <a:pt x="97" y="211"/>
                      <a:pt x="97" y="211"/>
                      <a:pt x="97" y="212"/>
                    </a:cubicBezTo>
                    <a:cubicBezTo>
                      <a:pt x="96" y="213"/>
                      <a:pt x="95" y="215"/>
                      <a:pt x="94" y="216"/>
                    </a:cubicBezTo>
                    <a:cubicBezTo>
                      <a:pt x="94" y="217"/>
                      <a:pt x="93" y="217"/>
                      <a:pt x="93" y="217"/>
                    </a:cubicBezTo>
                    <a:close/>
                    <a:moveTo>
                      <a:pt x="63" y="140"/>
                    </a:move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39"/>
                      <a:pt x="60" y="138"/>
                      <a:pt x="58" y="137"/>
                    </a:cubicBezTo>
                    <a:cubicBezTo>
                      <a:pt x="58" y="137"/>
                      <a:pt x="57" y="136"/>
                      <a:pt x="58" y="135"/>
                    </a:cubicBezTo>
                    <a:cubicBezTo>
                      <a:pt x="58" y="134"/>
                      <a:pt x="59" y="134"/>
                      <a:pt x="60" y="135"/>
                    </a:cubicBezTo>
                    <a:cubicBezTo>
                      <a:pt x="61" y="135"/>
                      <a:pt x="62" y="136"/>
                      <a:pt x="64" y="137"/>
                    </a:cubicBezTo>
                    <a:cubicBezTo>
                      <a:pt x="64" y="137"/>
                      <a:pt x="65" y="138"/>
                      <a:pt x="64" y="139"/>
                    </a:cubicBezTo>
                    <a:cubicBezTo>
                      <a:pt x="64" y="139"/>
                      <a:pt x="63" y="140"/>
                      <a:pt x="63" y="140"/>
                    </a:cubicBezTo>
                    <a:close/>
                    <a:moveTo>
                      <a:pt x="47" y="130"/>
                    </a:moveTo>
                    <a:cubicBezTo>
                      <a:pt x="46" y="130"/>
                      <a:pt x="46" y="130"/>
                      <a:pt x="46" y="130"/>
                    </a:cubicBezTo>
                    <a:cubicBezTo>
                      <a:pt x="45" y="129"/>
                      <a:pt x="43" y="128"/>
                      <a:pt x="42" y="127"/>
                    </a:cubicBezTo>
                    <a:cubicBezTo>
                      <a:pt x="41" y="127"/>
                      <a:pt x="41" y="126"/>
                      <a:pt x="42" y="125"/>
                    </a:cubicBezTo>
                    <a:cubicBezTo>
                      <a:pt x="42" y="125"/>
                      <a:pt x="43" y="125"/>
                      <a:pt x="44" y="125"/>
                    </a:cubicBezTo>
                    <a:cubicBezTo>
                      <a:pt x="45" y="126"/>
                      <a:pt x="46" y="127"/>
                      <a:pt x="48" y="127"/>
                    </a:cubicBezTo>
                    <a:cubicBezTo>
                      <a:pt x="48" y="128"/>
                      <a:pt x="49" y="129"/>
                      <a:pt x="48" y="129"/>
                    </a:cubicBezTo>
                    <a:cubicBezTo>
                      <a:pt x="48" y="130"/>
                      <a:pt x="47" y="130"/>
                      <a:pt x="47" y="130"/>
                    </a:cubicBezTo>
                    <a:close/>
                    <a:moveTo>
                      <a:pt x="31" y="120"/>
                    </a:moveTo>
                    <a:cubicBezTo>
                      <a:pt x="30" y="120"/>
                      <a:pt x="30" y="120"/>
                      <a:pt x="30" y="120"/>
                    </a:cubicBezTo>
                    <a:cubicBezTo>
                      <a:pt x="29" y="119"/>
                      <a:pt x="28" y="118"/>
                      <a:pt x="26" y="117"/>
                    </a:cubicBezTo>
                    <a:cubicBezTo>
                      <a:pt x="26" y="117"/>
                      <a:pt x="26" y="116"/>
                      <a:pt x="26" y="115"/>
                    </a:cubicBezTo>
                    <a:cubicBezTo>
                      <a:pt x="26" y="114"/>
                      <a:pt x="27" y="114"/>
                      <a:pt x="28" y="115"/>
                    </a:cubicBezTo>
                    <a:cubicBezTo>
                      <a:pt x="29" y="116"/>
                      <a:pt x="31" y="117"/>
                      <a:pt x="32" y="117"/>
                    </a:cubicBezTo>
                    <a:cubicBezTo>
                      <a:pt x="32" y="118"/>
                      <a:pt x="33" y="119"/>
                      <a:pt x="32" y="119"/>
                    </a:cubicBezTo>
                    <a:cubicBezTo>
                      <a:pt x="32" y="120"/>
                      <a:pt x="31" y="120"/>
                      <a:pt x="31" y="120"/>
                    </a:cubicBezTo>
                    <a:close/>
                    <a:moveTo>
                      <a:pt x="16" y="108"/>
                    </a:moveTo>
                    <a:cubicBezTo>
                      <a:pt x="16" y="108"/>
                      <a:pt x="16" y="108"/>
                      <a:pt x="15" y="108"/>
                    </a:cubicBezTo>
                    <a:cubicBezTo>
                      <a:pt x="14" y="107"/>
                      <a:pt x="13" y="106"/>
                      <a:pt x="12" y="104"/>
                    </a:cubicBezTo>
                    <a:cubicBezTo>
                      <a:pt x="12" y="104"/>
                      <a:pt x="12" y="103"/>
                      <a:pt x="12" y="102"/>
                    </a:cubicBezTo>
                    <a:cubicBezTo>
                      <a:pt x="13" y="102"/>
                      <a:pt x="14" y="102"/>
                      <a:pt x="14" y="103"/>
                    </a:cubicBezTo>
                    <a:cubicBezTo>
                      <a:pt x="15" y="104"/>
                      <a:pt x="16" y="105"/>
                      <a:pt x="17" y="106"/>
                    </a:cubicBezTo>
                    <a:cubicBezTo>
                      <a:pt x="18" y="106"/>
                      <a:pt x="18" y="107"/>
                      <a:pt x="17" y="108"/>
                    </a:cubicBezTo>
                    <a:cubicBezTo>
                      <a:pt x="17" y="108"/>
                      <a:pt x="17" y="108"/>
                      <a:pt x="16" y="108"/>
                    </a:cubicBezTo>
                    <a:close/>
                    <a:moveTo>
                      <a:pt x="5" y="94"/>
                    </a:moveTo>
                    <a:cubicBezTo>
                      <a:pt x="4" y="94"/>
                      <a:pt x="4" y="94"/>
                      <a:pt x="3" y="93"/>
                    </a:cubicBezTo>
                    <a:cubicBezTo>
                      <a:pt x="2" y="92"/>
                      <a:pt x="2" y="90"/>
                      <a:pt x="1" y="89"/>
                    </a:cubicBezTo>
                    <a:cubicBezTo>
                      <a:pt x="0" y="88"/>
                      <a:pt x="1" y="87"/>
                      <a:pt x="1" y="87"/>
                    </a:cubicBezTo>
                    <a:cubicBezTo>
                      <a:pt x="2" y="87"/>
                      <a:pt x="3" y="87"/>
                      <a:pt x="3" y="88"/>
                    </a:cubicBezTo>
                    <a:cubicBezTo>
                      <a:pt x="4" y="89"/>
                      <a:pt x="5" y="90"/>
                      <a:pt x="6" y="92"/>
                    </a:cubicBezTo>
                    <a:cubicBezTo>
                      <a:pt x="6" y="92"/>
                      <a:pt x="6" y="93"/>
                      <a:pt x="5" y="94"/>
                    </a:cubicBezTo>
                    <a:close/>
                    <a:moveTo>
                      <a:pt x="5" y="23"/>
                    </a:moveTo>
                    <a:cubicBezTo>
                      <a:pt x="4" y="23"/>
                      <a:pt x="4" y="23"/>
                      <a:pt x="4" y="23"/>
                    </a:cubicBezTo>
                    <a:cubicBezTo>
                      <a:pt x="3" y="23"/>
                      <a:pt x="3" y="22"/>
                      <a:pt x="4" y="21"/>
                    </a:cubicBezTo>
                    <a:cubicBezTo>
                      <a:pt x="5" y="20"/>
                      <a:pt x="6" y="19"/>
                      <a:pt x="7" y="17"/>
                    </a:cubicBezTo>
                    <a:cubicBezTo>
                      <a:pt x="7" y="17"/>
                      <a:pt x="8" y="17"/>
                      <a:pt x="9" y="17"/>
                    </a:cubicBezTo>
                    <a:cubicBezTo>
                      <a:pt x="9" y="18"/>
                      <a:pt x="9" y="19"/>
                      <a:pt x="9" y="19"/>
                    </a:cubicBezTo>
                    <a:cubicBezTo>
                      <a:pt x="8" y="21"/>
                      <a:pt x="7" y="22"/>
                      <a:pt x="6" y="23"/>
                    </a:cubicBezTo>
                    <a:cubicBezTo>
                      <a:pt x="6" y="23"/>
                      <a:pt x="5" y="23"/>
                      <a:pt x="5" y="23"/>
                    </a:cubicBezTo>
                    <a:close/>
                    <a:moveTo>
                      <a:pt x="96" y="12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4" y="11"/>
                      <a:pt x="93" y="10"/>
                      <a:pt x="91" y="10"/>
                    </a:cubicBezTo>
                    <a:cubicBezTo>
                      <a:pt x="91" y="10"/>
                      <a:pt x="90" y="9"/>
                      <a:pt x="90" y="8"/>
                    </a:cubicBezTo>
                    <a:cubicBezTo>
                      <a:pt x="91" y="7"/>
                      <a:pt x="92" y="7"/>
                      <a:pt x="92" y="7"/>
                    </a:cubicBezTo>
                    <a:cubicBezTo>
                      <a:pt x="94" y="8"/>
                      <a:pt x="95" y="8"/>
                      <a:pt x="97" y="9"/>
                    </a:cubicBezTo>
                    <a:cubicBezTo>
                      <a:pt x="97" y="9"/>
                      <a:pt x="98" y="10"/>
                      <a:pt x="98" y="11"/>
                    </a:cubicBezTo>
                    <a:cubicBezTo>
                      <a:pt x="97" y="11"/>
                      <a:pt x="97" y="12"/>
                      <a:pt x="96" y="12"/>
                    </a:cubicBezTo>
                    <a:close/>
                    <a:moveTo>
                      <a:pt x="19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8" y="9"/>
                      <a:pt x="18" y="9"/>
                    </a:cubicBezTo>
                    <a:cubicBezTo>
                      <a:pt x="20" y="8"/>
                      <a:pt x="21" y="7"/>
                      <a:pt x="23" y="6"/>
                    </a:cubicBezTo>
                    <a:cubicBezTo>
                      <a:pt x="23" y="6"/>
                      <a:pt x="24" y="6"/>
                      <a:pt x="24" y="7"/>
                    </a:cubicBezTo>
                    <a:cubicBezTo>
                      <a:pt x="25" y="8"/>
                      <a:pt x="24" y="9"/>
                      <a:pt x="24" y="9"/>
                    </a:cubicBezTo>
                    <a:cubicBezTo>
                      <a:pt x="22" y="10"/>
                      <a:pt x="21" y="10"/>
                      <a:pt x="20" y="11"/>
                    </a:cubicBezTo>
                    <a:lnTo>
                      <a:pt x="19" y="11"/>
                    </a:lnTo>
                    <a:close/>
                    <a:moveTo>
                      <a:pt x="78" y="6"/>
                    </a:moveTo>
                    <a:cubicBezTo>
                      <a:pt x="78" y="6"/>
                      <a:pt x="78" y="6"/>
                      <a:pt x="78" y="6"/>
                    </a:cubicBezTo>
                    <a:cubicBezTo>
                      <a:pt x="76" y="6"/>
                      <a:pt x="75" y="5"/>
                      <a:pt x="73" y="5"/>
                    </a:cubicBezTo>
                    <a:cubicBezTo>
                      <a:pt x="73" y="5"/>
                      <a:pt x="72" y="4"/>
                      <a:pt x="72" y="3"/>
                    </a:cubicBezTo>
                    <a:cubicBezTo>
                      <a:pt x="72" y="3"/>
                      <a:pt x="73" y="2"/>
                      <a:pt x="74" y="2"/>
                    </a:cubicBezTo>
                    <a:cubicBezTo>
                      <a:pt x="76" y="3"/>
                      <a:pt x="77" y="3"/>
                      <a:pt x="79" y="3"/>
                    </a:cubicBezTo>
                    <a:cubicBezTo>
                      <a:pt x="79" y="4"/>
                      <a:pt x="80" y="4"/>
                      <a:pt x="80" y="5"/>
                    </a:cubicBezTo>
                    <a:cubicBezTo>
                      <a:pt x="80" y="6"/>
                      <a:pt x="79" y="6"/>
                      <a:pt x="78" y="6"/>
                    </a:cubicBezTo>
                    <a:close/>
                    <a:moveTo>
                      <a:pt x="36" y="5"/>
                    </a:moveTo>
                    <a:cubicBezTo>
                      <a:pt x="36" y="5"/>
                      <a:pt x="35" y="4"/>
                      <a:pt x="35" y="4"/>
                    </a:cubicBezTo>
                    <a:cubicBezTo>
                      <a:pt x="35" y="3"/>
                      <a:pt x="35" y="2"/>
                      <a:pt x="36" y="2"/>
                    </a:cubicBezTo>
                    <a:cubicBezTo>
                      <a:pt x="38" y="2"/>
                      <a:pt x="39" y="1"/>
                      <a:pt x="41" y="1"/>
                    </a:cubicBezTo>
                    <a:cubicBezTo>
                      <a:pt x="42" y="1"/>
                      <a:pt x="42" y="1"/>
                      <a:pt x="42" y="2"/>
                    </a:cubicBezTo>
                    <a:cubicBezTo>
                      <a:pt x="43" y="3"/>
                      <a:pt x="42" y="4"/>
                      <a:pt x="41" y="4"/>
                    </a:cubicBezTo>
                    <a:cubicBezTo>
                      <a:pt x="40" y="4"/>
                      <a:pt x="38" y="4"/>
                      <a:pt x="37" y="5"/>
                    </a:cubicBezTo>
                    <a:lnTo>
                      <a:pt x="36" y="5"/>
                    </a:lnTo>
                    <a:close/>
                    <a:moveTo>
                      <a:pt x="60" y="3"/>
                    </a:moveTo>
                    <a:cubicBezTo>
                      <a:pt x="60" y="3"/>
                      <a:pt x="60" y="3"/>
                      <a:pt x="60" y="3"/>
                    </a:cubicBezTo>
                    <a:cubicBezTo>
                      <a:pt x="59" y="3"/>
                      <a:pt x="59" y="3"/>
                      <a:pt x="59" y="3"/>
                    </a:cubicBezTo>
                    <a:cubicBezTo>
                      <a:pt x="58" y="3"/>
                      <a:pt x="56" y="3"/>
                      <a:pt x="55" y="3"/>
                    </a:cubicBezTo>
                    <a:cubicBezTo>
                      <a:pt x="54" y="3"/>
                      <a:pt x="54" y="2"/>
                      <a:pt x="54" y="1"/>
                    </a:cubicBezTo>
                    <a:cubicBezTo>
                      <a:pt x="54" y="1"/>
                      <a:pt x="54" y="0"/>
                      <a:pt x="55" y="0"/>
                    </a:cubicBezTo>
                    <a:cubicBezTo>
                      <a:pt x="57" y="0"/>
                      <a:pt x="58" y="0"/>
                      <a:pt x="59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1" y="0"/>
                      <a:pt x="61" y="1"/>
                      <a:pt x="61" y="2"/>
                    </a:cubicBezTo>
                    <a:cubicBezTo>
                      <a:pt x="61" y="3"/>
                      <a:pt x="61" y="3"/>
                      <a:pt x="6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40" name="Freeform 303">
              <a:extLst>
                <a:ext uri="{FF2B5EF4-FFF2-40B4-BE49-F238E27FC236}">
                  <a16:creationId xmlns:a16="http://schemas.microsoft.com/office/drawing/2014/main" id="{30EAEFE8-5620-1274-6598-D8E9DAE3ECF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202347" y="6452847"/>
              <a:ext cx="1626185" cy="136654"/>
            </a:xfrm>
            <a:custGeom>
              <a:avLst/>
              <a:gdLst>
                <a:gd name="T0" fmla="*/ 207 w 249"/>
                <a:gd name="T1" fmla="*/ 0 h 21"/>
                <a:gd name="T2" fmla="*/ 207 w 249"/>
                <a:gd name="T3" fmla="*/ 9 h 21"/>
                <a:gd name="T4" fmla="*/ 47 w 249"/>
                <a:gd name="T5" fmla="*/ 9 h 21"/>
                <a:gd name="T6" fmla="*/ 47 w 249"/>
                <a:gd name="T7" fmla="*/ 2 h 21"/>
                <a:gd name="T8" fmla="*/ 4 w 249"/>
                <a:gd name="T9" fmla="*/ 8 h 21"/>
                <a:gd name="T10" fmla="*/ 4 w 249"/>
                <a:gd name="T11" fmla="*/ 13 h 21"/>
                <a:gd name="T12" fmla="*/ 70 w 249"/>
                <a:gd name="T13" fmla="*/ 16 h 21"/>
                <a:gd name="T14" fmla="*/ 81 w 249"/>
                <a:gd name="T15" fmla="*/ 21 h 21"/>
                <a:gd name="T16" fmla="*/ 81 w 249"/>
                <a:gd name="T17" fmla="*/ 21 h 21"/>
                <a:gd name="T18" fmla="*/ 237 w 249"/>
                <a:gd name="T19" fmla="*/ 17 h 21"/>
                <a:gd name="T20" fmla="*/ 212 w 249"/>
                <a:gd name="T21" fmla="*/ 1 h 21"/>
                <a:gd name="T22" fmla="*/ 207 w 249"/>
                <a:gd name="T2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9" h="21">
                  <a:moveTo>
                    <a:pt x="207" y="0"/>
                  </a:moveTo>
                  <a:cubicBezTo>
                    <a:pt x="207" y="9"/>
                    <a:pt x="207" y="9"/>
                    <a:pt x="20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34" y="4"/>
                    <a:pt x="20" y="7"/>
                    <a:pt x="4" y="8"/>
                  </a:cubicBezTo>
                  <a:cubicBezTo>
                    <a:pt x="0" y="9"/>
                    <a:pt x="0" y="13"/>
                    <a:pt x="4" y="13"/>
                  </a:cubicBezTo>
                  <a:cubicBezTo>
                    <a:pt x="26" y="15"/>
                    <a:pt x="48" y="15"/>
                    <a:pt x="70" y="16"/>
                  </a:cubicBezTo>
                  <a:cubicBezTo>
                    <a:pt x="70" y="19"/>
                    <a:pt x="74" y="21"/>
                    <a:pt x="81" y="21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133" y="21"/>
                    <a:pt x="185" y="19"/>
                    <a:pt x="237" y="17"/>
                  </a:cubicBezTo>
                  <a:cubicBezTo>
                    <a:pt x="249" y="16"/>
                    <a:pt x="224" y="1"/>
                    <a:pt x="212" y="1"/>
                  </a:cubicBezTo>
                  <a:cubicBezTo>
                    <a:pt x="211" y="1"/>
                    <a:pt x="209" y="1"/>
                    <a:pt x="207" y="0"/>
                  </a:cubicBezTo>
                </a:path>
              </a:pathLst>
            </a:custGeom>
            <a:solidFill>
              <a:srgbClr val="E5ED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1" name="Freeform 304">
              <a:extLst>
                <a:ext uri="{FF2B5EF4-FFF2-40B4-BE49-F238E27FC236}">
                  <a16:creationId xmlns:a16="http://schemas.microsoft.com/office/drawing/2014/main" id="{606AB583-FAB0-71CE-FB8E-9BC6D4218059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0475655" y="5574843"/>
              <a:ext cx="1045405" cy="936081"/>
            </a:xfrm>
            <a:custGeom>
              <a:avLst/>
              <a:gdLst>
                <a:gd name="T0" fmla="*/ 306 w 306"/>
                <a:gd name="T1" fmla="*/ 274 h 274"/>
                <a:gd name="T2" fmla="*/ 0 w 306"/>
                <a:gd name="T3" fmla="*/ 274 h 274"/>
                <a:gd name="T4" fmla="*/ 0 w 306"/>
                <a:gd name="T5" fmla="*/ 0 h 274"/>
                <a:gd name="T6" fmla="*/ 306 w 306"/>
                <a:gd name="T7" fmla="*/ 0 h 274"/>
                <a:gd name="T8" fmla="*/ 306 w 306"/>
                <a:gd name="T9" fmla="*/ 274 h 274"/>
                <a:gd name="T10" fmla="*/ 55 w 306"/>
                <a:gd name="T11" fmla="*/ 219 h 274"/>
                <a:gd name="T12" fmla="*/ 252 w 306"/>
                <a:gd name="T13" fmla="*/ 219 h 274"/>
                <a:gd name="T14" fmla="*/ 252 w 306"/>
                <a:gd name="T15" fmla="*/ 55 h 274"/>
                <a:gd name="T16" fmla="*/ 55 w 306"/>
                <a:gd name="T17" fmla="*/ 55 h 274"/>
                <a:gd name="T18" fmla="*/ 55 w 306"/>
                <a:gd name="T19" fmla="*/ 219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6" h="274">
                  <a:moveTo>
                    <a:pt x="306" y="274"/>
                  </a:moveTo>
                  <a:lnTo>
                    <a:pt x="0" y="274"/>
                  </a:lnTo>
                  <a:lnTo>
                    <a:pt x="0" y="0"/>
                  </a:lnTo>
                  <a:lnTo>
                    <a:pt x="306" y="0"/>
                  </a:lnTo>
                  <a:lnTo>
                    <a:pt x="306" y="274"/>
                  </a:lnTo>
                  <a:close/>
                  <a:moveTo>
                    <a:pt x="55" y="219"/>
                  </a:moveTo>
                  <a:lnTo>
                    <a:pt x="252" y="219"/>
                  </a:lnTo>
                  <a:lnTo>
                    <a:pt x="252" y="55"/>
                  </a:lnTo>
                  <a:lnTo>
                    <a:pt x="55" y="55"/>
                  </a:lnTo>
                  <a:lnTo>
                    <a:pt x="55" y="219"/>
                  </a:lnTo>
                  <a:close/>
                </a:path>
              </a:pathLst>
            </a:custGeom>
            <a:solidFill>
              <a:srgbClr val="CCC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2" name="Freeform 305">
              <a:extLst>
                <a:ext uri="{FF2B5EF4-FFF2-40B4-BE49-F238E27FC236}">
                  <a16:creationId xmlns:a16="http://schemas.microsoft.com/office/drawing/2014/main" id="{C7F6A658-5434-07C4-3C17-5E459C02151C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0475655" y="5574843"/>
              <a:ext cx="1045405" cy="936081"/>
            </a:xfrm>
            <a:custGeom>
              <a:avLst/>
              <a:gdLst>
                <a:gd name="T0" fmla="*/ 306 w 306"/>
                <a:gd name="T1" fmla="*/ 274 h 274"/>
                <a:gd name="T2" fmla="*/ 0 w 306"/>
                <a:gd name="T3" fmla="*/ 274 h 274"/>
                <a:gd name="T4" fmla="*/ 0 w 306"/>
                <a:gd name="T5" fmla="*/ 0 h 274"/>
                <a:gd name="T6" fmla="*/ 306 w 306"/>
                <a:gd name="T7" fmla="*/ 0 h 274"/>
                <a:gd name="T8" fmla="*/ 306 w 306"/>
                <a:gd name="T9" fmla="*/ 274 h 274"/>
                <a:gd name="T10" fmla="*/ 55 w 306"/>
                <a:gd name="T11" fmla="*/ 219 h 274"/>
                <a:gd name="T12" fmla="*/ 252 w 306"/>
                <a:gd name="T13" fmla="*/ 219 h 274"/>
                <a:gd name="T14" fmla="*/ 252 w 306"/>
                <a:gd name="T15" fmla="*/ 55 h 274"/>
                <a:gd name="T16" fmla="*/ 55 w 306"/>
                <a:gd name="T17" fmla="*/ 55 h 274"/>
                <a:gd name="T18" fmla="*/ 55 w 306"/>
                <a:gd name="T19" fmla="*/ 219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6" h="274">
                  <a:moveTo>
                    <a:pt x="306" y="274"/>
                  </a:moveTo>
                  <a:lnTo>
                    <a:pt x="0" y="274"/>
                  </a:lnTo>
                  <a:lnTo>
                    <a:pt x="0" y="0"/>
                  </a:lnTo>
                  <a:lnTo>
                    <a:pt x="306" y="0"/>
                  </a:lnTo>
                  <a:lnTo>
                    <a:pt x="306" y="274"/>
                  </a:lnTo>
                  <a:moveTo>
                    <a:pt x="55" y="219"/>
                  </a:moveTo>
                  <a:lnTo>
                    <a:pt x="252" y="219"/>
                  </a:lnTo>
                  <a:lnTo>
                    <a:pt x="252" y="55"/>
                  </a:lnTo>
                  <a:lnTo>
                    <a:pt x="55" y="55"/>
                  </a:lnTo>
                  <a:lnTo>
                    <a:pt x="55" y="2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3" name="Freeform 306">
              <a:extLst>
                <a:ext uri="{FF2B5EF4-FFF2-40B4-BE49-F238E27FC236}">
                  <a16:creationId xmlns:a16="http://schemas.microsoft.com/office/drawing/2014/main" id="{6CF62418-6639-6C53-2C36-99257E8D005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41205" y="3989655"/>
              <a:ext cx="47829" cy="143487"/>
            </a:xfrm>
            <a:custGeom>
              <a:avLst/>
              <a:gdLst>
                <a:gd name="T0" fmla="*/ 7 w 7"/>
                <a:gd name="T1" fmla="*/ 0 h 22"/>
                <a:gd name="T2" fmla="*/ 3 w 7"/>
                <a:gd name="T3" fmla="*/ 21 h 22"/>
                <a:gd name="T4" fmla="*/ 0 w 7"/>
                <a:gd name="T5" fmla="*/ 22 h 22"/>
                <a:gd name="T6" fmla="*/ 7 w 7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2">
                  <a:moveTo>
                    <a:pt x="7" y="0"/>
                  </a:moveTo>
                  <a:cubicBezTo>
                    <a:pt x="6" y="6"/>
                    <a:pt x="4" y="13"/>
                    <a:pt x="3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" y="14"/>
                    <a:pt x="5" y="7"/>
                    <a:pt x="7" y="0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" name="Freeform 307">
              <a:extLst>
                <a:ext uri="{FF2B5EF4-FFF2-40B4-BE49-F238E27FC236}">
                  <a16:creationId xmlns:a16="http://schemas.microsoft.com/office/drawing/2014/main" id="{3D2662E5-1CF7-8EC1-49EF-17FE56BE104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68536" y="4126309"/>
              <a:ext cx="40996" cy="92242"/>
            </a:xfrm>
            <a:custGeom>
              <a:avLst/>
              <a:gdLst>
                <a:gd name="T0" fmla="*/ 3 w 6"/>
                <a:gd name="T1" fmla="*/ 1 h 14"/>
                <a:gd name="T2" fmla="*/ 6 w 6"/>
                <a:gd name="T3" fmla="*/ 0 h 14"/>
                <a:gd name="T4" fmla="*/ 4 w 6"/>
                <a:gd name="T5" fmla="*/ 12 h 14"/>
                <a:gd name="T6" fmla="*/ 0 w 6"/>
                <a:gd name="T7" fmla="*/ 14 h 14"/>
                <a:gd name="T8" fmla="*/ 3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3" y="1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4"/>
                    <a:pt x="4" y="8"/>
                    <a:pt x="4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9"/>
                    <a:pt x="2" y="5"/>
                    <a:pt x="3" y="1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" name="Freeform 308">
              <a:extLst>
                <a:ext uri="{FF2B5EF4-FFF2-40B4-BE49-F238E27FC236}">
                  <a16:creationId xmlns:a16="http://schemas.microsoft.com/office/drawing/2014/main" id="{221926AB-31AC-E1EB-52B0-9ABDF344909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12949" y="4426948"/>
              <a:ext cx="68327" cy="177650"/>
            </a:xfrm>
            <a:custGeom>
              <a:avLst/>
              <a:gdLst>
                <a:gd name="T0" fmla="*/ 3 w 10"/>
                <a:gd name="T1" fmla="*/ 2 h 27"/>
                <a:gd name="T2" fmla="*/ 10 w 10"/>
                <a:gd name="T3" fmla="*/ 0 h 27"/>
                <a:gd name="T4" fmla="*/ 7 w 10"/>
                <a:gd name="T5" fmla="*/ 24 h 27"/>
                <a:gd name="T6" fmla="*/ 0 w 10"/>
                <a:gd name="T7" fmla="*/ 27 h 27"/>
                <a:gd name="T8" fmla="*/ 3 w 10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7">
                  <a:moveTo>
                    <a:pt x="3" y="2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9" y="8"/>
                    <a:pt x="8" y="16"/>
                    <a:pt x="7" y="2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18"/>
                    <a:pt x="2" y="10"/>
                    <a:pt x="3" y="2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6" name="Freeform 309">
              <a:extLst>
                <a:ext uri="{FF2B5EF4-FFF2-40B4-BE49-F238E27FC236}">
                  <a16:creationId xmlns:a16="http://schemas.microsoft.com/office/drawing/2014/main" id="{387838DA-43BF-9422-F72F-0C6A7CED0CC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33447" y="4584100"/>
              <a:ext cx="51245" cy="109323"/>
            </a:xfrm>
            <a:custGeom>
              <a:avLst/>
              <a:gdLst>
                <a:gd name="T0" fmla="*/ 1 w 8"/>
                <a:gd name="T1" fmla="*/ 3 h 17"/>
                <a:gd name="T2" fmla="*/ 8 w 8"/>
                <a:gd name="T3" fmla="*/ 0 h 17"/>
                <a:gd name="T4" fmla="*/ 8 w 8"/>
                <a:gd name="T5" fmla="*/ 4 h 17"/>
                <a:gd name="T6" fmla="*/ 7 w 8"/>
                <a:gd name="T7" fmla="*/ 14 h 17"/>
                <a:gd name="T8" fmla="*/ 0 w 8"/>
                <a:gd name="T9" fmla="*/ 17 h 17"/>
                <a:gd name="T10" fmla="*/ 1 w 8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7">
                  <a:moveTo>
                    <a:pt x="1" y="3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3"/>
                    <a:pt x="8" y="4"/>
                  </a:cubicBezTo>
                  <a:cubicBezTo>
                    <a:pt x="8" y="7"/>
                    <a:pt x="8" y="11"/>
                    <a:pt x="7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2"/>
                    <a:pt x="1" y="7"/>
                    <a:pt x="1" y="3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7" name="Freeform 310">
              <a:extLst>
                <a:ext uri="{FF2B5EF4-FFF2-40B4-BE49-F238E27FC236}">
                  <a16:creationId xmlns:a16="http://schemas.microsoft.com/office/drawing/2014/main" id="{0964A00E-43D5-97FE-9302-329416C9A7D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33447" y="4676342"/>
              <a:ext cx="58078" cy="252810"/>
            </a:xfrm>
            <a:custGeom>
              <a:avLst/>
              <a:gdLst>
                <a:gd name="T0" fmla="*/ 1 w 9"/>
                <a:gd name="T1" fmla="*/ 3 h 39"/>
                <a:gd name="T2" fmla="*/ 8 w 9"/>
                <a:gd name="T3" fmla="*/ 0 h 39"/>
                <a:gd name="T4" fmla="*/ 9 w 9"/>
                <a:gd name="T5" fmla="*/ 34 h 39"/>
                <a:gd name="T6" fmla="*/ 0 w 9"/>
                <a:gd name="T7" fmla="*/ 39 h 39"/>
                <a:gd name="T8" fmla="*/ 1 w 9"/>
                <a:gd name="T9" fmla="*/ 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9">
                  <a:moveTo>
                    <a:pt x="1" y="3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11"/>
                    <a:pt x="8" y="22"/>
                    <a:pt x="9" y="34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7"/>
                    <a:pt x="0" y="15"/>
                    <a:pt x="1" y="3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" name="Freeform 311">
              <a:extLst>
                <a:ext uri="{FF2B5EF4-FFF2-40B4-BE49-F238E27FC236}">
                  <a16:creationId xmlns:a16="http://schemas.microsoft.com/office/drawing/2014/main" id="{12AA7C4B-9649-08CD-1E3A-A4E942E2EF6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26614" y="4894989"/>
              <a:ext cx="64911" cy="99074"/>
            </a:xfrm>
            <a:custGeom>
              <a:avLst/>
              <a:gdLst>
                <a:gd name="T0" fmla="*/ 0 w 10"/>
                <a:gd name="T1" fmla="*/ 5 h 15"/>
                <a:gd name="T2" fmla="*/ 9 w 10"/>
                <a:gd name="T3" fmla="*/ 0 h 15"/>
                <a:gd name="T4" fmla="*/ 9 w 10"/>
                <a:gd name="T5" fmla="*/ 3 h 15"/>
                <a:gd name="T6" fmla="*/ 10 w 10"/>
                <a:gd name="T7" fmla="*/ 11 h 15"/>
                <a:gd name="T8" fmla="*/ 0 w 10"/>
                <a:gd name="T9" fmla="*/ 15 h 15"/>
                <a:gd name="T10" fmla="*/ 0 w 10"/>
                <a:gd name="T1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5">
                  <a:moveTo>
                    <a:pt x="0" y="5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9" y="2"/>
                    <a:pt x="9" y="3"/>
                  </a:cubicBezTo>
                  <a:cubicBezTo>
                    <a:pt x="9" y="6"/>
                    <a:pt x="9" y="8"/>
                    <a:pt x="10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0" y="8"/>
                    <a:pt x="0" y="5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9" name="Freeform 312">
              <a:extLst>
                <a:ext uri="{FF2B5EF4-FFF2-40B4-BE49-F238E27FC236}">
                  <a16:creationId xmlns:a16="http://schemas.microsoft.com/office/drawing/2014/main" id="{DFFCC11B-7D6D-D9B3-5085-618B7B7BC4C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19781" y="4966732"/>
              <a:ext cx="71743" cy="157152"/>
            </a:xfrm>
            <a:custGeom>
              <a:avLst/>
              <a:gdLst>
                <a:gd name="T0" fmla="*/ 0 w 11"/>
                <a:gd name="T1" fmla="*/ 4 h 24"/>
                <a:gd name="T2" fmla="*/ 10 w 11"/>
                <a:gd name="T3" fmla="*/ 0 h 24"/>
                <a:gd name="T4" fmla="*/ 11 w 11"/>
                <a:gd name="T5" fmla="*/ 18 h 24"/>
                <a:gd name="T6" fmla="*/ 2 w 11"/>
                <a:gd name="T7" fmla="*/ 24 h 24"/>
                <a:gd name="T8" fmla="*/ 0 w 11"/>
                <a:gd name="T9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4">
                  <a:moveTo>
                    <a:pt x="0" y="4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6"/>
                    <a:pt x="11" y="12"/>
                    <a:pt x="11" y="18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" y="17"/>
                    <a:pt x="1" y="10"/>
                    <a:pt x="0" y="4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0" name="Freeform 313">
              <a:extLst>
                <a:ext uri="{FF2B5EF4-FFF2-40B4-BE49-F238E27FC236}">
                  <a16:creationId xmlns:a16="http://schemas.microsoft.com/office/drawing/2014/main" id="{6F89C2BD-6F2A-3CAA-4BFE-A7B0BC84C1C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19781" y="5137550"/>
              <a:ext cx="61494" cy="109323"/>
            </a:xfrm>
            <a:custGeom>
              <a:avLst/>
              <a:gdLst>
                <a:gd name="T0" fmla="*/ 9 w 9"/>
                <a:gd name="T1" fmla="*/ 0 h 17"/>
                <a:gd name="T2" fmla="*/ 7 w 9"/>
                <a:gd name="T3" fmla="*/ 13 h 17"/>
                <a:gd name="T4" fmla="*/ 2 w 9"/>
                <a:gd name="T5" fmla="*/ 15 h 17"/>
                <a:gd name="T6" fmla="*/ 0 w 9"/>
                <a:gd name="T7" fmla="*/ 5 h 17"/>
                <a:gd name="T8" fmla="*/ 9 w 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9" y="0"/>
                  </a:moveTo>
                  <a:cubicBezTo>
                    <a:pt x="9" y="4"/>
                    <a:pt x="9" y="9"/>
                    <a:pt x="7" y="13"/>
                  </a:cubicBezTo>
                  <a:cubicBezTo>
                    <a:pt x="6" y="16"/>
                    <a:pt x="4" y="17"/>
                    <a:pt x="2" y="15"/>
                  </a:cubicBezTo>
                  <a:cubicBezTo>
                    <a:pt x="1" y="12"/>
                    <a:pt x="1" y="9"/>
                    <a:pt x="0" y="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1" name="Freeform 314">
              <a:extLst>
                <a:ext uri="{FF2B5EF4-FFF2-40B4-BE49-F238E27FC236}">
                  <a16:creationId xmlns:a16="http://schemas.microsoft.com/office/drawing/2014/main" id="{54EBFC99-426D-C372-9E67-615BB955556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12949" y="5086305"/>
              <a:ext cx="68327" cy="81993"/>
            </a:xfrm>
            <a:custGeom>
              <a:avLst/>
              <a:gdLst>
                <a:gd name="T0" fmla="*/ 0 w 10"/>
                <a:gd name="T1" fmla="*/ 6 h 13"/>
                <a:gd name="T2" fmla="*/ 9 w 10"/>
                <a:gd name="T3" fmla="*/ 0 h 13"/>
                <a:gd name="T4" fmla="*/ 9 w 10"/>
                <a:gd name="T5" fmla="*/ 8 h 13"/>
                <a:gd name="T6" fmla="*/ 0 w 10"/>
                <a:gd name="T7" fmla="*/ 13 h 13"/>
                <a:gd name="T8" fmla="*/ 0 w 10"/>
                <a:gd name="T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3">
                  <a:moveTo>
                    <a:pt x="0" y="6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0" y="3"/>
                    <a:pt x="10" y="5"/>
                    <a:pt x="9" y="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0" y="8"/>
                    <a:pt x="0" y="6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2" name="Freeform 315">
              <a:extLst>
                <a:ext uri="{FF2B5EF4-FFF2-40B4-BE49-F238E27FC236}">
                  <a16:creationId xmlns:a16="http://schemas.microsoft.com/office/drawing/2014/main" id="{91EB7989-4352-0DA4-88DB-F0C231AD7E7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09532" y="4334706"/>
              <a:ext cx="51245" cy="105907"/>
            </a:xfrm>
            <a:custGeom>
              <a:avLst/>
              <a:gdLst>
                <a:gd name="T0" fmla="*/ 3 w 8"/>
                <a:gd name="T1" fmla="*/ 3 h 16"/>
                <a:gd name="T2" fmla="*/ 8 w 8"/>
                <a:gd name="T3" fmla="*/ 0 h 16"/>
                <a:gd name="T4" fmla="*/ 7 w 8"/>
                <a:gd name="T5" fmla="*/ 14 h 16"/>
                <a:gd name="T6" fmla="*/ 0 w 8"/>
                <a:gd name="T7" fmla="*/ 16 h 16"/>
                <a:gd name="T8" fmla="*/ 3 w 8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3" y="3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5"/>
                    <a:pt x="7" y="9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2"/>
                    <a:pt x="2" y="8"/>
                    <a:pt x="3" y="3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3" name="Freeform 316">
              <a:extLst>
                <a:ext uri="{FF2B5EF4-FFF2-40B4-BE49-F238E27FC236}">
                  <a16:creationId xmlns:a16="http://schemas.microsoft.com/office/drawing/2014/main" id="{F397E76C-8127-9A51-CD84-2436A9410EC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82201" y="4204885"/>
              <a:ext cx="58078" cy="150320"/>
            </a:xfrm>
            <a:custGeom>
              <a:avLst/>
              <a:gdLst>
                <a:gd name="T0" fmla="*/ 5 w 9"/>
                <a:gd name="T1" fmla="*/ 2 h 23"/>
                <a:gd name="T2" fmla="*/ 9 w 9"/>
                <a:gd name="T3" fmla="*/ 0 h 23"/>
                <a:gd name="T4" fmla="*/ 5 w 9"/>
                <a:gd name="T5" fmla="*/ 20 h 23"/>
                <a:gd name="T6" fmla="*/ 0 w 9"/>
                <a:gd name="T7" fmla="*/ 23 h 23"/>
                <a:gd name="T8" fmla="*/ 5 w 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3">
                  <a:moveTo>
                    <a:pt x="5" y="2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7"/>
                    <a:pt x="6" y="14"/>
                    <a:pt x="5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16"/>
                    <a:pt x="3" y="9"/>
                    <a:pt x="5" y="2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" name="Freeform 317">
              <a:extLst>
                <a:ext uri="{FF2B5EF4-FFF2-40B4-BE49-F238E27FC236}">
                  <a16:creationId xmlns:a16="http://schemas.microsoft.com/office/drawing/2014/main" id="{53F4A646-6B8D-B0CC-20B1-99329990D8E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37789" y="3958907"/>
              <a:ext cx="75160" cy="163985"/>
            </a:xfrm>
            <a:custGeom>
              <a:avLst/>
              <a:gdLst>
                <a:gd name="T0" fmla="*/ 0 w 12"/>
                <a:gd name="T1" fmla="*/ 20 h 25"/>
                <a:gd name="T2" fmla="*/ 11 w 12"/>
                <a:gd name="T3" fmla="*/ 0 h 25"/>
                <a:gd name="T4" fmla="*/ 12 w 12"/>
                <a:gd name="T5" fmla="*/ 1 h 25"/>
                <a:gd name="T6" fmla="*/ 11 w 12"/>
                <a:gd name="T7" fmla="*/ 5 h 25"/>
                <a:gd name="T8" fmla="*/ 5 w 12"/>
                <a:gd name="T9" fmla="*/ 25 h 25"/>
                <a:gd name="T10" fmla="*/ 0 w 12"/>
                <a:gd name="T11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5">
                  <a:moveTo>
                    <a:pt x="0" y="20"/>
                  </a:moveTo>
                  <a:cubicBezTo>
                    <a:pt x="4" y="13"/>
                    <a:pt x="7" y="7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2"/>
                    <a:pt x="12" y="3"/>
                    <a:pt x="11" y="5"/>
                  </a:cubicBezTo>
                  <a:cubicBezTo>
                    <a:pt x="9" y="11"/>
                    <a:pt x="7" y="18"/>
                    <a:pt x="5" y="25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" name="Freeform 318">
              <a:extLst>
                <a:ext uri="{FF2B5EF4-FFF2-40B4-BE49-F238E27FC236}">
                  <a16:creationId xmlns:a16="http://schemas.microsoft.com/office/drawing/2014/main" id="{C6D6C332-7C70-A60F-E14F-8E70B5E02E0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82201" y="4088729"/>
              <a:ext cx="71743" cy="122989"/>
            </a:xfrm>
            <a:custGeom>
              <a:avLst/>
              <a:gdLst>
                <a:gd name="T0" fmla="*/ 6 w 11"/>
                <a:gd name="T1" fmla="*/ 0 h 19"/>
                <a:gd name="T2" fmla="*/ 11 w 11"/>
                <a:gd name="T3" fmla="*/ 5 h 19"/>
                <a:gd name="T4" fmla="*/ 7 w 11"/>
                <a:gd name="T5" fmla="*/ 19 h 19"/>
                <a:gd name="T6" fmla="*/ 0 w 11"/>
                <a:gd name="T7" fmla="*/ 12 h 19"/>
                <a:gd name="T8" fmla="*/ 6 w 11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9">
                  <a:moveTo>
                    <a:pt x="6" y="0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9" y="9"/>
                    <a:pt x="8" y="14"/>
                    <a:pt x="7" y="1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8"/>
                    <a:pt x="4" y="4"/>
                    <a:pt x="6" y="0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6" name="Freeform 319">
              <a:extLst>
                <a:ext uri="{FF2B5EF4-FFF2-40B4-BE49-F238E27FC236}">
                  <a16:creationId xmlns:a16="http://schemas.microsoft.com/office/drawing/2014/main" id="{B2C0AEDD-3167-1214-AF09-129BC204A4B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09532" y="4167305"/>
              <a:ext cx="95658" cy="194732"/>
            </a:xfrm>
            <a:custGeom>
              <a:avLst/>
              <a:gdLst>
                <a:gd name="T0" fmla="*/ 0 w 15"/>
                <a:gd name="T1" fmla="*/ 22 h 30"/>
                <a:gd name="T2" fmla="*/ 8 w 15"/>
                <a:gd name="T3" fmla="*/ 0 h 30"/>
                <a:gd name="T4" fmla="*/ 15 w 15"/>
                <a:gd name="T5" fmla="*/ 7 h 30"/>
                <a:gd name="T6" fmla="*/ 10 w 15"/>
                <a:gd name="T7" fmla="*/ 30 h 30"/>
                <a:gd name="T8" fmla="*/ 0 w 15"/>
                <a:gd name="T9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0">
                  <a:moveTo>
                    <a:pt x="0" y="22"/>
                  </a:moveTo>
                  <a:cubicBezTo>
                    <a:pt x="2" y="14"/>
                    <a:pt x="5" y="7"/>
                    <a:pt x="8" y="0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14"/>
                    <a:pt x="11" y="22"/>
                    <a:pt x="10" y="3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7" name="Freeform 320">
              <a:extLst>
                <a:ext uri="{FF2B5EF4-FFF2-40B4-BE49-F238E27FC236}">
                  <a16:creationId xmlns:a16="http://schemas.microsoft.com/office/drawing/2014/main" id="{528E33B7-9E5F-6611-8E10-6D3FEEF916A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40280" y="4310792"/>
              <a:ext cx="85409" cy="122989"/>
            </a:xfrm>
            <a:custGeom>
              <a:avLst/>
              <a:gdLst>
                <a:gd name="T0" fmla="*/ 3 w 13"/>
                <a:gd name="T1" fmla="*/ 0 h 19"/>
                <a:gd name="T2" fmla="*/ 13 w 13"/>
                <a:gd name="T3" fmla="*/ 8 h 19"/>
                <a:gd name="T4" fmla="*/ 11 w 13"/>
                <a:gd name="T5" fmla="*/ 19 h 19"/>
                <a:gd name="T6" fmla="*/ 0 w 13"/>
                <a:gd name="T7" fmla="*/ 9 h 19"/>
                <a:gd name="T8" fmla="*/ 3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3" y="0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2" y="11"/>
                    <a:pt x="11" y="15"/>
                    <a:pt x="11" y="1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6"/>
                    <a:pt x="2" y="3"/>
                    <a:pt x="3" y="0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8" name="Freeform 321">
              <a:extLst>
                <a:ext uri="{FF2B5EF4-FFF2-40B4-BE49-F238E27FC236}">
                  <a16:creationId xmlns:a16="http://schemas.microsoft.com/office/drawing/2014/main" id="{297762BD-9345-12BC-EEAC-354A3AB7F67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53945" y="4368870"/>
              <a:ext cx="102491" cy="242561"/>
            </a:xfrm>
            <a:custGeom>
              <a:avLst/>
              <a:gdLst>
                <a:gd name="T0" fmla="*/ 0 w 16"/>
                <a:gd name="T1" fmla="*/ 27 h 37"/>
                <a:gd name="T2" fmla="*/ 5 w 16"/>
                <a:gd name="T3" fmla="*/ 0 h 37"/>
                <a:gd name="T4" fmla="*/ 16 w 16"/>
                <a:gd name="T5" fmla="*/ 10 h 37"/>
                <a:gd name="T6" fmla="*/ 12 w 16"/>
                <a:gd name="T7" fmla="*/ 37 h 37"/>
                <a:gd name="T8" fmla="*/ 0 w 16"/>
                <a:gd name="T9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7">
                  <a:moveTo>
                    <a:pt x="0" y="27"/>
                  </a:moveTo>
                  <a:cubicBezTo>
                    <a:pt x="1" y="18"/>
                    <a:pt x="3" y="9"/>
                    <a:pt x="5" y="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4" y="19"/>
                    <a:pt x="13" y="28"/>
                    <a:pt x="12" y="37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9" name="Freeform 322">
              <a:extLst>
                <a:ext uri="{FF2B5EF4-FFF2-40B4-BE49-F238E27FC236}">
                  <a16:creationId xmlns:a16="http://schemas.microsoft.com/office/drawing/2014/main" id="{63E20E97-5429-CD38-1E9C-39135E3DF3C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81276" y="4543104"/>
              <a:ext cx="81993" cy="163985"/>
            </a:xfrm>
            <a:custGeom>
              <a:avLst/>
              <a:gdLst>
                <a:gd name="T0" fmla="*/ 0 w 13"/>
                <a:gd name="T1" fmla="*/ 8 h 25"/>
                <a:gd name="T2" fmla="*/ 1 w 13"/>
                <a:gd name="T3" fmla="*/ 0 h 25"/>
                <a:gd name="T4" fmla="*/ 13 w 13"/>
                <a:gd name="T5" fmla="*/ 10 h 25"/>
                <a:gd name="T6" fmla="*/ 12 w 13"/>
                <a:gd name="T7" fmla="*/ 25 h 25"/>
                <a:gd name="T8" fmla="*/ 0 w 13"/>
                <a:gd name="T9" fmla="*/ 14 h 25"/>
                <a:gd name="T10" fmla="*/ 0 w 13"/>
                <a:gd name="T1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5">
                  <a:moveTo>
                    <a:pt x="0" y="8"/>
                  </a:moveTo>
                  <a:cubicBezTo>
                    <a:pt x="0" y="5"/>
                    <a:pt x="1" y="3"/>
                    <a:pt x="1" y="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5"/>
                    <a:pt x="12" y="20"/>
                    <a:pt x="12" y="2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2"/>
                    <a:pt x="0" y="10"/>
                    <a:pt x="0" y="8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0" name="Freeform 323">
              <a:extLst>
                <a:ext uri="{FF2B5EF4-FFF2-40B4-BE49-F238E27FC236}">
                  <a16:creationId xmlns:a16="http://schemas.microsoft.com/office/drawing/2014/main" id="{D4E63BDC-F324-B022-2EEF-C6562C36324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84692" y="4635346"/>
              <a:ext cx="85409" cy="280141"/>
            </a:xfrm>
            <a:custGeom>
              <a:avLst/>
              <a:gdLst>
                <a:gd name="T0" fmla="*/ 0 w 13"/>
                <a:gd name="T1" fmla="*/ 34 h 43"/>
                <a:gd name="T2" fmla="*/ 1 w 13"/>
                <a:gd name="T3" fmla="*/ 0 h 43"/>
                <a:gd name="T4" fmla="*/ 13 w 13"/>
                <a:gd name="T5" fmla="*/ 11 h 43"/>
                <a:gd name="T6" fmla="*/ 12 w 13"/>
                <a:gd name="T7" fmla="*/ 43 h 43"/>
                <a:gd name="T8" fmla="*/ 0 w 13"/>
                <a:gd name="T9" fmla="*/ 3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3">
                  <a:moveTo>
                    <a:pt x="0" y="34"/>
                  </a:moveTo>
                  <a:cubicBezTo>
                    <a:pt x="0" y="23"/>
                    <a:pt x="0" y="11"/>
                    <a:pt x="1" y="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22"/>
                    <a:pt x="12" y="33"/>
                    <a:pt x="12" y="43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1" name="Freeform 324">
              <a:extLst>
                <a:ext uri="{FF2B5EF4-FFF2-40B4-BE49-F238E27FC236}">
                  <a16:creationId xmlns:a16="http://schemas.microsoft.com/office/drawing/2014/main" id="{D0E2B71C-DD2F-9390-D935-BF503D600E5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91525" y="4857409"/>
              <a:ext cx="78576" cy="136654"/>
            </a:xfrm>
            <a:custGeom>
              <a:avLst/>
              <a:gdLst>
                <a:gd name="T0" fmla="*/ 0 w 12"/>
                <a:gd name="T1" fmla="*/ 0 h 21"/>
                <a:gd name="T2" fmla="*/ 12 w 12"/>
                <a:gd name="T3" fmla="*/ 9 h 21"/>
                <a:gd name="T4" fmla="*/ 12 w 12"/>
                <a:gd name="T5" fmla="*/ 21 h 21"/>
                <a:gd name="T6" fmla="*/ 1 w 12"/>
                <a:gd name="T7" fmla="*/ 14 h 21"/>
                <a:gd name="T8" fmla="*/ 0 w 1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1">
                  <a:moveTo>
                    <a:pt x="0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13"/>
                    <a:pt x="12" y="17"/>
                    <a:pt x="12" y="21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9"/>
                    <a:pt x="0" y="4"/>
                    <a:pt x="0" y="0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2" name="Freeform 325">
              <a:extLst>
                <a:ext uri="{FF2B5EF4-FFF2-40B4-BE49-F238E27FC236}">
                  <a16:creationId xmlns:a16="http://schemas.microsoft.com/office/drawing/2014/main" id="{A2F1DF29-3A02-7499-146E-65B3381A2C4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81276" y="4949650"/>
              <a:ext cx="81993" cy="167401"/>
            </a:xfrm>
            <a:custGeom>
              <a:avLst/>
              <a:gdLst>
                <a:gd name="T0" fmla="*/ 0 w 13"/>
                <a:gd name="T1" fmla="*/ 0 h 26"/>
                <a:gd name="T2" fmla="*/ 0 w 13"/>
                <a:gd name="T3" fmla="*/ 0 h 26"/>
                <a:gd name="T4" fmla="*/ 11 w 13"/>
                <a:gd name="T5" fmla="*/ 7 h 26"/>
                <a:gd name="T6" fmla="*/ 13 w 13"/>
                <a:gd name="T7" fmla="*/ 26 h 26"/>
                <a:gd name="T8" fmla="*/ 4 w 13"/>
                <a:gd name="T9" fmla="*/ 24 h 26"/>
                <a:gd name="T10" fmla="*/ 0 w 13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13"/>
                    <a:pt x="12" y="19"/>
                    <a:pt x="13" y="26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" y="16"/>
                    <a:pt x="1" y="8"/>
                    <a:pt x="0" y="0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3" name="Freeform 326">
              <a:extLst>
                <a:ext uri="{FF2B5EF4-FFF2-40B4-BE49-F238E27FC236}">
                  <a16:creationId xmlns:a16="http://schemas.microsoft.com/office/drawing/2014/main" id="{616B2D16-6CD6-6970-0E1D-2A66EF23813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81276" y="5103386"/>
              <a:ext cx="58078" cy="64911"/>
            </a:xfrm>
            <a:custGeom>
              <a:avLst/>
              <a:gdLst>
                <a:gd name="T0" fmla="*/ 0 w 9"/>
                <a:gd name="T1" fmla="*/ 0 h 10"/>
                <a:gd name="T2" fmla="*/ 9 w 9"/>
                <a:gd name="T3" fmla="*/ 2 h 10"/>
                <a:gd name="T4" fmla="*/ 9 w 9"/>
                <a:gd name="T5" fmla="*/ 10 h 10"/>
                <a:gd name="T6" fmla="*/ 3 w 9"/>
                <a:gd name="T7" fmla="*/ 9 h 10"/>
                <a:gd name="T8" fmla="*/ 0 w 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0" y="0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9" y="4"/>
                    <a:pt x="9" y="7"/>
                    <a:pt x="9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4" name="Freeform 327">
              <a:extLst>
                <a:ext uri="{FF2B5EF4-FFF2-40B4-BE49-F238E27FC236}">
                  <a16:creationId xmlns:a16="http://schemas.microsoft.com/office/drawing/2014/main" id="{C588D7C7-6E9A-8673-9874-CB097EB733B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67610" y="5164881"/>
              <a:ext cx="51245" cy="71743"/>
            </a:xfrm>
            <a:custGeom>
              <a:avLst/>
              <a:gdLst>
                <a:gd name="T0" fmla="*/ 6 w 8"/>
                <a:gd name="T1" fmla="*/ 1 h 11"/>
                <a:gd name="T2" fmla="*/ 8 w 8"/>
                <a:gd name="T3" fmla="*/ 11 h 11"/>
                <a:gd name="T4" fmla="*/ 7 w 8"/>
                <a:gd name="T5" fmla="*/ 11 h 11"/>
                <a:gd name="T6" fmla="*/ 0 w 8"/>
                <a:gd name="T7" fmla="*/ 0 h 11"/>
                <a:gd name="T8" fmla="*/ 6 w 8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6" y="1"/>
                  </a:moveTo>
                  <a:cubicBezTo>
                    <a:pt x="7" y="4"/>
                    <a:pt x="7" y="8"/>
                    <a:pt x="8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4" y="8"/>
                    <a:pt x="2" y="4"/>
                    <a:pt x="0" y="0"/>
                  </a:cubicBezTo>
                  <a:cubicBezTo>
                    <a:pt x="6" y="1"/>
                    <a:pt x="6" y="1"/>
                    <a:pt x="6" y="1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" name="Freeform 328">
              <a:extLst>
                <a:ext uri="{FF2B5EF4-FFF2-40B4-BE49-F238E27FC236}">
                  <a16:creationId xmlns:a16="http://schemas.microsoft.com/office/drawing/2014/main" id="{0E108B3C-489F-BF2B-4FB7-33D8D389FAC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581562" y="4239049"/>
              <a:ext cx="78576" cy="109323"/>
            </a:xfrm>
            <a:custGeom>
              <a:avLst/>
              <a:gdLst>
                <a:gd name="T0" fmla="*/ 12 w 12"/>
                <a:gd name="T1" fmla="*/ 0 h 17"/>
                <a:gd name="T2" fmla="*/ 3 w 12"/>
                <a:gd name="T3" fmla="*/ 16 h 17"/>
                <a:gd name="T4" fmla="*/ 0 w 12"/>
                <a:gd name="T5" fmla="*/ 17 h 17"/>
                <a:gd name="T6" fmla="*/ 12 w 12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9" y="5"/>
                    <a:pt x="6" y="11"/>
                    <a:pt x="3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" y="11"/>
                    <a:pt x="8" y="5"/>
                    <a:pt x="12" y="0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6" name="Freeform 329">
              <a:extLst>
                <a:ext uri="{FF2B5EF4-FFF2-40B4-BE49-F238E27FC236}">
                  <a16:creationId xmlns:a16="http://schemas.microsoft.com/office/drawing/2014/main" id="{C6679CFF-17D7-0722-9C5B-764478B7AC5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639640" y="4341539"/>
              <a:ext cx="54662" cy="64911"/>
            </a:xfrm>
            <a:custGeom>
              <a:avLst/>
              <a:gdLst>
                <a:gd name="T0" fmla="*/ 5 w 8"/>
                <a:gd name="T1" fmla="*/ 1 h 10"/>
                <a:gd name="T2" fmla="*/ 8 w 8"/>
                <a:gd name="T3" fmla="*/ 0 h 10"/>
                <a:gd name="T4" fmla="*/ 3 w 8"/>
                <a:gd name="T5" fmla="*/ 10 h 10"/>
                <a:gd name="T6" fmla="*/ 0 w 8"/>
                <a:gd name="T7" fmla="*/ 10 h 10"/>
                <a:gd name="T8" fmla="*/ 5 w 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">
                  <a:moveTo>
                    <a:pt x="5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6" y="3"/>
                    <a:pt x="5" y="7"/>
                    <a:pt x="3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7"/>
                    <a:pt x="3" y="4"/>
                    <a:pt x="5" y="1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7" name="Freeform 330">
              <a:extLst>
                <a:ext uri="{FF2B5EF4-FFF2-40B4-BE49-F238E27FC236}">
                  <a16:creationId xmlns:a16="http://schemas.microsoft.com/office/drawing/2014/main" id="{42B2BFD5-0746-7A30-4E37-369FDAB06EC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745547" y="4584100"/>
              <a:ext cx="92242" cy="122989"/>
            </a:xfrm>
            <a:custGeom>
              <a:avLst/>
              <a:gdLst>
                <a:gd name="T0" fmla="*/ 8 w 14"/>
                <a:gd name="T1" fmla="*/ 0 h 19"/>
                <a:gd name="T2" fmla="*/ 14 w 14"/>
                <a:gd name="T3" fmla="*/ 0 h 19"/>
                <a:gd name="T4" fmla="*/ 6 w 14"/>
                <a:gd name="T5" fmla="*/ 19 h 19"/>
                <a:gd name="T6" fmla="*/ 0 w 14"/>
                <a:gd name="T7" fmla="*/ 19 h 19"/>
                <a:gd name="T8" fmla="*/ 8 w 14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9">
                  <a:moveTo>
                    <a:pt x="8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1" y="6"/>
                    <a:pt x="9" y="12"/>
                    <a:pt x="6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3"/>
                    <a:pt x="5" y="6"/>
                    <a:pt x="8" y="0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8" name="Freeform 331">
              <a:extLst>
                <a:ext uri="{FF2B5EF4-FFF2-40B4-BE49-F238E27FC236}">
                  <a16:creationId xmlns:a16="http://schemas.microsoft.com/office/drawing/2014/main" id="{74BADA45-F3A3-4AAE-44B3-B4BE49E236D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796793" y="4707089"/>
              <a:ext cx="71743" cy="78576"/>
            </a:xfrm>
            <a:custGeom>
              <a:avLst/>
              <a:gdLst>
                <a:gd name="T0" fmla="*/ 5 w 11"/>
                <a:gd name="T1" fmla="*/ 0 h 12"/>
                <a:gd name="T2" fmla="*/ 11 w 11"/>
                <a:gd name="T3" fmla="*/ 0 h 12"/>
                <a:gd name="T4" fmla="*/ 10 w 11"/>
                <a:gd name="T5" fmla="*/ 3 h 12"/>
                <a:gd name="T6" fmla="*/ 7 w 11"/>
                <a:gd name="T7" fmla="*/ 11 h 12"/>
                <a:gd name="T8" fmla="*/ 0 w 11"/>
                <a:gd name="T9" fmla="*/ 12 h 12"/>
                <a:gd name="T10" fmla="*/ 5 w 1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2">
                  <a:moveTo>
                    <a:pt x="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0" y="2"/>
                    <a:pt x="10" y="3"/>
                  </a:cubicBezTo>
                  <a:cubicBezTo>
                    <a:pt x="9" y="6"/>
                    <a:pt x="8" y="8"/>
                    <a:pt x="7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8"/>
                    <a:pt x="3" y="4"/>
                    <a:pt x="5" y="0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9" name="Freeform 332">
              <a:extLst>
                <a:ext uri="{FF2B5EF4-FFF2-40B4-BE49-F238E27FC236}">
                  <a16:creationId xmlns:a16="http://schemas.microsoft.com/office/drawing/2014/main" id="{11BE951C-D3EF-25AD-7AE0-96C07F4A1A0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24123" y="4778833"/>
              <a:ext cx="102491" cy="194732"/>
            </a:xfrm>
            <a:custGeom>
              <a:avLst/>
              <a:gdLst>
                <a:gd name="T0" fmla="*/ 9 w 16"/>
                <a:gd name="T1" fmla="*/ 1 h 30"/>
                <a:gd name="T2" fmla="*/ 16 w 16"/>
                <a:gd name="T3" fmla="*/ 0 h 30"/>
                <a:gd name="T4" fmla="*/ 9 w 16"/>
                <a:gd name="T5" fmla="*/ 28 h 30"/>
                <a:gd name="T6" fmla="*/ 0 w 16"/>
                <a:gd name="T7" fmla="*/ 30 h 30"/>
                <a:gd name="T8" fmla="*/ 9 w 16"/>
                <a:gd name="T9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0">
                  <a:moveTo>
                    <a:pt x="9" y="1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3" y="9"/>
                    <a:pt x="11" y="18"/>
                    <a:pt x="9" y="2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3" y="20"/>
                    <a:pt x="6" y="11"/>
                    <a:pt x="9" y="1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0" name="Freeform 333">
              <a:extLst>
                <a:ext uri="{FF2B5EF4-FFF2-40B4-BE49-F238E27FC236}">
                  <a16:creationId xmlns:a16="http://schemas.microsoft.com/office/drawing/2014/main" id="{B21387F2-8976-02FA-0E4B-A55A7A4BE99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68536" y="4959900"/>
              <a:ext cx="71743" cy="68327"/>
            </a:xfrm>
            <a:custGeom>
              <a:avLst/>
              <a:gdLst>
                <a:gd name="T0" fmla="*/ 2 w 11"/>
                <a:gd name="T1" fmla="*/ 2 h 10"/>
                <a:gd name="T2" fmla="*/ 11 w 11"/>
                <a:gd name="T3" fmla="*/ 0 h 10"/>
                <a:gd name="T4" fmla="*/ 10 w 11"/>
                <a:gd name="T5" fmla="*/ 3 h 10"/>
                <a:gd name="T6" fmla="*/ 9 w 11"/>
                <a:gd name="T7" fmla="*/ 9 h 10"/>
                <a:gd name="T8" fmla="*/ 0 w 11"/>
                <a:gd name="T9" fmla="*/ 10 h 10"/>
                <a:gd name="T10" fmla="*/ 2 w 11"/>
                <a:gd name="T1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2" y="2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0" y="1"/>
                    <a:pt x="10" y="2"/>
                    <a:pt x="10" y="3"/>
                  </a:cubicBezTo>
                  <a:cubicBezTo>
                    <a:pt x="10" y="5"/>
                    <a:pt x="9" y="7"/>
                    <a:pt x="9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8"/>
                    <a:pt x="2" y="5"/>
                    <a:pt x="2" y="2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1" name="Freeform 334">
              <a:extLst>
                <a:ext uri="{FF2B5EF4-FFF2-40B4-BE49-F238E27FC236}">
                  <a16:creationId xmlns:a16="http://schemas.microsoft.com/office/drawing/2014/main" id="{F4DA4CB1-55E0-F997-DBA9-30D22F14A2F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82201" y="5021394"/>
              <a:ext cx="78576" cy="116156"/>
            </a:xfrm>
            <a:custGeom>
              <a:avLst/>
              <a:gdLst>
                <a:gd name="T0" fmla="*/ 3 w 12"/>
                <a:gd name="T1" fmla="*/ 1 h 18"/>
                <a:gd name="T2" fmla="*/ 12 w 12"/>
                <a:gd name="T3" fmla="*/ 0 h 18"/>
                <a:gd name="T4" fmla="*/ 9 w 12"/>
                <a:gd name="T5" fmla="*/ 16 h 18"/>
                <a:gd name="T6" fmla="*/ 0 w 12"/>
                <a:gd name="T7" fmla="*/ 18 h 18"/>
                <a:gd name="T8" fmla="*/ 3 w 1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3" y="1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5"/>
                    <a:pt x="10" y="10"/>
                    <a:pt x="9" y="1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2"/>
                    <a:pt x="2" y="7"/>
                    <a:pt x="3" y="1"/>
                  </a:cubicBezTo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2" name="Freeform 335">
              <a:extLst>
                <a:ext uri="{FF2B5EF4-FFF2-40B4-BE49-F238E27FC236}">
                  <a16:creationId xmlns:a16="http://schemas.microsoft.com/office/drawing/2014/main" id="{03854273-B84A-1F6F-E792-9010FFF0DA6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12949" y="5164881"/>
              <a:ext cx="68327" cy="81993"/>
            </a:xfrm>
            <a:custGeom>
              <a:avLst/>
              <a:gdLst>
                <a:gd name="T0" fmla="*/ 10 w 10"/>
                <a:gd name="T1" fmla="*/ 0 h 13"/>
                <a:gd name="T2" fmla="*/ 5 w 10"/>
                <a:gd name="T3" fmla="*/ 11 h 13"/>
                <a:gd name="T4" fmla="*/ 0 w 10"/>
                <a:gd name="T5" fmla="*/ 11 h 13"/>
                <a:gd name="T6" fmla="*/ 2 w 10"/>
                <a:gd name="T7" fmla="*/ 2 h 13"/>
                <a:gd name="T8" fmla="*/ 10 w 1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3">
                  <a:moveTo>
                    <a:pt x="10" y="0"/>
                  </a:moveTo>
                  <a:cubicBezTo>
                    <a:pt x="9" y="4"/>
                    <a:pt x="7" y="7"/>
                    <a:pt x="5" y="11"/>
                  </a:cubicBezTo>
                  <a:cubicBezTo>
                    <a:pt x="4" y="12"/>
                    <a:pt x="2" y="13"/>
                    <a:pt x="0" y="11"/>
                  </a:cubicBezTo>
                  <a:cubicBezTo>
                    <a:pt x="1" y="8"/>
                    <a:pt x="1" y="5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3" name="Freeform 336">
              <a:extLst>
                <a:ext uri="{FF2B5EF4-FFF2-40B4-BE49-F238E27FC236}">
                  <a16:creationId xmlns:a16="http://schemas.microsoft.com/office/drawing/2014/main" id="{6D9AD01E-D13C-3D0F-4DE5-51BFFFB6854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02700" y="5123885"/>
              <a:ext cx="64911" cy="51245"/>
            </a:xfrm>
            <a:custGeom>
              <a:avLst/>
              <a:gdLst>
                <a:gd name="T0" fmla="*/ 1 w 10"/>
                <a:gd name="T1" fmla="*/ 2 h 8"/>
                <a:gd name="T2" fmla="*/ 10 w 10"/>
                <a:gd name="T3" fmla="*/ 0 h 8"/>
                <a:gd name="T4" fmla="*/ 8 w 10"/>
                <a:gd name="T5" fmla="*/ 6 h 8"/>
                <a:gd name="T6" fmla="*/ 0 w 10"/>
                <a:gd name="T7" fmla="*/ 8 h 8"/>
                <a:gd name="T8" fmla="*/ 1 w 10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2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2"/>
                    <a:pt x="9" y="4"/>
                    <a:pt x="8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4"/>
                    <a:pt x="1" y="2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4" name="Freeform 337">
              <a:extLst>
                <a:ext uri="{FF2B5EF4-FFF2-40B4-BE49-F238E27FC236}">
                  <a16:creationId xmlns:a16="http://schemas.microsoft.com/office/drawing/2014/main" id="{201F3043-7A5E-9CAA-B870-5792E7E294C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718216" y="4512357"/>
              <a:ext cx="64911" cy="71743"/>
            </a:xfrm>
            <a:custGeom>
              <a:avLst/>
              <a:gdLst>
                <a:gd name="T0" fmla="*/ 5 w 10"/>
                <a:gd name="T1" fmla="*/ 1 h 11"/>
                <a:gd name="T2" fmla="*/ 10 w 10"/>
                <a:gd name="T3" fmla="*/ 0 h 11"/>
                <a:gd name="T4" fmla="*/ 6 w 10"/>
                <a:gd name="T5" fmla="*/ 11 h 11"/>
                <a:gd name="T6" fmla="*/ 0 w 10"/>
                <a:gd name="T7" fmla="*/ 11 h 11"/>
                <a:gd name="T8" fmla="*/ 5 w 1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1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9" y="3"/>
                    <a:pt x="7" y="7"/>
                    <a:pt x="6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8"/>
                    <a:pt x="3" y="4"/>
                    <a:pt x="5" y="1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" name="Freeform 338">
              <a:extLst>
                <a:ext uri="{FF2B5EF4-FFF2-40B4-BE49-F238E27FC236}">
                  <a16:creationId xmlns:a16="http://schemas.microsoft.com/office/drawing/2014/main" id="{9415D397-6CA6-D140-C23A-A241F05C89B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673804" y="4406450"/>
              <a:ext cx="78576" cy="112740"/>
            </a:xfrm>
            <a:custGeom>
              <a:avLst/>
              <a:gdLst>
                <a:gd name="T0" fmla="*/ 9 w 12"/>
                <a:gd name="T1" fmla="*/ 0 h 17"/>
                <a:gd name="T2" fmla="*/ 12 w 12"/>
                <a:gd name="T3" fmla="*/ 0 h 17"/>
                <a:gd name="T4" fmla="*/ 5 w 12"/>
                <a:gd name="T5" fmla="*/ 16 h 17"/>
                <a:gd name="T6" fmla="*/ 0 w 12"/>
                <a:gd name="T7" fmla="*/ 17 h 17"/>
                <a:gd name="T8" fmla="*/ 9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9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5"/>
                    <a:pt x="8" y="11"/>
                    <a:pt x="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3" y="11"/>
                    <a:pt x="6" y="6"/>
                    <a:pt x="9" y="0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6" name="Freeform 339">
              <a:extLst>
                <a:ext uri="{FF2B5EF4-FFF2-40B4-BE49-F238E27FC236}">
                  <a16:creationId xmlns:a16="http://schemas.microsoft.com/office/drawing/2014/main" id="{AF85EDCC-8938-1FF0-24E2-7C71EC3FADE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567897" y="4211718"/>
              <a:ext cx="99074" cy="122989"/>
            </a:xfrm>
            <a:custGeom>
              <a:avLst/>
              <a:gdLst>
                <a:gd name="T0" fmla="*/ 0 w 15"/>
                <a:gd name="T1" fmla="*/ 14 h 19"/>
                <a:gd name="T2" fmla="*/ 14 w 15"/>
                <a:gd name="T3" fmla="*/ 0 h 19"/>
                <a:gd name="T4" fmla="*/ 14 w 15"/>
                <a:gd name="T5" fmla="*/ 1 h 19"/>
                <a:gd name="T6" fmla="*/ 13 w 15"/>
                <a:gd name="T7" fmla="*/ 4 h 19"/>
                <a:gd name="T8" fmla="*/ 2 w 15"/>
                <a:gd name="T9" fmla="*/ 19 h 19"/>
                <a:gd name="T10" fmla="*/ 0 w 15"/>
                <a:gd name="T11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9">
                  <a:moveTo>
                    <a:pt x="0" y="14"/>
                  </a:moveTo>
                  <a:cubicBezTo>
                    <a:pt x="4" y="9"/>
                    <a:pt x="9" y="5"/>
                    <a:pt x="14" y="0"/>
                  </a:cubicBezTo>
                  <a:cubicBezTo>
                    <a:pt x="14" y="0"/>
                    <a:pt x="15" y="0"/>
                    <a:pt x="14" y="1"/>
                  </a:cubicBezTo>
                  <a:cubicBezTo>
                    <a:pt x="14" y="2"/>
                    <a:pt x="13" y="3"/>
                    <a:pt x="13" y="4"/>
                  </a:cubicBezTo>
                  <a:cubicBezTo>
                    <a:pt x="9" y="9"/>
                    <a:pt x="6" y="14"/>
                    <a:pt x="2" y="19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7" name="Freeform 340">
              <a:extLst>
                <a:ext uri="{FF2B5EF4-FFF2-40B4-BE49-F238E27FC236}">
                  <a16:creationId xmlns:a16="http://schemas.microsoft.com/office/drawing/2014/main" id="{A74FF1BE-B72D-58C9-F8BB-35C9D8D2994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653306" y="4303959"/>
              <a:ext cx="64911" cy="95658"/>
            </a:xfrm>
            <a:custGeom>
              <a:avLst/>
              <a:gdLst>
                <a:gd name="T0" fmla="*/ 8 w 10"/>
                <a:gd name="T1" fmla="*/ 0 h 15"/>
                <a:gd name="T2" fmla="*/ 10 w 10"/>
                <a:gd name="T3" fmla="*/ 5 h 15"/>
                <a:gd name="T4" fmla="*/ 4 w 10"/>
                <a:gd name="T5" fmla="*/ 15 h 15"/>
                <a:gd name="T6" fmla="*/ 0 w 10"/>
                <a:gd name="T7" fmla="*/ 9 h 15"/>
                <a:gd name="T8" fmla="*/ 8 w 10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5">
                  <a:moveTo>
                    <a:pt x="8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8" y="8"/>
                    <a:pt x="6" y="12"/>
                    <a:pt x="4" y="1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6"/>
                    <a:pt x="5" y="3"/>
                    <a:pt x="8" y="0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8" name="Freeform 341">
              <a:extLst>
                <a:ext uri="{FF2B5EF4-FFF2-40B4-BE49-F238E27FC236}">
                  <a16:creationId xmlns:a16="http://schemas.microsoft.com/office/drawing/2014/main" id="{946E05AF-D441-0520-9B79-FF66D2C3082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694302" y="4362037"/>
              <a:ext cx="95658" cy="157152"/>
            </a:xfrm>
            <a:custGeom>
              <a:avLst/>
              <a:gdLst>
                <a:gd name="T0" fmla="*/ 0 w 15"/>
                <a:gd name="T1" fmla="*/ 15 h 24"/>
                <a:gd name="T2" fmla="*/ 11 w 15"/>
                <a:gd name="T3" fmla="*/ 0 h 24"/>
                <a:gd name="T4" fmla="*/ 15 w 15"/>
                <a:gd name="T5" fmla="*/ 6 h 24"/>
                <a:gd name="T6" fmla="*/ 6 w 15"/>
                <a:gd name="T7" fmla="*/ 24 h 24"/>
                <a:gd name="T8" fmla="*/ 0 w 15"/>
                <a:gd name="T9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4">
                  <a:moveTo>
                    <a:pt x="0" y="15"/>
                  </a:moveTo>
                  <a:cubicBezTo>
                    <a:pt x="3" y="10"/>
                    <a:pt x="7" y="5"/>
                    <a:pt x="11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2" y="12"/>
                    <a:pt x="9" y="18"/>
                    <a:pt x="6" y="24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9" name="Freeform 342">
              <a:extLst>
                <a:ext uri="{FF2B5EF4-FFF2-40B4-BE49-F238E27FC236}">
                  <a16:creationId xmlns:a16="http://schemas.microsoft.com/office/drawing/2014/main" id="{C494F02F-2CBC-AAFA-BBAD-04B27CBEB89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752380" y="4461112"/>
              <a:ext cx="71743" cy="116156"/>
            </a:xfrm>
            <a:custGeom>
              <a:avLst/>
              <a:gdLst>
                <a:gd name="T0" fmla="*/ 5 w 11"/>
                <a:gd name="T1" fmla="*/ 0 h 18"/>
                <a:gd name="T2" fmla="*/ 11 w 11"/>
                <a:gd name="T3" fmla="*/ 9 h 18"/>
                <a:gd name="T4" fmla="*/ 6 w 11"/>
                <a:gd name="T5" fmla="*/ 18 h 18"/>
                <a:gd name="T6" fmla="*/ 0 w 11"/>
                <a:gd name="T7" fmla="*/ 8 h 18"/>
                <a:gd name="T8" fmla="*/ 5 w 1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9" y="12"/>
                    <a:pt x="8" y="15"/>
                    <a:pt x="6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5"/>
                    <a:pt x="3" y="3"/>
                    <a:pt x="5" y="0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0" name="Freeform 343">
              <a:extLst>
                <a:ext uri="{FF2B5EF4-FFF2-40B4-BE49-F238E27FC236}">
                  <a16:creationId xmlns:a16="http://schemas.microsoft.com/office/drawing/2014/main" id="{FFD36749-7D08-84E1-1FAF-D5ACC047B08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783127" y="4512357"/>
              <a:ext cx="105907" cy="208398"/>
            </a:xfrm>
            <a:custGeom>
              <a:avLst/>
              <a:gdLst>
                <a:gd name="T0" fmla="*/ 0 w 16"/>
                <a:gd name="T1" fmla="*/ 20 h 32"/>
                <a:gd name="T2" fmla="*/ 10 w 16"/>
                <a:gd name="T3" fmla="*/ 0 h 32"/>
                <a:gd name="T4" fmla="*/ 16 w 16"/>
                <a:gd name="T5" fmla="*/ 10 h 32"/>
                <a:gd name="T6" fmla="*/ 7 w 16"/>
                <a:gd name="T7" fmla="*/ 32 h 32"/>
                <a:gd name="T8" fmla="*/ 0 w 16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2">
                  <a:moveTo>
                    <a:pt x="0" y="20"/>
                  </a:moveTo>
                  <a:cubicBezTo>
                    <a:pt x="3" y="13"/>
                    <a:pt x="6" y="6"/>
                    <a:pt x="10" y="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3" y="17"/>
                    <a:pt x="10" y="24"/>
                    <a:pt x="7" y="32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1" name="Freeform 344">
              <a:extLst>
                <a:ext uri="{FF2B5EF4-FFF2-40B4-BE49-F238E27FC236}">
                  <a16:creationId xmlns:a16="http://schemas.microsoft.com/office/drawing/2014/main" id="{94D54F34-9596-C86A-5D80-9DE6E6E1E1D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41205" y="4642178"/>
              <a:ext cx="78576" cy="157152"/>
            </a:xfrm>
            <a:custGeom>
              <a:avLst/>
              <a:gdLst>
                <a:gd name="T0" fmla="*/ 2 w 12"/>
                <a:gd name="T1" fmla="*/ 7 h 24"/>
                <a:gd name="T2" fmla="*/ 5 w 12"/>
                <a:gd name="T3" fmla="*/ 0 h 24"/>
                <a:gd name="T4" fmla="*/ 12 w 12"/>
                <a:gd name="T5" fmla="*/ 12 h 24"/>
                <a:gd name="T6" fmla="*/ 8 w 12"/>
                <a:gd name="T7" fmla="*/ 24 h 24"/>
                <a:gd name="T8" fmla="*/ 0 w 12"/>
                <a:gd name="T9" fmla="*/ 12 h 24"/>
                <a:gd name="T10" fmla="*/ 2 w 12"/>
                <a:gd name="T11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4">
                  <a:moveTo>
                    <a:pt x="2" y="7"/>
                  </a:moveTo>
                  <a:cubicBezTo>
                    <a:pt x="3" y="5"/>
                    <a:pt x="4" y="2"/>
                    <a:pt x="5" y="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16"/>
                    <a:pt x="9" y="20"/>
                    <a:pt x="8" y="2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0"/>
                    <a:pt x="1" y="8"/>
                    <a:pt x="2" y="7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2" name="Freeform 345">
              <a:extLst>
                <a:ext uri="{FF2B5EF4-FFF2-40B4-BE49-F238E27FC236}">
                  <a16:creationId xmlns:a16="http://schemas.microsoft.com/office/drawing/2014/main" id="{879F0A2B-D9E1-7E6C-5819-D8F8F621713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68536" y="4720755"/>
              <a:ext cx="105907" cy="245978"/>
            </a:xfrm>
            <a:custGeom>
              <a:avLst/>
              <a:gdLst>
                <a:gd name="T0" fmla="*/ 0 w 16"/>
                <a:gd name="T1" fmla="*/ 27 h 38"/>
                <a:gd name="T2" fmla="*/ 8 w 16"/>
                <a:gd name="T3" fmla="*/ 0 h 38"/>
                <a:gd name="T4" fmla="*/ 16 w 16"/>
                <a:gd name="T5" fmla="*/ 12 h 38"/>
                <a:gd name="T6" fmla="*/ 8 w 16"/>
                <a:gd name="T7" fmla="*/ 38 h 38"/>
                <a:gd name="T8" fmla="*/ 0 w 16"/>
                <a:gd name="T9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8">
                  <a:moveTo>
                    <a:pt x="0" y="27"/>
                  </a:moveTo>
                  <a:cubicBezTo>
                    <a:pt x="2" y="18"/>
                    <a:pt x="5" y="9"/>
                    <a:pt x="8" y="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3" y="20"/>
                    <a:pt x="10" y="29"/>
                    <a:pt x="8" y="38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3" name="Freeform 346">
              <a:extLst>
                <a:ext uri="{FF2B5EF4-FFF2-40B4-BE49-F238E27FC236}">
                  <a16:creationId xmlns:a16="http://schemas.microsoft.com/office/drawing/2014/main" id="{142EA22B-5355-2980-6C56-A1DE86D456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19781" y="4894989"/>
              <a:ext cx="64911" cy="133238"/>
            </a:xfrm>
            <a:custGeom>
              <a:avLst/>
              <a:gdLst>
                <a:gd name="T0" fmla="*/ 2 w 10"/>
                <a:gd name="T1" fmla="*/ 0 h 20"/>
                <a:gd name="T2" fmla="*/ 10 w 10"/>
                <a:gd name="T3" fmla="*/ 11 h 20"/>
                <a:gd name="T4" fmla="*/ 7 w 10"/>
                <a:gd name="T5" fmla="*/ 20 h 20"/>
                <a:gd name="T6" fmla="*/ 0 w 10"/>
                <a:gd name="T7" fmla="*/ 12 h 20"/>
                <a:gd name="T8" fmla="*/ 2 w 10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0">
                  <a:moveTo>
                    <a:pt x="2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4"/>
                    <a:pt x="8" y="17"/>
                    <a:pt x="7" y="2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1" y="4"/>
                    <a:pt x="2" y="0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4" name="Freeform 347">
              <a:extLst>
                <a:ext uri="{FF2B5EF4-FFF2-40B4-BE49-F238E27FC236}">
                  <a16:creationId xmlns:a16="http://schemas.microsoft.com/office/drawing/2014/main" id="{613CE36D-F21F-17F9-865C-1CD82812630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40280" y="4973565"/>
              <a:ext cx="64911" cy="157152"/>
            </a:xfrm>
            <a:custGeom>
              <a:avLst/>
              <a:gdLst>
                <a:gd name="T0" fmla="*/ 3 w 10"/>
                <a:gd name="T1" fmla="*/ 0 h 24"/>
                <a:gd name="T2" fmla="*/ 3 w 10"/>
                <a:gd name="T3" fmla="*/ 0 h 24"/>
                <a:gd name="T4" fmla="*/ 10 w 10"/>
                <a:gd name="T5" fmla="*/ 8 h 24"/>
                <a:gd name="T6" fmla="*/ 7 w 10"/>
                <a:gd name="T7" fmla="*/ 24 h 24"/>
                <a:gd name="T8" fmla="*/ 0 w 10"/>
                <a:gd name="T9" fmla="*/ 21 h 24"/>
                <a:gd name="T10" fmla="*/ 3 w 10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4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14"/>
                    <a:pt x="8" y="19"/>
                    <a:pt x="7" y="2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4"/>
                    <a:pt x="1" y="7"/>
                    <a:pt x="3" y="0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" name="Freeform 348">
              <a:extLst>
                <a:ext uri="{FF2B5EF4-FFF2-40B4-BE49-F238E27FC236}">
                  <a16:creationId xmlns:a16="http://schemas.microsoft.com/office/drawing/2014/main" id="{1A452EEB-87A1-8DE4-62D5-958489BB1EC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60778" y="5110219"/>
              <a:ext cx="44413" cy="64911"/>
            </a:xfrm>
            <a:custGeom>
              <a:avLst/>
              <a:gdLst>
                <a:gd name="T0" fmla="*/ 0 w 7"/>
                <a:gd name="T1" fmla="*/ 0 h 10"/>
                <a:gd name="T2" fmla="*/ 7 w 7"/>
                <a:gd name="T3" fmla="*/ 3 h 10"/>
                <a:gd name="T4" fmla="*/ 6 w 7"/>
                <a:gd name="T5" fmla="*/ 10 h 10"/>
                <a:gd name="T6" fmla="*/ 1 w 7"/>
                <a:gd name="T7" fmla="*/ 8 h 10"/>
                <a:gd name="T8" fmla="*/ 0 w 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0" y="0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7" y="5"/>
                    <a:pt x="6" y="8"/>
                    <a:pt x="6" y="1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5"/>
                    <a:pt x="0" y="3"/>
                    <a:pt x="0" y="0"/>
                  </a:cubicBezTo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" name="Freeform 349">
              <a:extLst>
                <a:ext uri="{FF2B5EF4-FFF2-40B4-BE49-F238E27FC236}">
                  <a16:creationId xmlns:a16="http://schemas.microsoft.com/office/drawing/2014/main" id="{477DFA7F-A5EB-EA89-122E-DCDB29C13F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67610" y="5164881"/>
              <a:ext cx="30747" cy="71743"/>
            </a:xfrm>
            <a:custGeom>
              <a:avLst/>
              <a:gdLst>
                <a:gd name="T0" fmla="*/ 5 w 5"/>
                <a:gd name="T1" fmla="*/ 2 h 11"/>
                <a:gd name="T2" fmla="*/ 3 w 5"/>
                <a:gd name="T3" fmla="*/ 11 h 11"/>
                <a:gd name="T4" fmla="*/ 3 w 5"/>
                <a:gd name="T5" fmla="*/ 11 h 11"/>
                <a:gd name="T6" fmla="*/ 0 w 5"/>
                <a:gd name="T7" fmla="*/ 0 h 11"/>
                <a:gd name="T8" fmla="*/ 5 w 5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5" y="2"/>
                  </a:moveTo>
                  <a:cubicBezTo>
                    <a:pt x="4" y="5"/>
                    <a:pt x="4" y="8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7"/>
                    <a:pt x="0" y="4"/>
                    <a:pt x="0" y="0"/>
                  </a:cubicBezTo>
                  <a:cubicBezTo>
                    <a:pt x="5" y="2"/>
                    <a:pt x="5" y="2"/>
                    <a:pt x="5" y="2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7" name="Freeform 350">
              <a:extLst>
                <a:ext uri="{FF2B5EF4-FFF2-40B4-BE49-F238E27FC236}">
                  <a16:creationId xmlns:a16="http://schemas.microsoft.com/office/drawing/2014/main" id="{359640D1-2669-4DA2-BC6D-35C6D1A920D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250176" y="4478193"/>
              <a:ext cx="109323" cy="78576"/>
            </a:xfrm>
            <a:custGeom>
              <a:avLst/>
              <a:gdLst>
                <a:gd name="T0" fmla="*/ 17 w 17"/>
                <a:gd name="T1" fmla="*/ 0 h 12"/>
                <a:gd name="T2" fmla="*/ 3 w 17"/>
                <a:gd name="T3" fmla="*/ 12 h 12"/>
                <a:gd name="T4" fmla="*/ 0 w 17"/>
                <a:gd name="T5" fmla="*/ 11 h 12"/>
                <a:gd name="T6" fmla="*/ 17 w 17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2">
                  <a:moveTo>
                    <a:pt x="17" y="0"/>
                  </a:moveTo>
                  <a:cubicBezTo>
                    <a:pt x="13" y="4"/>
                    <a:pt x="8" y="8"/>
                    <a:pt x="3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6" y="7"/>
                    <a:pt x="12" y="4"/>
                    <a:pt x="17" y="0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8" name="Freeform 351">
              <a:extLst>
                <a:ext uri="{FF2B5EF4-FFF2-40B4-BE49-F238E27FC236}">
                  <a16:creationId xmlns:a16="http://schemas.microsoft.com/office/drawing/2014/main" id="{CD178CD5-79C7-DA7F-05D2-07DF5BD23AD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339001" y="4549937"/>
              <a:ext cx="78576" cy="47829"/>
            </a:xfrm>
            <a:custGeom>
              <a:avLst/>
              <a:gdLst>
                <a:gd name="T0" fmla="*/ 9 w 12"/>
                <a:gd name="T1" fmla="*/ 0 h 7"/>
                <a:gd name="T2" fmla="*/ 12 w 12"/>
                <a:gd name="T3" fmla="*/ 1 h 7"/>
                <a:gd name="T4" fmla="*/ 4 w 12"/>
                <a:gd name="T5" fmla="*/ 7 h 7"/>
                <a:gd name="T6" fmla="*/ 0 w 12"/>
                <a:gd name="T7" fmla="*/ 6 h 7"/>
                <a:gd name="T8" fmla="*/ 9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9" y="0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9" y="3"/>
                    <a:pt x="7" y="5"/>
                    <a:pt x="4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" y="4"/>
                    <a:pt x="6" y="2"/>
                    <a:pt x="9" y="0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9" name="Freeform 352">
              <a:extLst>
                <a:ext uri="{FF2B5EF4-FFF2-40B4-BE49-F238E27FC236}">
                  <a16:creationId xmlns:a16="http://schemas.microsoft.com/office/drawing/2014/main" id="{11F34159-256B-A215-4803-A68E3ECEDEA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537150" y="4713922"/>
              <a:ext cx="136654" cy="105907"/>
            </a:xfrm>
            <a:custGeom>
              <a:avLst/>
              <a:gdLst>
                <a:gd name="T0" fmla="*/ 16 w 21"/>
                <a:gd name="T1" fmla="*/ 0 h 16"/>
                <a:gd name="T2" fmla="*/ 21 w 21"/>
                <a:gd name="T3" fmla="*/ 2 h 16"/>
                <a:gd name="T4" fmla="*/ 7 w 21"/>
                <a:gd name="T5" fmla="*/ 16 h 16"/>
                <a:gd name="T6" fmla="*/ 0 w 21"/>
                <a:gd name="T7" fmla="*/ 14 h 16"/>
                <a:gd name="T8" fmla="*/ 16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6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16" y="7"/>
                    <a:pt x="11" y="12"/>
                    <a:pt x="7" y="1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10"/>
                    <a:pt x="10" y="5"/>
                    <a:pt x="16" y="0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0" name="Freeform 353">
              <a:extLst>
                <a:ext uri="{FF2B5EF4-FFF2-40B4-BE49-F238E27FC236}">
                  <a16:creationId xmlns:a16="http://schemas.microsoft.com/office/drawing/2014/main" id="{8F82EE5A-1765-3FCF-4691-A5C106660CC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625975" y="4806164"/>
              <a:ext cx="99074" cy="71743"/>
            </a:xfrm>
            <a:custGeom>
              <a:avLst/>
              <a:gdLst>
                <a:gd name="T0" fmla="*/ 8 w 15"/>
                <a:gd name="T1" fmla="*/ 0 h 11"/>
                <a:gd name="T2" fmla="*/ 15 w 15"/>
                <a:gd name="T3" fmla="*/ 2 h 11"/>
                <a:gd name="T4" fmla="*/ 12 w 15"/>
                <a:gd name="T5" fmla="*/ 5 h 11"/>
                <a:gd name="T6" fmla="*/ 6 w 15"/>
                <a:gd name="T7" fmla="*/ 11 h 11"/>
                <a:gd name="T8" fmla="*/ 0 w 15"/>
                <a:gd name="T9" fmla="*/ 9 h 11"/>
                <a:gd name="T10" fmla="*/ 8 w 1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1">
                  <a:moveTo>
                    <a:pt x="8" y="0"/>
                  </a:move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3" y="4"/>
                    <a:pt x="12" y="5"/>
                  </a:cubicBezTo>
                  <a:cubicBezTo>
                    <a:pt x="10" y="7"/>
                    <a:pt x="8" y="9"/>
                    <a:pt x="6" y="1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6"/>
                    <a:pt x="5" y="3"/>
                    <a:pt x="8" y="0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1" name="Freeform 354">
              <a:extLst>
                <a:ext uri="{FF2B5EF4-FFF2-40B4-BE49-F238E27FC236}">
                  <a16:creationId xmlns:a16="http://schemas.microsoft.com/office/drawing/2014/main" id="{E24319EF-8792-AE3D-41AC-39DA4F0911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687469" y="4864242"/>
              <a:ext cx="174234" cy="157152"/>
            </a:xfrm>
            <a:custGeom>
              <a:avLst/>
              <a:gdLst>
                <a:gd name="T0" fmla="*/ 21 w 27"/>
                <a:gd name="T1" fmla="*/ 0 h 24"/>
                <a:gd name="T2" fmla="*/ 27 w 27"/>
                <a:gd name="T3" fmla="*/ 2 h 24"/>
                <a:gd name="T4" fmla="*/ 9 w 27"/>
                <a:gd name="T5" fmla="*/ 24 h 24"/>
                <a:gd name="T6" fmla="*/ 0 w 27"/>
                <a:gd name="T7" fmla="*/ 23 h 24"/>
                <a:gd name="T8" fmla="*/ 21 w 27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4">
                  <a:moveTo>
                    <a:pt x="21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21" y="9"/>
                    <a:pt x="15" y="17"/>
                    <a:pt x="9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7" y="15"/>
                    <a:pt x="14" y="8"/>
                    <a:pt x="21" y="0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2" name="Freeform 355">
              <a:extLst>
                <a:ext uri="{FF2B5EF4-FFF2-40B4-BE49-F238E27FC236}">
                  <a16:creationId xmlns:a16="http://schemas.microsoft.com/office/drawing/2014/main" id="{1CDBFB9A-A752-100B-EEBD-A07C7E9EA81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03625" y="5014561"/>
              <a:ext cx="92242" cy="58078"/>
            </a:xfrm>
            <a:custGeom>
              <a:avLst/>
              <a:gdLst>
                <a:gd name="T0" fmla="*/ 5 w 14"/>
                <a:gd name="T1" fmla="*/ 0 h 9"/>
                <a:gd name="T2" fmla="*/ 14 w 14"/>
                <a:gd name="T3" fmla="*/ 1 h 9"/>
                <a:gd name="T4" fmla="*/ 12 w 14"/>
                <a:gd name="T5" fmla="*/ 4 h 9"/>
                <a:gd name="T6" fmla="*/ 9 w 14"/>
                <a:gd name="T7" fmla="*/ 9 h 9"/>
                <a:gd name="T8" fmla="*/ 0 w 14"/>
                <a:gd name="T9" fmla="*/ 7 h 9"/>
                <a:gd name="T10" fmla="*/ 5 w 14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9">
                  <a:moveTo>
                    <a:pt x="5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3" y="2"/>
                    <a:pt x="13" y="3"/>
                    <a:pt x="12" y="4"/>
                  </a:cubicBezTo>
                  <a:cubicBezTo>
                    <a:pt x="11" y="6"/>
                    <a:pt x="10" y="7"/>
                    <a:pt x="9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5"/>
                    <a:pt x="4" y="2"/>
                    <a:pt x="5" y="0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3" name="Freeform 356">
              <a:extLst>
                <a:ext uri="{FF2B5EF4-FFF2-40B4-BE49-F238E27FC236}">
                  <a16:creationId xmlns:a16="http://schemas.microsoft.com/office/drawing/2014/main" id="{EBE02830-6C0D-6FF0-3574-15EAF4BA35F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37789" y="5058974"/>
              <a:ext cx="122989" cy="99074"/>
            </a:xfrm>
            <a:custGeom>
              <a:avLst/>
              <a:gdLst>
                <a:gd name="T0" fmla="*/ 10 w 19"/>
                <a:gd name="T1" fmla="*/ 0 h 15"/>
                <a:gd name="T2" fmla="*/ 19 w 19"/>
                <a:gd name="T3" fmla="*/ 2 h 15"/>
                <a:gd name="T4" fmla="*/ 10 w 19"/>
                <a:gd name="T5" fmla="*/ 15 h 15"/>
                <a:gd name="T6" fmla="*/ 0 w 19"/>
                <a:gd name="T7" fmla="*/ 14 h 15"/>
                <a:gd name="T8" fmla="*/ 10 w 19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5">
                  <a:moveTo>
                    <a:pt x="1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16" y="6"/>
                    <a:pt x="13" y="11"/>
                    <a:pt x="10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" y="9"/>
                    <a:pt x="7" y="4"/>
                    <a:pt x="10" y="0"/>
                  </a:cubicBezTo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4" name="Freeform 357">
              <a:extLst>
                <a:ext uri="{FF2B5EF4-FFF2-40B4-BE49-F238E27FC236}">
                  <a16:creationId xmlns:a16="http://schemas.microsoft.com/office/drawing/2014/main" id="{CBE72BBF-2D02-951A-229C-2FE7C43D24C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26614" y="5181963"/>
              <a:ext cx="85409" cy="64911"/>
            </a:xfrm>
            <a:custGeom>
              <a:avLst/>
              <a:gdLst>
                <a:gd name="T0" fmla="*/ 13 w 13"/>
                <a:gd name="T1" fmla="*/ 1 h 10"/>
                <a:gd name="T2" fmla="*/ 4 w 13"/>
                <a:gd name="T3" fmla="*/ 9 h 10"/>
                <a:gd name="T4" fmla="*/ 0 w 13"/>
                <a:gd name="T5" fmla="*/ 7 h 10"/>
                <a:gd name="T6" fmla="*/ 5 w 13"/>
                <a:gd name="T7" fmla="*/ 0 h 10"/>
                <a:gd name="T8" fmla="*/ 13 w 1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13" y="1"/>
                  </a:moveTo>
                  <a:cubicBezTo>
                    <a:pt x="11" y="4"/>
                    <a:pt x="8" y="7"/>
                    <a:pt x="4" y="9"/>
                  </a:cubicBezTo>
                  <a:cubicBezTo>
                    <a:pt x="3" y="10"/>
                    <a:pt x="0" y="9"/>
                    <a:pt x="0" y="7"/>
                  </a:cubicBezTo>
                  <a:cubicBezTo>
                    <a:pt x="1" y="5"/>
                    <a:pt x="3" y="2"/>
                    <a:pt x="5" y="0"/>
                  </a:cubicBezTo>
                  <a:cubicBezTo>
                    <a:pt x="13" y="1"/>
                    <a:pt x="13" y="1"/>
                    <a:pt x="13" y="1"/>
                  </a:cubicBezTo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" name="Freeform 358">
              <a:extLst>
                <a:ext uri="{FF2B5EF4-FFF2-40B4-BE49-F238E27FC236}">
                  <a16:creationId xmlns:a16="http://schemas.microsoft.com/office/drawing/2014/main" id="{A5EE8627-1321-E214-0181-77616D03E22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95867" y="5151215"/>
              <a:ext cx="85409" cy="37580"/>
            </a:xfrm>
            <a:custGeom>
              <a:avLst/>
              <a:gdLst>
                <a:gd name="T0" fmla="*/ 3 w 13"/>
                <a:gd name="T1" fmla="*/ 0 h 6"/>
                <a:gd name="T2" fmla="*/ 13 w 13"/>
                <a:gd name="T3" fmla="*/ 1 h 6"/>
                <a:gd name="T4" fmla="*/ 8 w 13"/>
                <a:gd name="T5" fmla="*/ 6 h 6"/>
                <a:gd name="T6" fmla="*/ 0 w 13"/>
                <a:gd name="T7" fmla="*/ 5 h 6"/>
                <a:gd name="T8" fmla="*/ 3 w 1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3" y="0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1" y="3"/>
                    <a:pt x="10" y="5"/>
                    <a:pt x="8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3"/>
                    <a:pt x="2" y="1"/>
                    <a:pt x="3" y="0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" name="Freeform 359">
              <a:extLst>
                <a:ext uri="{FF2B5EF4-FFF2-40B4-BE49-F238E27FC236}">
                  <a16:creationId xmlns:a16="http://schemas.microsoft.com/office/drawing/2014/main" id="{CBAD42D2-44AC-018E-D3D9-DD2EABE225F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475655" y="4669509"/>
              <a:ext cx="92242" cy="58078"/>
            </a:xfrm>
            <a:custGeom>
              <a:avLst/>
              <a:gdLst>
                <a:gd name="T0" fmla="*/ 8 w 14"/>
                <a:gd name="T1" fmla="*/ 0 h 9"/>
                <a:gd name="T2" fmla="*/ 14 w 14"/>
                <a:gd name="T3" fmla="*/ 1 h 9"/>
                <a:gd name="T4" fmla="*/ 5 w 14"/>
                <a:gd name="T5" fmla="*/ 9 h 9"/>
                <a:gd name="T6" fmla="*/ 0 w 14"/>
                <a:gd name="T7" fmla="*/ 7 h 9"/>
                <a:gd name="T8" fmla="*/ 8 w 1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8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1" y="4"/>
                    <a:pt x="8" y="6"/>
                    <a:pt x="5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5"/>
                    <a:pt x="5" y="2"/>
                    <a:pt x="8" y="0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7" name="Freeform 360">
              <a:extLst>
                <a:ext uri="{FF2B5EF4-FFF2-40B4-BE49-F238E27FC236}">
                  <a16:creationId xmlns:a16="http://schemas.microsoft.com/office/drawing/2014/main" id="{B40FF45A-F3D6-8337-FA2C-13549D40F47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393663" y="4590933"/>
              <a:ext cx="122989" cy="85409"/>
            </a:xfrm>
            <a:custGeom>
              <a:avLst/>
              <a:gdLst>
                <a:gd name="T0" fmla="*/ 15 w 19"/>
                <a:gd name="T1" fmla="*/ 0 h 13"/>
                <a:gd name="T2" fmla="*/ 19 w 19"/>
                <a:gd name="T3" fmla="*/ 1 h 13"/>
                <a:gd name="T4" fmla="*/ 6 w 19"/>
                <a:gd name="T5" fmla="*/ 13 h 13"/>
                <a:gd name="T6" fmla="*/ 0 w 19"/>
                <a:gd name="T7" fmla="*/ 12 h 13"/>
                <a:gd name="T8" fmla="*/ 15 w 19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5" y="0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14" y="5"/>
                    <a:pt x="10" y="9"/>
                    <a:pt x="6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8"/>
                    <a:pt x="10" y="4"/>
                    <a:pt x="15" y="0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8" name="Freeform 361">
              <a:extLst>
                <a:ext uri="{FF2B5EF4-FFF2-40B4-BE49-F238E27FC236}">
                  <a16:creationId xmlns:a16="http://schemas.microsoft.com/office/drawing/2014/main" id="{39FCB204-DBA9-E25E-8C16-CB6C6CDBA83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222845" y="4461112"/>
              <a:ext cx="122989" cy="81993"/>
            </a:xfrm>
            <a:custGeom>
              <a:avLst/>
              <a:gdLst>
                <a:gd name="T0" fmla="*/ 0 w 19"/>
                <a:gd name="T1" fmla="*/ 7 h 13"/>
                <a:gd name="T2" fmla="*/ 18 w 19"/>
                <a:gd name="T3" fmla="*/ 0 h 13"/>
                <a:gd name="T4" fmla="*/ 18 w 19"/>
                <a:gd name="T5" fmla="*/ 1 h 13"/>
                <a:gd name="T6" fmla="*/ 15 w 19"/>
                <a:gd name="T7" fmla="*/ 3 h 13"/>
                <a:gd name="T8" fmla="*/ 0 w 19"/>
                <a:gd name="T9" fmla="*/ 13 h 13"/>
                <a:gd name="T10" fmla="*/ 0 w 19"/>
                <a:gd name="T1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3">
                  <a:moveTo>
                    <a:pt x="0" y="7"/>
                  </a:moveTo>
                  <a:cubicBezTo>
                    <a:pt x="6" y="5"/>
                    <a:pt x="12" y="2"/>
                    <a:pt x="18" y="0"/>
                  </a:cubicBezTo>
                  <a:cubicBezTo>
                    <a:pt x="18" y="0"/>
                    <a:pt x="19" y="1"/>
                    <a:pt x="18" y="1"/>
                  </a:cubicBezTo>
                  <a:cubicBezTo>
                    <a:pt x="17" y="2"/>
                    <a:pt x="16" y="3"/>
                    <a:pt x="15" y="3"/>
                  </a:cubicBezTo>
                  <a:cubicBezTo>
                    <a:pt x="10" y="6"/>
                    <a:pt x="5" y="10"/>
                    <a:pt x="0" y="13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9" name="Freeform 362">
              <a:extLst>
                <a:ext uri="{FF2B5EF4-FFF2-40B4-BE49-F238E27FC236}">
                  <a16:creationId xmlns:a16="http://schemas.microsoft.com/office/drawing/2014/main" id="{94B15CCF-AB38-E578-D491-1A3F98FD91F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345834" y="4505524"/>
              <a:ext cx="71743" cy="85409"/>
            </a:xfrm>
            <a:custGeom>
              <a:avLst/>
              <a:gdLst>
                <a:gd name="T0" fmla="*/ 11 w 11"/>
                <a:gd name="T1" fmla="*/ 0 h 13"/>
                <a:gd name="T2" fmla="*/ 11 w 11"/>
                <a:gd name="T3" fmla="*/ 6 h 13"/>
                <a:gd name="T4" fmla="*/ 1 w 11"/>
                <a:gd name="T5" fmla="*/ 13 h 13"/>
                <a:gd name="T6" fmla="*/ 0 w 11"/>
                <a:gd name="T7" fmla="*/ 5 h 13"/>
                <a:gd name="T8" fmla="*/ 11 w 11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11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8" y="8"/>
                    <a:pt x="4" y="11"/>
                    <a:pt x="1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" y="3"/>
                    <a:pt x="7" y="2"/>
                    <a:pt x="11" y="0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0" name="Freeform 363">
              <a:extLst>
                <a:ext uri="{FF2B5EF4-FFF2-40B4-BE49-F238E27FC236}">
                  <a16:creationId xmlns:a16="http://schemas.microsoft.com/office/drawing/2014/main" id="{EAC3C133-A3AA-9249-66CB-84B08FD57F3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410744" y="4539688"/>
              <a:ext cx="119572" cy="129822"/>
            </a:xfrm>
            <a:custGeom>
              <a:avLst/>
              <a:gdLst>
                <a:gd name="T0" fmla="*/ 0 w 18"/>
                <a:gd name="T1" fmla="*/ 10 h 20"/>
                <a:gd name="T2" fmla="*/ 17 w 18"/>
                <a:gd name="T3" fmla="*/ 0 h 20"/>
                <a:gd name="T4" fmla="*/ 18 w 18"/>
                <a:gd name="T5" fmla="*/ 8 h 20"/>
                <a:gd name="T6" fmla="*/ 2 w 18"/>
                <a:gd name="T7" fmla="*/ 20 h 20"/>
                <a:gd name="T8" fmla="*/ 0 w 18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0">
                  <a:moveTo>
                    <a:pt x="0" y="10"/>
                  </a:moveTo>
                  <a:cubicBezTo>
                    <a:pt x="6" y="6"/>
                    <a:pt x="11" y="3"/>
                    <a:pt x="17" y="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3" y="12"/>
                    <a:pt x="7" y="16"/>
                    <a:pt x="2" y="2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1" name="Freeform 364">
              <a:extLst>
                <a:ext uri="{FF2B5EF4-FFF2-40B4-BE49-F238E27FC236}">
                  <a16:creationId xmlns:a16="http://schemas.microsoft.com/office/drawing/2014/main" id="{FDED2E92-C282-4A86-A73D-583A3DCC28B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516651" y="4604599"/>
              <a:ext cx="58078" cy="102491"/>
            </a:xfrm>
            <a:custGeom>
              <a:avLst/>
              <a:gdLst>
                <a:gd name="T0" fmla="*/ 7 w 9"/>
                <a:gd name="T1" fmla="*/ 0 h 16"/>
                <a:gd name="T2" fmla="*/ 9 w 9"/>
                <a:gd name="T3" fmla="*/ 10 h 16"/>
                <a:gd name="T4" fmla="*/ 2 w 9"/>
                <a:gd name="T5" fmla="*/ 16 h 16"/>
                <a:gd name="T6" fmla="*/ 0 w 9"/>
                <a:gd name="T7" fmla="*/ 4 h 16"/>
                <a:gd name="T8" fmla="*/ 7 w 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7" y="0"/>
                  </a:moveTo>
                  <a:cubicBezTo>
                    <a:pt x="9" y="10"/>
                    <a:pt x="9" y="10"/>
                    <a:pt x="9" y="10"/>
                  </a:cubicBezTo>
                  <a:cubicBezTo>
                    <a:pt x="7" y="12"/>
                    <a:pt x="4" y="14"/>
                    <a:pt x="2" y="1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1"/>
                    <a:pt x="7" y="0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2" name="Freeform 365">
              <a:extLst>
                <a:ext uri="{FF2B5EF4-FFF2-40B4-BE49-F238E27FC236}">
                  <a16:creationId xmlns:a16="http://schemas.microsoft.com/office/drawing/2014/main" id="{342E77B9-DF27-C7A0-FEAE-0E43DB46022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561064" y="4628513"/>
              <a:ext cx="133238" cy="184483"/>
            </a:xfrm>
            <a:custGeom>
              <a:avLst/>
              <a:gdLst>
                <a:gd name="T0" fmla="*/ 0 w 20"/>
                <a:gd name="T1" fmla="*/ 15 h 28"/>
                <a:gd name="T2" fmla="*/ 18 w 20"/>
                <a:gd name="T3" fmla="*/ 0 h 28"/>
                <a:gd name="T4" fmla="*/ 20 w 20"/>
                <a:gd name="T5" fmla="*/ 12 h 28"/>
                <a:gd name="T6" fmla="*/ 2 w 20"/>
                <a:gd name="T7" fmla="*/ 28 h 28"/>
                <a:gd name="T8" fmla="*/ 0 w 20"/>
                <a:gd name="T9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8">
                  <a:moveTo>
                    <a:pt x="0" y="15"/>
                  </a:moveTo>
                  <a:cubicBezTo>
                    <a:pt x="6" y="10"/>
                    <a:pt x="12" y="5"/>
                    <a:pt x="18" y="0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4" y="18"/>
                    <a:pt x="8" y="23"/>
                    <a:pt x="2" y="28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3" name="Freeform 366">
              <a:extLst>
                <a:ext uri="{FF2B5EF4-FFF2-40B4-BE49-F238E27FC236}">
                  <a16:creationId xmlns:a16="http://schemas.microsoft.com/office/drawing/2014/main" id="{C55F3679-2D90-9849-FB94-1422F6DCE11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680637" y="4727587"/>
              <a:ext cx="71743" cy="150320"/>
            </a:xfrm>
            <a:custGeom>
              <a:avLst/>
              <a:gdLst>
                <a:gd name="T0" fmla="*/ 4 w 11"/>
                <a:gd name="T1" fmla="*/ 5 h 23"/>
                <a:gd name="T2" fmla="*/ 9 w 11"/>
                <a:gd name="T3" fmla="*/ 0 h 23"/>
                <a:gd name="T4" fmla="*/ 11 w 11"/>
                <a:gd name="T5" fmla="*/ 13 h 23"/>
                <a:gd name="T6" fmla="*/ 2 w 11"/>
                <a:gd name="T7" fmla="*/ 23 h 23"/>
                <a:gd name="T8" fmla="*/ 0 w 11"/>
                <a:gd name="T9" fmla="*/ 9 h 23"/>
                <a:gd name="T10" fmla="*/ 4 w 1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3">
                  <a:moveTo>
                    <a:pt x="4" y="5"/>
                  </a:moveTo>
                  <a:cubicBezTo>
                    <a:pt x="6" y="3"/>
                    <a:pt x="7" y="2"/>
                    <a:pt x="9" y="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8" y="16"/>
                    <a:pt x="5" y="20"/>
                    <a:pt x="2" y="2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7"/>
                    <a:pt x="3" y="6"/>
                    <a:pt x="4" y="5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4" name="Freeform 367">
              <a:extLst>
                <a:ext uri="{FF2B5EF4-FFF2-40B4-BE49-F238E27FC236}">
                  <a16:creationId xmlns:a16="http://schemas.microsoft.com/office/drawing/2014/main" id="{B632FC9D-92E1-EB1E-DCC6-8A3C9C856E9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738715" y="4785665"/>
              <a:ext cx="129822" cy="222063"/>
            </a:xfrm>
            <a:custGeom>
              <a:avLst/>
              <a:gdLst>
                <a:gd name="T0" fmla="*/ 0 w 20"/>
                <a:gd name="T1" fmla="*/ 21 h 34"/>
                <a:gd name="T2" fmla="*/ 18 w 20"/>
                <a:gd name="T3" fmla="*/ 0 h 34"/>
                <a:gd name="T4" fmla="*/ 20 w 20"/>
                <a:gd name="T5" fmla="*/ 14 h 34"/>
                <a:gd name="T6" fmla="*/ 2 w 20"/>
                <a:gd name="T7" fmla="*/ 34 h 34"/>
                <a:gd name="T8" fmla="*/ 0 w 20"/>
                <a:gd name="T9" fmla="*/ 2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4">
                  <a:moveTo>
                    <a:pt x="0" y="21"/>
                  </a:moveTo>
                  <a:cubicBezTo>
                    <a:pt x="6" y="14"/>
                    <a:pt x="12" y="7"/>
                    <a:pt x="18" y="0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4" y="20"/>
                    <a:pt x="8" y="27"/>
                    <a:pt x="2" y="34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5" name="Freeform 368">
              <a:extLst>
                <a:ext uri="{FF2B5EF4-FFF2-40B4-BE49-F238E27FC236}">
                  <a16:creationId xmlns:a16="http://schemas.microsoft.com/office/drawing/2014/main" id="{4165840D-D3EA-366B-7AFF-022D02DB904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54871" y="4922320"/>
              <a:ext cx="58078" cy="136654"/>
            </a:xfrm>
            <a:custGeom>
              <a:avLst/>
              <a:gdLst>
                <a:gd name="T0" fmla="*/ 7 w 9"/>
                <a:gd name="T1" fmla="*/ 0 h 21"/>
                <a:gd name="T2" fmla="*/ 9 w 9"/>
                <a:gd name="T3" fmla="*/ 13 h 21"/>
                <a:gd name="T4" fmla="*/ 3 w 9"/>
                <a:gd name="T5" fmla="*/ 21 h 21"/>
                <a:gd name="T6" fmla="*/ 0 w 9"/>
                <a:gd name="T7" fmla="*/ 10 h 21"/>
                <a:gd name="T8" fmla="*/ 7 w 9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1">
                  <a:moveTo>
                    <a:pt x="7" y="0"/>
                  </a:moveTo>
                  <a:cubicBezTo>
                    <a:pt x="9" y="13"/>
                    <a:pt x="9" y="13"/>
                    <a:pt x="9" y="13"/>
                  </a:cubicBezTo>
                  <a:cubicBezTo>
                    <a:pt x="7" y="16"/>
                    <a:pt x="5" y="18"/>
                    <a:pt x="3" y="2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7"/>
                    <a:pt x="4" y="3"/>
                    <a:pt x="7" y="0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" name="Freeform 369">
              <a:extLst>
                <a:ext uri="{FF2B5EF4-FFF2-40B4-BE49-F238E27FC236}">
                  <a16:creationId xmlns:a16="http://schemas.microsoft.com/office/drawing/2014/main" id="{2DBF4797-03BB-27BA-0B76-DAFD2F6471D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95867" y="4987230"/>
              <a:ext cx="88825" cy="157152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0 h 24"/>
                <a:gd name="T4" fmla="*/ 14 w 14"/>
                <a:gd name="T5" fmla="*/ 11 h 24"/>
                <a:gd name="T6" fmla="*/ 5 w 14"/>
                <a:gd name="T7" fmla="*/ 24 h 24"/>
                <a:gd name="T8" fmla="*/ 0 w 14"/>
                <a:gd name="T9" fmla="*/ 18 h 24"/>
                <a:gd name="T10" fmla="*/ 11 w 1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1" y="15"/>
                    <a:pt x="8" y="20"/>
                    <a:pt x="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" y="12"/>
                    <a:pt x="7" y="6"/>
                    <a:pt x="11" y="0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7" name="Freeform 370">
              <a:extLst>
                <a:ext uri="{FF2B5EF4-FFF2-40B4-BE49-F238E27FC236}">
                  <a16:creationId xmlns:a16="http://schemas.microsoft.com/office/drawing/2014/main" id="{5F2923F0-1B40-328A-472D-12FF0E70FD8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53945" y="5103386"/>
              <a:ext cx="51245" cy="71743"/>
            </a:xfrm>
            <a:custGeom>
              <a:avLst/>
              <a:gdLst>
                <a:gd name="T0" fmla="*/ 3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8 h 11"/>
                <a:gd name="T8" fmla="*/ 3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3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6" y="8"/>
                    <a:pt x="5" y="10"/>
                    <a:pt x="4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5"/>
                    <a:pt x="2" y="3"/>
                    <a:pt x="3" y="0"/>
                  </a:cubicBezTo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8" name="Freeform 371">
              <a:extLst>
                <a:ext uri="{FF2B5EF4-FFF2-40B4-BE49-F238E27FC236}">
                  <a16:creationId xmlns:a16="http://schemas.microsoft.com/office/drawing/2014/main" id="{47B889B7-FF1A-E680-8280-04CC5D0D299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81276" y="5158048"/>
              <a:ext cx="37580" cy="71743"/>
            </a:xfrm>
            <a:custGeom>
              <a:avLst/>
              <a:gdLst>
                <a:gd name="T0" fmla="*/ 6 w 6"/>
                <a:gd name="T1" fmla="*/ 3 h 11"/>
                <a:gd name="T2" fmla="*/ 1 w 6"/>
                <a:gd name="T3" fmla="*/ 11 h 11"/>
                <a:gd name="T4" fmla="*/ 1 w 6"/>
                <a:gd name="T5" fmla="*/ 11 h 11"/>
                <a:gd name="T6" fmla="*/ 2 w 6"/>
                <a:gd name="T7" fmla="*/ 0 h 11"/>
                <a:gd name="T8" fmla="*/ 6 w 6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3"/>
                  </a:moveTo>
                  <a:cubicBezTo>
                    <a:pt x="4" y="6"/>
                    <a:pt x="2" y="9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1" y="3"/>
                    <a:pt x="2" y="0"/>
                  </a:cubicBez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9" name="Freeform 372">
              <a:extLst>
                <a:ext uri="{FF2B5EF4-FFF2-40B4-BE49-F238E27FC236}">
                  <a16:creationId xmlns:a16="http://schemas.microsoft.com/office/drawing/2014/main" id="{D1C8886F-0C1F-C89E-7240-4DB10C1B930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403912" y="4922320"/>
              <a:ext cx="92242" cy="37580"/>
            </a:xfrm>
            <a:custGeom>
              <a:avLst/>
              <a:gdLst>
                <a:gd name="T0" fmla="*/ 14 w 14"/>
                <a:gd name="T1" fmla="*/ 0 h 6"/>
                <a:gd name="T2" fmla="*/ 2 w 14"/>
                <a:gd name="T3" fmla="*/ 6 h 6"/>
                <a:gd name="T4" fmla="*/ 0 w 14"/>
                <a:gd name="T5" fmla="*/ 5 h 6"/>
                <a:gd name="T6" fmla="*/ 14 w 1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cubicBezTo>
                    <a:pt x="10" y="2"/>
                    <a:pt x="6" y="4"/>
                    <a:pt x="2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5" y="3"/>
                    <a:pt x="9" y="2"/>
                    <a:pt x="14" y="0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0" name="Freeform 373">
              <a:extLst>
                <a:ext uri="{FF2B5EF4-FFF2-40B4-BE49-F238E27FC236}">
                  <a16:creationId xmlns:a16="http://schemas.microsoft.com/office/drawing/2014/main" id="{7443E01E-DAD2-206D-ECCE-351519D1824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482488" y="4956483"/>
              <a:ext cx="68327" cy="23914"/>
            </a:xfrm>
            <a:custGeom>
              <a:avLst/>
              <a:gdLst>
                <a:gd name="T0" fmla="*/ 8 w 10"/>
                <a:gd name="T1" fmla="*/ 0 h 4"/>
                <a:gd name="T2" fmla="*/ 10 w 10"/>
                <a:gd name="T3" fmla="*/ 1 h 4"/>
                <a:gd name="T4" fmla="*/ 3 w 10"/>
                <a:gd name="T5" fmla="*/ 4 h 4"/>
                <a:gd name="T6" fmla="*/ 0 w 10"/>
                <a:gd name="T7" fmla="*/ 2 h 4"/>
                <a:gd name="T8" fmla="*/ 8 w 1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8" y="0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7" y="2"/>
                    <a:pt x="5" y="3"/>
                    <a:pt x="3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1"/>
                    <a:pt x="5" y="1"/>
                    <a:pt x="8" y="0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1" name="Freeform 374">
              <a:extLst>
                <a:ext uri="{FF2B5EF4-FFF2-40B4-BE49-F238E27FC236}">
                  <a16:creationId xmlns:a16="http://schemas.microsoft.com/office/drawing/2014/main" id="{3DEBBA3F-877F-048F-4033-4BA6A0FDE33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653306" y="5028227"/>
              <a:ext cx="112740" cy="58078"/>
            </a:xfrm>
            <a:custGeom>
              <a:avLst/>
              <a:gdLst>
                <a:gd name="T0" fmla="*/ 13 w 17"/>
                <a:gd name="T1" fmla="*/ 0 h 9"/>
                <a:gd name="T2" fmla="*/ 17 w 17"/>
                <a:gd name="T3" fmla="*/ 2 h 9"/>
                <a:gd name="T4" fmla="*/ 4 w 17"/>
                <a:gd name="T5" fmla="*/ 9 h 9"/>
                <a:gd name="T6" fmla="*/ 0 w 17"/>
                <a:gd name="T7" fmla="*/ 7 h 9"/>
                <a:gd name="T8" fmla="*/ 13 w 1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2" y="5"/>
                    <a:pt x="8" y="7"/>
                    <a:pt x="4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4"/>
                    <a:pt x="9" y="2"/>
                    <a:pt x="13" y="0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2" name="Freeform 375">
              <a:extLst>
                <a:ext uri="{FF2B5EF4-FFF2-40B4-BE49-F238E27FC236}">
                  <a16:creationId xmlns:a16="http://schemas.microsoft.com/office/drawing/2014/main" id="{70115A7F-0193-3FE0-CF61-FB0DB57D99A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738715" y="5072639"/>
              <a:ext cx="78576" cy="44413"/>
            </a:xfrm>
            <a:custGeom>
              <a:avLst/>
              <a:gdLst>
                <a:gd name="T0" fmla="*/ 8 w 12"/>
                <a:gd name="T1" fmla="*/ 0 h 7"/>
                <a:gd name="T2" fmla="*/ 12 w 12"/>
                <a:gd name="T3" fmla="*/ 2 h 7"/>
                <a:gd name="T4" fmla="*/ 9 w 12"/>
                <a:gd name="T5" fmla="*/ 4 h 7"/>
                <a:gd name="T6" fmla="*/ 4 w 12"/>
                <a:gd name="T7" fmla="*/ 7 h 7"/>
                <a:gd name="T8" fmla="*/ 0 w 12"/>
                <a:gd name="T9" fmla="*/ 4 h 7"/>
                <a:gd name="T10" fmla="*/ 8 w 12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7">
                  <a:moveTo>
                    <a:pt x="8" y="0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8" y="5"/>
                    <a:pt x="6" y="6"/>
                    <a:pt x="4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3"/>
                    <a:pt x="5" y="1"/>
                    <a:pt x="8" y="0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3" name="Freeform 376">
              <a:extLst>
                <a:ext uri="{FF2B5EF4-FFF2-40B4-BE49-F238E27FC236}">
                  <a16:creationId xmlns:a16="http://schemas.microsoft.com/office/drawing/2014/main" id="{7B089894-1699-97B9-5BEB-6F3A392E383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789960" y="5096554"/>
              <a:ext cx="143487" cy="99074"/>
            </a:xfrm>
            <a:custGeom>
              <a:avLst/>
              <a:gdLst>
                <a:gd name="T0" fmla="*/ 18 w 22"/>
                <a:gd name="T1" fmla="*/ 0 h 15"/>
                <a:gd name="T2" fmla="*/ 22 w 22"/>
                <a:gd name="T3" fmla="*/ 3 h 15"/>
                <a:gd name="T4" fmla="*/ 5 w 22"/>
                <a:gd name="T5" fmla="*/ 15 h 15"/>
                <a:gd name="T6" fmla="*/ 0 w 22"/>
                <a:gd name="T7" fmla="*/ 13 h 15"/>
                <a:gd name="T8" fmla="*/ 18 w 22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5">
                  <a:moveTo>
                    <a:pt x="18" y="0"/>
                  </a:moveTo>
                  <a:cubicBezTo>
                    <a:pt x="22" y="3"/>
                    <a:pt x="22" y="3"/>
                    <a:pt x="22" y="3"/>
                  </a:cubicBezTo>
                  <a:cubicBezTo>
                    <a:pt x="16" y="7"/>
                    <a:pt x="11" y="11"/>
                    <a:pt x="5" y="1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6" y="8"/>
                    <a:pt x="12" y="4"/>
                    <a:pt x="18" y="0"/>
                  </a:cubicBezTo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4" name="Freeform 377">
              <a:extLst>
                <a:ext uri="{FF2B5EF4-FFF2-40B4-BE49-F238E27FC236}">
                  <a16:creationId xmlns:a16="http://schemas.microsoft.com/office/drawing/2014/main" id="{BCAC1A49-C9FE-5776-158A-B6F20E90128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02700" y="5181963"/>
              <a:ext cx="64911" cy="40996"/>
            </a:xfrm>
            <a:custGeom>
              <a:avLst/>
              <a:gdLst>
                <a:gd name="T0" fmla="*/ 5 w 10"/>
                <a:gd name="T1" fmla="*/ 0 h 6"/>
                <a:gd name="T2" fmla="*/ 10 w 10"/>
                <a:gd name="T3" fmla="*/ 2 h 6"/>
                <a:gd name="T4" fmla="*/ 9 w 10"/>
                <a:gd name="T5" fmla="*/ 3 h 6"/>
                <a:gd name="T6" fmla="*/ 5 w 10"/>
                <a:gd name="T7" fmla="*/ 6 h 6"/>
                <a:gd name="T8" fmla="*/ 0 w 10"/>
                <a:gd name="T9" fmla="*/ 3 h 6"/>
                <a:gd name="T10" fmla="*/ 5 w 1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5" y="0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3"/>
                    <a:pt x="9" y="3"/>
                  </a:cubicBezTo>
                  <a:cubicBezTo>
                    <a:pt x="7" y="4"/>
                    <a:pt x="6" y="5"/>
                    <a:pt x="5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3" y="1"/>
                    <a:pt x="5" y="0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5" name="Freeform 378">
              <a:extLst>
                <a:ext uri="{FF2B5EF4-FFF2-40B4-BE49-F238E27FC236}">
                  <a16:creationId xmlns:a16="http://schemas.microsoft.com/office/drawing/2014/main" id="{BA4245B9-B88C-7237-0D73-68D262637E2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33447" y="5202461"/>
              <a:ext cx="99074" cy="71743"/>
            </a:xfrm>
            <a:custGeom>
              <a:avLst/>
              <a:gdLst>
                <a:gd name="T0" fmla="*/ 10 w 15"/>
                <a:gd name="T1" fmla="*/ 0 h 11"/>
                <a:gd name="T2" fmla="*/ 15 w 15"/>
                <a:gd name="T3" fmla="*/ 3 h 11"/>
                <a:gd name="T4" fmla="*/ 6 w 15"/>
                <a:gd name="T5" fmla="*/ 11 h 11"/>
                <a:gd name="T6" fmla="*/ 0 w 15"/>
                <a:gd name="T7" fmla="*/ 8 h 11"/>
                <a:gd name="T8" fmla="*/ 1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10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2" y="6"/>
                    <a:pt x="9" y="8"/>
                    <a:pt x="6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6" y="3"/>
                    <a:pt x="10" y="0"/>
                  </a:cubicBezTo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" name="Freeform 379">
              <a:extLst>
                <a:ext uri="{FF2B5EF4-FFF2-40B4-BE49-F238E27FC236}">
                  <a16:creationId xmlns:a16="http://schemas.microsoft.com/office/drawing/2014/main" id="{D9879665-567C-C525-DCD4-8F34B8AC82F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18856" y="5274204"/>
              <a:ext cx="64911" cy="37580"/>
            </a:xfrm>
            <a:custGeom>
              <a:avLst/>
              <a:gdLst>
                <a:gd name="T0" fmla="*/ 10 w 10"/>
                <a:gd name="T1" fmla="*/ 2 h 6"/>
                <a:gd name="T2" fmla="*/ 3 w 10"/>
                <a:gd name="T3" fmla="*/ 6 h 6"/>
                <a:gd name="T4" fmla="*/ 0 w 10"/>
                <a:gd name="T5" fmla="*/ 4 h 6"/>
                <a:gd name="T6" fmla="*/ 4 w 10"/>
                <a:gd name="T7" fmla="*/ 0 h 6"/>
                <a:gd name="T8" fmla="*/ 10 w 10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10" y="2"/>
                  </a:moveTo>
                  <a:cubicBezTo>
                    <a:pt x="8" y="4"/>
                    <a:pt x="5" y="5"/>
                    <a:pt x="3" y="6"/>
                  </a:cubicBezTo>
                  <a:cubicBezTo>
                    <a:pt x="1" y="6"/>
                    <a:pt x="0" y="5"/>
                    <a:pt x="0" y="4"/>
                  </a:cubicBezTo>
                  <a:cubicBezTo>
                    <a:pt x="1" y="3"/>
                    <a:pt x="3" y="1"/>
                    <a:pt x="4" y="0"/>
                  </a:cubicBezTo>
                  <a:cubicBezTo>
                    <a:pt x="10" y="2"/>
                    <a:pt x="10" y="2"/>
                    <a:pt x="10" y="2"/>
                  </a:cubicBezTo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7" name="Freeform 380">
              <a:extLst>
                <a:ext uri="{FF2B5EF4-FFF2-40B4-BE49-F238E27FC236}">
                  <a16:creationId xmlns:a16="http://schemas.microsoft.com/office/drawing/2014/main" id="{01F7D9DE-DE88-A691-6B8A-A43BEF1F556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91525" y="5253706"/>
              <a:ext cx="64911" cy="34164"/>
            </a:xfrm>
            <a:custGeom>
              <a:avLst/>
              <a:gdLst>
                <a:gd name="T0" fmla="*/ 4 w 10"/>
                <a:gd name="T1" fmla="*/ 0 h 5"/>
                <a:gd name="T2" fmla="*/ 10 w 10"/>
                <a:gd name="T3" fmla="*/ 3 h 5"/>
                <a:gd name="T4" fmla="*/ 6 w 10"/>
                <a:gd name="T5" fmla="*/ 5 h 5"/>
                <a:gd name="T6" fmla="*/ 0 w 10"/>
                <a:gd name="T7" fmla="*/ 3 h 5"/>
                <a:gd name="T8" fmla="*/ 4 w 1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">
                  <a:moveTo>
                    <a:pt x="4" y="0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9" y="4"/>
                    <a:pt x="8" y="5"/>
                    <a:pt x="6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2"/>
                    <a:pt x="3" y="1"/>
                    <a:pt x="4" y="0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8" name="Freeform 381">
              <a:extLst>
                <a:ext uri="{FF2B5EF4-FFF2-40B4-BE49-F238E27FC236}">
                  <a16:creationId xmlns:a16="http://schemas.microsoft.com/office/drawing/2014/main" id="{CA3B2CB1-5DA5-5882-8443-1CF63FEA93F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608893" y="5000896"/>
              <a:ext cx="71743" cy="37580"/>
            </a:xfrm>
            <a:custGeom>
              <a:avLst/>
              <a:gdLst>
                <a:gd name="T0" fmla="*/ 8 w 11"/>
                <a:gd name="T1" fmla="*/ 0 h 6"/>
                <a:gd name="T2" fmla="*/ 11 w 11"/>
                <a:gd name="T3" fmla="*/ 2 h 6"/>
                <a:gd name="T4" fmla="*/ 4 w 11"/>
                <a:gd name="T5" fmla="*/ 6 h 6"/>
                <a:gd name="T6" fmla="*/ 0 w 11"/>
                <a:gd name="T7" fmla="*/ 4 h 6"/>
                <a:gd name="T8" fmla="*/ 8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8" y="0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9" y="4"/>
                    <a:pt x="6" y="5"/>
                    <a:pt x="4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3"/>
                    <a:pt x="5" y="2"/>
                    <a:pt x="8" y="0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" name="Freeform 382">
              <a:extLst>
                <a:ext uri="{FF2B5EF4-FFF2-40B4-BE49-F238E27FC236}">
                  <a16:creationId xmlns:a16="http://schemas.microsoft.com/office/drawing/2014/main" id="{B0851871-6237-AD39-420D-DF5895EF400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530317" y="4966732"/>
              <a:ext cx="95658" cy="47829"/>
            </a:xfrm>
            <a:custGeom>
              <a:avLst/>
              <a:gdLst>
                <a:gd name="T0" fmla="*/ 12 w 15"/>
                <a:gd name="T1" fmla="*/ 0 h 7"/>
                <a:gd name="T2" fmla="*/ 15 w 15"/>
                <a:gd name="T3" fmla="*/ 2 h 7"/>
                <a:gd name="T4" fmla="*/ 3 w 15"/>
                <a:gd name="T5" fmla="*/ 7 h 7"/>
                <a:gd name="T6" fmla="*/ 0 w 15"/>
                <a:gd name="T7" fmla="*/ 5 h 7"/>
                <a:gd name="T8" fmla="*/ 12 w 1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0"/>
                  </a:moveTo>
                  <a:cubicBezTo>
                    <a:pt x="15" y="2"/>
                    <a:pt x="15" y="2"/>
                    <a:pt x="15" y="2"/>
                  </a:cubicBezTo>
                  <a:cubicBezTo>
                    <a:pt x="11" y="4"/>
                    <a:pt x="7" y="5"/>
                    <a:pt x="3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" y="4"/>
                    <a:pt x="8" y="2"/>
                    <a:pt x="12" y="0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0" name="Freeform 383">
              <a:extLst>
                <a:ext uri="{FF2B5EF4-FFF2-40B4-BE49-F238E27FC236}">
                  <a16:creationId xmlns:a16="http://schemas.microsoft.com/office/drawing/2014/main" id="{F4CA8EF3-FE53-AB96-132E-5059DF414C9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386830" y="4915487"/>
              <a:ext cx="102491" cy="34164"/>
            </a:xfrm>
            <a:custGeom>
              <a:avLst/>
              <a:gdLst>
                <a:gd name="T0" fmla="*/ 1 w 16"/>
                <a:gd name="T1" fmla="*/ 1 h 5"/>
                <a:gd name="T2" fmla="*/ 15 w 16"/>
                <a:gd name="T3" fmla="*/ 0 h 5"/>
                <a:gd name="T4" fmla="*/ 15 w 16"/>
                <a:gd name="T5" fmla="*/ 1 h 5"/>
                <a:gd name="T6" fmla="*/ 13 w 16"/>
                <a:gd name="T7" fmla="*/ 1 h 5"/>
                <a:gd name="T8" fmla="*/ 0 w 16"/>
                <a:gd name="T9" fmla="*/ 5 h 5"/>
                <a:gd name="T10" fmla="*/ 1 w 1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5">
                  <a:moveTo>
                    <a:pt x="1" y="1"/>
                  </a:moveTo>
                  <a:cubicBezTo>
                    <a:pt x="6" y="0"/>
                    <a:pt x="11" y="0"/>
                    <a:pt x="15" y="0"/>
                  </a:cubicBezTo>
                  <a:cubicBezTo>
                    <a:pt x="16" y="0"/>
                    <a:pt x="16" y="0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9" y="3"/>
                    <a:pt x="5" y="4"/>
                    <a:pt x="0" y="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1" name="Freeform 384">
              <a:extLst>
                <a:ext uri="{FF2B5EF4-FFF2-40B4-BE49-F238E27FC236}">
                  <a16:creationId xmlns:a16="http://schemas.microsoft.com/office/drawing/2014/main" id="{0CF0410C-456D-18C5-DE05-47CD534341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482488" y="4922320"/>
              <a:ext cx="61494" cy="44413"/>
            </a:xfrm>
            <a:custGeom>
              <a:avLst/>
              <a:gdLst>
                <a:gd name="T0" fmla="*/ 9 w 9"/>
                <a:gd name="T1" fmla="*/ 0 h 7"/>
                <a:gd name="T2" fmla="*/ 8 w 9"/>
                <a:gd name="T3" fmla="*/ 4 h 7"/>
                <a:gd name="T4" fmla="*/ 0 w 9"/>
                <a:gd name="T5" fmla="*/ 7 h 7"/>
                <a:gd name="T6" fmla="*/ 1 w 9"/>
                <a:gd name="T7" fmla="*/ 1 h 7"/>
                <a:gd name="T8" fmla="*/ 9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9" y="0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6"/>
                    <a:pt x="0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4" y="1"/>
                    <a:pt x="7" y="0"/>
                    <a:pt x="9" y="0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2" name="Freeform 385">
              <a:extLst>
                <a:ext uri="{FF2B5EF4-FFF2-40B4-BE49-F238E27FC236}">
                  <a16:creationId xmlns:a16="http://schemas.microsoft.com/office/drawing/2014/main" id="{EC2BA3B6-67E9-C243-979A-615FE1B920B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537150" y="4929152"/>
              <a:ext cx="88825" cy="78576"/>
            </a:xfrm>
            <a:custGeom>
              <a:avLst/>
              <a:gdLst>
                <a:gd name="T0" fmla="*/ 0 w 14"/>
                <a:gd name="T1" fmla="*/ 4 h 12"/>
                <a:gd name="T2" fmla="*/ 14 w 14"/>
                <a:gd name="T3" fmla="*/ 0 h 12"/>
                <a:gd name="T4" fmla="*/ 13 w 14"/>
                <a:gd name="T5" fmla="*/ 6 h 12"/>
                <a:gd name="T6" fmla="*/ 0 w 14"/>
                <a:gd name="T7" fmla="*/ 12 h 12"/>
                <a:gd name="T8" fmla="*/ 0 w 14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0" y="4"/>
                  </a:moveTo>
                  <a:cubicBezTo>
                    <a:pt x="5" y="2"/>
                    <a:pt x="9" y="1"/>
                    <a:pt x="14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9" y="8"/>
                    <a:pt x="4" y="10"/>
                    <a:pt x="0" y="12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3" name="Freeform 386">
              <a:extLst>
                <a:ext uri="{FF2B5EF4-FFF2-40B4-BE49-F238E27FC236}">
                  <a16:creationId xmlns:a16="http://schemas.microsoft.com/office/drawing/2014/main" id="{3A9EAA82-7A52-7048-F098-F916C415472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625975" y="4956483"/>
              <a:ext cx="47829" cy="71743"/>
            </a:xfrm>
            <a:custGeom>
              <a:avLst/>
              <a:gdLst>
                <a:gd name="T0" fmla="*/ 7 w 7"/>
                <a:gd name="T1" fmla="*/ 0 h 11"/>
                <a:gd name="T2" fmla="*/ 7 w 7"/>
                <a:gd name="T3" fmla="*/ 8 h 11"/>
                <a:gd name="T4" fmla="*/ 0 w 7"/>
                <a:gd name="T5" fmla="*/ 11 h 11"/>
                <a:gd name="T6" fmla="*/ 1 w 7"/>
                <a:gd name="T7" fmla="*/ 2 h 11"/>
                <a:gd name="T8" fmla="*/ 7 w 7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7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4" y="9"/>
                    <a:pt x="2" y="10"/>
                    <a:pt x="0" y="1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"/>
                    <a:pt x="5" y="0"/>
                    <a:pt x="7" y="0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4" name="Freeform 387">
              <a:extLst>
                <a:ext uri="{FF2B5EF4-FFF2-40B4-BE49-F238E27FC236}">
                  <a16:creationId xmlns:a16="http://schemas.microsoft.com/office/drawing/2014/main" id="{5CC59F9B-2D5E-F874-9869-E427DF4099A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666971" y="4966732"/>
              <a:ext cx="102491" cy="105907"/>
            </a:xfrm>
            <a:custGeom>
              <a:avLst/>
              <a:gdLst>
                <a:gd name="T0" fmla="*/ 1 w 16"/>
                <a:gd name="T1" fmla="*/ 7 h 16"/>
                <a:gd name="T2" fmla="*/ 16 w 16"/>
                <a:gd name="T3" fmla="*/ 0 h 16"/>
                <a:gd name="T4" fmla="*/ 15 w 16"/>
                <a:gd name="T5" fmla="*/ 9 h 16"/>
                <a:gd name="T6" fmla="*/ 0 w 16"/>
                <a:gd name="T7" fmla="*/ 16 h 16"/>
                <a:gd name="T8" fmla="*/ 1 w 16"/>
                <a:gd name="T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" y="7"/>
                  </a:moveTo>
                  <a:cubicBezTo>
                    <a:pt x="6" y="4"/>
                    <a:pt x="11" y="2"/>
                    <a:pt x="16" y="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0" y="11"/>
                    <a:pt x="5" y="14"/>
                    <a:pt x="0" y="16"/>
                  </a:cubicBezTo>
                  <a:lnTo>
                    <a:pt x="1" y="7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5" name="Freeform 388">
              <a:extLst>
                <a:ext uri="{FF2B5EF4-FFF2-40B4-BE49-F238E27FC236}">
                  <a16:creationId xmlns:a16="http://schemas.microsoft.com/office/drawing/2014/main" id="{39584451-07DA-7D56-0BDB-E4AEA149F1E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766045" y="5014561"/>
              <a:ext cx="58078" cy="88825"/>
            </a:xfrm>
            <a:custGeom>
              <a:avLst/>
              <a:gdLst>
                <a:gd name="T0" fmla="*/ 5 w 9"/>
                <a:gd name="T1" fmla="*/ 2 h 14"/>
                <a:gd name="T2" fmla="*/ 9 w 9"/>
                <a:gd name="T3" fmla="*/ 0 h 14"/>
                <a:gd name="T4" fmla="*/ 8 w 9"/>
                <a:gd name="T5" fmla="*/ 9 h 14"/>
                <a:gd name="T6" fmla="*/ 0 w 9"/>
                <a:gd name="T7" fmla="*/ 14 h 14"/>
                <a:gd name="T8" fmla="*/ 1 w 9"/>
                <a:gd name="T9" fmla="*/ 4 h 14"/>
                <a:gd name="T10" fmla="*/ 5 w 9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4">
                  <a:moveTo>
                    <a:pt x="5" y="2"/>
                  </a:moveTo>
                  <a:cubicBezTo>
                    <a:pt x="6" y="1"/>
                    <a:pt x="8" y="0"/>
                    <a:pt x="9" y="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5" y="11"/>
                    <a:pt x="2" y="12"/>
                    <a:pt x="0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5" y="2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" name="Freeform 389">
              <a:extLst>
                <a:ext uri="{FF2B5EF4-FFF2-40B4-BE49-F238E27FC236}">
                  <a16:creationId xmlns:a16="http://schemas.microsoft.com/office/drawing/2014/main" id="{7ED934F6-23BC-A79F-9AD7-1F71D8648FE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17291" y="5038476"/>
              <a:ext cx="116156" cy="136654"/>
            </a:xfrm>
            <a:custGeom>
              <a:avLst/>
              <a:gdLst>
                <a:gd name="T0" fmla="*/ 1 w 18"/>
                <a:gd name="T1" fmla="*/ 11 h 21"/>
                <a:gd name="T2" fmla="*/ 18 w 18"/>
                <a:gd name="T3" fmla="*/ 0 h 21"/>
                <a:gd name="T4" fmla="*/ 17 w 18"/>
                <a:gd name="T5" fmla="*/ 10 h 21"/>
                <a:gd name="T6" fmla="*/ 0 w 18"/>
                <a:gd name="T7" fmla="*/ 21 h 21"/>
                <a:gd name="T8" fmla="*/ 1 w 18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1">
                  <a:moveTo>
                    <a:pt x="1" y="11"/>
                  </a:moveTo>
                  <a:cubicBezTo>
                    <a:pt x="7" y="7"/>
                    <a:pt x="12" y="3"/>
                    <a:pt x="18" y="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1" y="14"/>
                    <a:pt x="6" y="17"/>
                    <a:pt x="0" y="21"/>
                  </a:cubicBezTo>
                  <a:cubicBezTo>
                    <a:pt x="1" y="11"/>
                    <a:pt x="1" y="11"/>
                    <a:pt x="1" y="11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" name="Freeform 390">
              <a:extLst>
                <a:ext uri="{FF2B5EF4-FFF2-40B4-BE49-F238E27FC236}">
                  <a16:creationId xmlns:a16="http://schemas.microsoft.com/office/drawing/2014/main" id="{FD848307-CEE2-C88F-77E4-E824CC122C9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26614" y="5110219"/>
              <a:ext cx="47829" cy="92242"/>
            </a:xfrm>
            <a:custGeom>
              <a:avLst/>
              <a:gdLst>
                <a:gd name="T0" fmla="*/ 7 w 7"/>
                <a:gd name="T1" fmla="*/ 0 h 14"/>
                <a:gd name="T2" fmla="*/ 6 w 7"/>
                <a:gd name="T3" fmla="*/ 10 h 14"/>
                <a:gd name="T4" fmla="*/ 1 w 7"/>
                <a:gd name="T5" fmla="*/ 14 h 14"/>
                <a:gd name="T6" fmla="*/ 0 w 7"/>
                <a:gd name="T7" fmla="*/ 6 h 14"/>
                <a:gd name="T8" fmla="*/ 7 w 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3" y="13"/>
                    <a:pt x="1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4"/>
                    <a:pt x="5" y="2"/>
                    <a:pt x="7" y="0"/>
                  </a:cubicBezTo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" name="Freeform 391">
              <a:extLst>
                <a:ext uri="{FF2B5EF4-FFF2-40B4-BE49-F238E27FC236}">
                  <a16:creationId xmlns:a16="http://schemas.microsoft.com/office/drawing/2014/main" id="{6E483383-2807-7457-C83F-496233E95E6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67610" y="5151215"/>
              <a:ext cx="78576" cy="95658"/>
            </a:xfrm>
            <a:custGeom>
              <a:avLst/>
              <a:gdLst>
                <a:gd name="T0" fmla="*/ 11 w 12"/>
                <a:gd name="T1" fmla="*/ 0 h 15"/>
                <a:gd name="T2" fmla="*/ 11 w 12"/>
                <a:gd name="T3" fmla="*/ 0 h 15"/>
                <a:gd name="T4" fmla="*/ 12 w 12"/>
                <a:gd name="T5" fmla="*/ 8 h 15"/>
                <a:gd name="T6" fmla="*/ 2 w 12"/>
                <a:gd name="T7" fmla="*/ 15 h 15"/>
                <a:gd name="T8" fmla="*/ 0 w 12"/>
                <a:gd name="T9" fmla="*/ 10 h 15"/>
                <a:gd name="T10" fmla="*/ 11 w 12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5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9" y="10"/>
                    <a:pt x="5" y="13"/>
                    <a:pt x="2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6"/>
                    <a:pt x="7" y="3"/>
                    <a:pt x="11" y="0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" name="Freeform 392">
              <a:extLst>
                <a:ext uri="{FF2B5EF4-FFF2-40B4-BE49-F238E27FC236}">
                  <a16:creationId xmlns:a16="http://schemas.microsoft.com/office/drawing/2014/main" id="{AF5F026D-5A55-867F-5B0B-451A9E78DBE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32521" y="5216126"/>
              <a:ext cx="30747" cy="58078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5 h 9"/>
                <a:gd name="T4" fmla="*/ 2 w 5"/>
                <a:gd name="T5" fmla="*/ 9 h 9"/>
                <a:gd name="T6" fmla="*/ 0 w 5"/>
                <a:gd name="T7" fmla="*/ 5 h 9"/>
                <a:gd name="T8" fmla="*/ 3 w 5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4" y="6"/>
                    <a:pt x="3" y="7"/>
                    <a:pt x="2" y="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2" y="2"/>
                    <a:pt x="3" y="0"/>
                  </a:cubicBezTo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" name="Freeform 393">
              <a:extLst>
                <a:ext uri="{FF2B5EF4-FFF2-40B4-BE49-F238E27FC236}">
                  <a16:creationId xmlns:a16="http://schemas.microsoft.com/office/drawing/2014/main" id="{9FC2A884-6B45-C944-9B79-6855CFB4A8E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53019" y="5246873"/>
              <a:ext cx="30747" cy="54662"/>
            </a:xfrm>
            <a:custGeom>
              <a:avLst/>
              <a:gdLst>
                <a:gd name="T0" fmla="*/ 5 w 5"/>
                <a:gd name="T1" fmla="*/ 4 h 8"/>
                <a:gd name="T2" fmla="*/ 0 w 5"/>
                <a:gd name="T3" fmla="*/ 8 h 8"/>
                <a:gd name="T4" fmla="*/ 0 w 5"/>
                <a:gd name="T5" fmla="*/ 8 h 8"/>
                <a:gd name="T6" fmla="*/ 3 w 5"/>
                <a:gd name="T7" fmla="*/ 0 h 8"/>
                <a:gd name="T8" fmla="*/ 5 w 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4"/>
                  </a:moveTo>
                  <a:cubicBezTo>
                    <a:pt x="3" y="5"/>
                    <a:pt x="1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"/>
                    <a:pt x="1" y="3"/>
                    <a:pt x="3" y="0"/>
                  </a:cubicBezTo>
                  <a:cubicBezTo>
                    <a:pt x="5" y="4"/>
                    <a:pt x="5" y="4"/>
                    <a:pt x="5" y="4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1" name="Freeform 394">
              <a:extLst>
                <a:ext uri="{FF2B5EF4-FFF2-40B4-BE49-F238E27FC236}">
                  <a16:creationId xmlns:a16="http://schemas.microsoft.com/office/drawing/2014/main" id="{1C8EF2F2-329C-5AAC-CA8F-A8394245DE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199923" y="4362037"/>
              <a:ext cx="47829" cy="105907"/>
            </a:xfrm>
            <a:custGeom>
              <a:avLst/>
              <a:gdLst>
                <a:gd name="T0" fmla="*/ 0 w 7"/>
                <a:gd name="T1" fmla="*/ 0 h 16"/>
                <a:gd name="T2" fmla="*/ 5 w 7"/>
                <a:gd name="T3" fmla="*/ 15 h 16"/>
                <a:gd name="T4" fmla="*/ 7 w 7"/>
                <a:gd name="T5" fmla="*/ 16 h 16"/>
                <a:gd name="T6" fmla="*/ 0 w 7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6">
                  <a:moveTo>
                    <a:pt x="0" y="0"/>
                  </a:moveTo>
                  <a:cubicBezTo>
                    <a:pt x="2" y="5"/>
                    <a:pt x="3" y="10"/>
                    <a:pt x="5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5" y="10"/>
                    <a:pt x="3" y="5"/>
                    <a:pt x="0" y="0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2" name="Freeform 395">
              <a:extLst>
                <a:ext uri="{FF2B5EF4-FFF2-40B4-BE49-F238E27FC236}">
                  <a16:creationId xmlns:a16="http://schemas.microsoft.com/office/drawing/2014/main" id="{E5E86287-C1DD-6EC8-DDA6-3B5830DDD52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182841" y="4461112"/>
              <a:ext cx="30747" cy="64911"/>
            </a:xfrm>
            <a:custGeom>
              <a:avLst/>
              <a:gdLst>
                <a:gd name="T0" fmla="*/ 2 w 5"/>
                <a:gd name="T1" fmla="*/ 1 h 10"/>
                <a:gd name="T2" fmla="*/ 0 w 5"/>
                <a:gd name="T3" fmla="*/ 0 h 10"/>
                <a:gd name="T4" fmla="*/ 2 w 5"/>
                <a:gd name="T5" fmla="*/ 9 h 10"/>
                <a:gd name="T6" fmla="*/ 5 w 5"/>
                <a:gd name="T7" fmla="*/ 10 h 10"/>
                <a:gd name="T8" fmla="*/ 2 w 5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6"/>
                    <a:pt x="2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7"/>
                    <a:pt x="3" y="4"/>
                    <a:pt x="2" y="1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3" name="Freeform 396">
              <a:extLst>
                <a:ext uri="{FF2B5EF4-FFF2-40B4-BE49-F238E27FC236}">
                  <a16:creationId xmlns:a16="http://schemas.microsoft.com/office/drawing/2014/main" id="{4C0E50D0-C904-4414-AB37-87DB5394BA2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111097" y="4686591"/>
              <a:ext cx="51245" cy="126405"/>
            </a:xfrm>
            <a:custGeom>
              <a:avLst/>
              <a:gdLst>
                <a:gd name="T0" fmla="*/ 4 w 8"/>
                <a:gd name="T1" fmla="*/ 1 h 19"/>
                <a:gd name="T2" fmla="*/ 0 w 8"/>
                <a:gd name="T3" fmla="*/ 0 h 19"/>
                <a:gd name="T4" fmla="*/ 3 w 8"/>
                <a:gd name="T5" fmla="*/ 18 h 19"/>
                <a:gd name="T6" fmla="*/ 8 w 8"/>
                <a:gd name="T7" fmla="*/ 19 h 19"/>
                <a:gd name="T8" fmla="*/ 4 w 8"/>
                <a:gd name="T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6"/>
                    <a:pt x="2" y="12"/>
                    <a:pt x="3" y="18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7" y="13"/>
                    <a:pt x="6" y="7"/>
                    <a:pt x="4" y="1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4" name="Freeform 397">
              <a:extLst>
                <a:ext uri="{FF2B5EF4-FFF2-40B4-BE49-F238E27FC236}">
                  <a16:creationId xmlns:a16="http://schemas.microsoft.com/office/drawing/2014/main" id="{D1C43A2B-3450-4D38-3AC8-501D69EEF39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97432" y="4806164"/>
              <a:ext cx="44413" cy="78576"/>
            </a:xfrm>
            <a:custGeom>
              <a:avLst/>
              <a:gdLst>
                <a:gd name="T0" fmla="*/ 5 w 7"/>
                <a:gd name="T1" fmla="*/ 1 h 12"/>
                <a:gd name="T2" fmla="*/ 0 w 7"/>
                <a:gd name="T3" fmla="*/ 0 h 12"/>
                <a:gd name="T4" fmla="*/ 1 w 7"/>
                <a:gd name="T5" fmla="*/ 3 h 12"/>
                <a:gd name="T6" fmla="*/ 2 w 7"/>
                <a:gd name="T7" fmla="*/ 10 h 12"/>
                <a:gd name="T8" fmla="*/ 7 w 7"/>
                <a:gd name="T9" fmla="*/ 12 h 12"/>
                <a:gd name="T10" fmla="*/ 5 w 7"/>
                <a:gd name="T1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2">
                  <a:moveTo>
                    <a:pt x="5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5"/>
                    <a:pt x="2" y="8"/>
                    <a:pt x="2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8"/>
                    <a:pt x="6" y="5"/>
                    <a:pt x="5" y="1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5" name="Freeform 398">
              <a:extLst>
                <a:ext uri="{FF2B5EF4-FFF2-40B4-BE49-F238E27FC236}">
                  <a16:creationId xmlns:a16="http://schemas.microsoft.com/office/drawing/2014/main" id="{5BF6DE99-A697-F744-1C4B-47CBA84E4DA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76934" y="4871074"/>
              <a:ext cx="51245" cy="187900"/>
            </a:xfrm>
            <a:custGeom>
              <a:avLst/>
              <a:gdLst>
                <a:gd name="T0" fmla="*/ 5 w 8"/>
                <a:gd name="T1" fmla="*/ 2 h 29"/>
                <a:gd name="T2" fmla="*/ 0 w 8"/>
                <a:gd name="T3" fmla="*/ 0 h 29"/>
                <a:gd name="T4" fmla="*/ 2 w 8"/>
                <a:gd name="T5" fmla="*/ 26 h 29"/>
                <a:gd name="T6" fmla="*/ 8 w 8"/>
                <a:gd name="T7" fmla="*/ 29 h 29"/>
                <a:gd name="T8" fmla="*/ 5 w 8"/>
                <a:gd name="T9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9">
                  <a:moveTo>
                    <a:pt x="5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9"/>
                    <a:pt x="2" y="17"/>
                    <a:pt x="2" y="26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0"/>
                    <a:pt x="7" y="11"/>
                    <a:pt x="5" y="2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" name="Freeform 399">
              <a:extLst>
                <a:ext uri="{FF2B5EF4-FFF2-40B4-BE49-F238E27FC236}">
                  <a16:creationId xmlns:a16="http://schemas.microsoft.com/office/drawing/2014/main" id="{43A96358-9462-D417-FCE6-DD8CA38B6ED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70101" y="5038476"/>
              <a:ext cx="47829" cy="64911"/>
            </a:xfrm>
            <a:custGeom>
              <a:avLst/>
              <a:gdLst>
                <a:gd name="T0" fmla="*/ 6 w 7"/>
                <a:gd name="T1" fmla="*/ 3 h 10"/>
                <a:gd name="T2" fmla="*/ 0 w 7"/>
                <a:gd name="T3" fmla="*/ 0 h 10"/>
                <a:gd name="T4" fmla="*/ 0 w 7"/>
                <a:gd name="T5" fmla="*/ 2 h 10"/>
                <a:gd name="T6" fmla="*/ 0 w 7"/>
                <a:gd name="T7" fmla="*/ 8 h 10"/>
                <a:gd name="T8" fmla="*/ 7 w 7"/>
                <a:gd name="T9" fmla="*/ 10 h 10"/>
                <a:gd name="T10" fmla="*/ 6 w 7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6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8"/>
                    <a:pt x="6" y="6"/>
                    <a:pt x="6" y="3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" name="Freeform 400">
              <a:extLst>
                <a:ext uri="{FF2B5EF4-FFF2-40B4-BE49-F238E27FC236}">
                  <a16:creationId xmlns:a16="http://schemas.microsoft.com/office/drawing/2014/main" id="{ED407914-ACD9-A45F-AE2B-7DD4E68C3B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70101" y="5093137"/>
              <a:ext cx="47829" cy="116156"/>
            </a:xfrm>
            <a:custGeom>
              <a:avLst/>
              <a:gdLst>
                <a:gd name="T0" fmla="*/ 7 w 7"/>
                <a:gd name="T1" fmla="*/ 2 h 18"/>
                <a:gd name="T2" fmla="*/ 0 w 7"/>
                <a:gd name="T3" fmla="*/ 0 h 18"/>
                <a:gd name="T4" fmla="*/ 0 w 7"/>
                <a:gd name="T5" fmla="*/ 14 h 18"/>
                <a:gd name="T6" fmla="*/ 7 w 7"/>
                <a:gd name="T7" fmla="*/ 18 h 18"/>
                <a:gd name="T8" fmla="*/ 7 w 7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8">
                  <a:moveTo>
                    <a:pt x="7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10"/>
                    <a:pt x="0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3"/>
                    <a:pt x="7" y="8"/>
                    <a:pt x="7" y="2"/>
                  </a:cubicBezTo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8" name="Freeform 401">
              <a:extLst>
                <a:ext uri="{FF2B5EF4-FFF2-40B4-BE49-F238E27FC236}">
                  <a16:creationId xmlns:a16="http://schemas.microsoft.com/office/drawing/2014/main" id="{D5F4E954-1859-AF4E-B970-760CA1AE600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70101" y="5222959"/>
              <a:ext cx="40996" cy="81993"/>
            </a:xfrm>
            <a:custGeom>
              <a:avLst/>
              <a:gdLst>
                <a:gd name="T0" fmla="*/ 0 w 6"/>
                <a:gd name="T1" fmla="*/ 0 h 13"/>
                <a:gd name="T2" fmla="*/ 2 w 6"/>
                <a:gd name="T3" fmla="*/ 10 h 13"/>
                <a:gd name="T4" fmla="*/ 6 w 6"/>
                <a:gd name="T5" fmla="*/ 11 h 13"/>
                <a:gd name="T6" fmla="*/ 6 w 6"/>
                <a:gd name="T7" fmla="*/ 4 h 13"/>
                <a:gd name="T8" fmla="*/ 0 w 6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0" y="0"/>
                  </a:moveTo>
                  <a:cubicBezTo>
                    <a:pt x="0" y="4"/>
                    <a:pt x="1" y="7"/>
                    <a:pt x="2" y="10"/>
                  </a:cubicBezTo>
                  <a:cubicBezTo>
                    <a:pt x="3" y="12"/>
                    <a:pt x="5" y="13"/>
                    <a:pt x="6" y="11"/>
                  </a:cubicBezTo>
                  <a:cubicBezTo>
                    <a:pt x="6" y="9"/>
                    <a:pt x="6" y="6"/>
                    <a:pt x="6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9" name="Freeform 402">
              <a:extLst>
                <a:ext uri="{FF2B5EF4-FFF2-40B4-BE49-F238E27FC236}">
                  <a16:creationId xmlns:a16="http://schemas.microsoft.com/office/drawing/2014/main" id="{64D3A33A-4A60-93EB-D05C-39ACD8F77CF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70101" y="5181963"/>
              <a:ext cx="47829" cy="64911"/>
            </a:xfrm>
            <a:custGeom>
              <a:avLst/>
              <a:gdLst>
                <a:gd name="T0" fmla="*/ 7 w 7"/>
                <a:gd name="T1" fmla="*/ 4 h 10"/>
                <a:gd name="T2" fmla="*/ 0 w 7"/>
                <a:gd name="T3" fmla="*/ 0 h 10"/>
                <a:gd name="T4" fmla="*/ 1 w 7"/>
                <a:gd name="T5" fmla="*/ 6 h 10"/>
                <a:gd name="T6" fmla="*/ 7 w 7"/>
                <a:gd name="T7" fmla="*/ 10 h 10"/>
                <a:gd name="T8" fmla="*/ 7 w 7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7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4"/>
                    <a:pt x="1" y="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8"/>
                    <a:pt x="7" y="6"/>
                    <a:pt x="7" y="4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0" name="Freeform 403">
              <a:extLst>
                <a:ext uri="{FF2B5EF4-FFF2-40B4-BE49-F238E27FC236}">
                  <a16:creationId xmlns:a16="http://schemas.microsoft.com/office/drawing/2014/main" id="{D522CF5A-72A4-8EE8-6966-0B849FC6292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135012" y="4621680"/>
              <a:ext cx="40996" cy="71743"/>
            </a:xfrm>
            <a:custGeom>
              <a:avLst/>
              <a:gdLst>
                <a:gd name="T0" fmla="*/ 4 w 6"/>
                <a:gd name="T1" fmla="*/ 1 h 11"/>
                <a:gd name="T2" fmla="*/ 0 w 6"/>
                <a:gd name="T3" fmla="*/ 0 h 11"/>
                <a:gd name="T4" fmla="*/ 2 w 6"/>
                <a:gd name="T5" fmla="*/ 10 h 11"/>
                <a:gd name="T6" fmla="*/ 6 w 6"/>
                <a:gd name="T7" fmla="*/ 11 h 11"/>
                <a:gd name="T8" fmla="*/ 4 w 6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4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1" y="6"/>
                    <a:pt x="2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8"/>
                    <a:pt x="5" y="4"/>
                    <a:pt x="4" y="1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1" name="Freeform 404">
              <a:extLst>
                <a:ext uri="{FF2B5EF4-FFF2-40B4-BE49-F238E27FC236}">
                  <a16:creationId xmlns:a16="http://schemas.microsoft.com/office/drawing/2014/main" id="{DF8FF3B5-EF08-9778-BAB1-2796086ADC0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148677" y="4519190"/>
              <a:ext cx="51245" cy="109323"/>
            </a:xfrm>
            <a:custGeom>
              <a:avLst/>
              <a:gdLst>
                <a:gd name="T0" fmla="*/ 3 w 8"/>
                <a:gd name="T1" fmla="*/ 1 h 17"/>
                <a:gd name="T2" fmla="*/ 0 w 8"/>
                <a:gd name="T3" fmla="*/ 0 h 17"/>
                <a:gd name="T4" fmla="*/ 4 w 8"/>
                <a:gd name="T5" fmla="*/ 16 h 17"/>
                <a:gd name="T6" fmla="*/ 8 w 8"/>
                <a:gd name="T7" fmla="*/ 17 h 17"/>
                <a:gd name="T8" fmla="*/ 3 w 8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3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3" y="11"/>
                    <a:pt x="4" y="1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6" y="12"/>
                    <a:pt x="5" y="7"/>
                    <a:pt x="3" y="1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2" name="Freeform 405">
              <a:extLst>
                <a:ext uri="{FF2B5EF4-FFF2-40B4-BE49-F238E27FC236}">
                  <a16:creationId xmlns:a16="http://schemas.microsoft.com/office/drawing/2014/main" id="{C2EA444D-3664-716D-D1BA-0C22DB8687C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189674" y="4334706"/>
              <a:ext cx="64911" cy="119572"/>
            </a:xfrm>
            <a:custGeom>
              <a:avLst/>
              <a:gdLst>
                <a:gd name="T0" fmla="*/ 10 w 10"/>
                <a:gd name="T1" fmla="*/ 14 h 18"/>
                <a:gd name="T2" fmla="*/ 1 w 10"/>
                <a:gd name="T3" fmla="*/ 0 h 18"/>
                <a:gd name="T4" fmla="*/ 0 w 10"/>
                <a:gd name="T5" fmla="*/ 1 h 18"/>
                <a:gd name="T6" fmla="*/ 1 w 10"/>
                <a:gd name="T7" fmla="*/ 4 h 18"/>
                <a:gd name="T8" fmla="*/ 7 w 10"/>
                <a:gd name="T9" fmla="*/ 18 h 18"/>
                <a:gd name="T10" fmla="*/ 10 w 10"/>
                <a:gd name="T11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8">
                  <a:moveTo>
                    <a:pt x="10" y="14"/>
                  </a:moveTo>
                  <a:cubicBezTo>
                    <a:pt x="7" y="9"/>
                    <a:pt x="4" y="5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1" y="2"/>
                    <a:pt x="1" y="3"/>
                    <a:pt x="1" y="4"/>
                  </a:cubicBezTo>
                  <a:cubicBezTo>
                    <a:pt x="3" y="8"/>
                    <a:pt x="5" y="13"/>
                    <a:pt x="7" y="18"/>
                  </a:cubicBezTo>
                  <a:lnTo>
                    <a:pt x="10" y="14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3" name="Freeform 406">
              <a:extLst>
                <a:ext uri="{FF2B5EF4-FFF2-40B4-BE49-F238E27FC236}">
                  <a16:creationId xmlns:a16="http://schemas.microsoft.com/office/drawing/2014/main" id="{0A954A4C-2D91-357A-957C-F32A5058B02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155510" y="4426948"/>
              <a:ext cx="51245" cy="99074"/>
            </a:xfrm>
            <a:custGeom>
              <a:avLst/>
              <a:gdLst>
                <a:gd name="T0" fmla="*/ 3 w 8"/>
                <a:gd name="T1" fmla="*/ 0 h 15"/>
                <a:gd name="T2" fmla="*/ 0 w 8"/>
                <a:gd name="T3" fmla="*/ 4 h 15"/>
                <a:gd name="T4" fmla="*/ 4 w 8"/>
                <a:gd name="T5" fmla="*/ 15 h 15"/>
                <a:gd name="T6" fmla="*/ 8 w 8"/>
                <a:gd name="T7" fmla="*/ 9 h 15"/>
                <a:gd name="T8" fmla="*/ 3 w 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3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8"/>
                    <a:pt x="3" y="11"/>
                    <a:pt x="4" y="15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6" y="6"/>
                    <a:pt x="5" y="3"/>
                    <a:pt x="3" y="0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4" name="Freeform 407">
              <a:extLst>
                <a:ext uri="{FF2B5EF4-FFF2-40B4-BE49-F238E27FC236}">
                  <a16:creationId xmlns:a16="http://schemas.microsoft.com/office/drawing/2014/main" id="{BEE07507-E844-A04C-C802-157ED0F7B0C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111097" y="4485026"/>
              <a:ext cx="71743" cy="143487"/>
            </a:xfrm>
            <a:custGeom>
              <a:avLst/>
              <a:gdLst>
                <a:gd name="T0" fmla="*/ 11 w 11"/>
                <a:gd name="T1" fmla="*/ 16 h 22"/>
                <a:gd name="T2" fmla="*/ 4 w 11"/>
                <a:gd name="T3" fmla="*/ 0 h 22"/>
                <a:gd name="T4" fmla="*/ 0 w 11"/>
                <a:gd name="T5" fmla="*/ 6 h 22"/>
                <a:gd name="T6" fmla="*/ 5 w 11"/>
                <a:gd name="T7" fmla="*/ 22 h 22"/>
                <a:gd name="T8" fmla="*/ 11 w 11"/>
                <a:gd name="T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2">
                  <a:moveTo>
                    <a:pt x="11" y="16"/>
                  </a:moveTo>
                  <a:cubicBezTo>
                    <a:pt x="9" y="10"/>
                    <a:pt x="7" y="5"/>
                    <a:pt x="4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11"/>
                    <a:pt x="3" y="17"/>
                    <a:pt x="5" y="22"/>
                  </a:cubicBezTo>
                  <a:lnTo>
                    <a:pt x="11" y="16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5" name="Freeform 408">
              <a:extLst>
                <a:ext uri="{FF2B5EF4-FFF2-40B4-BE49-F238E27FC236}">
                  <a16:creationId xmlns:a16="http://schemas.microsoft.com/office/drawing/2014/main" id="{B246C5F8-DD37-CF3A-ADAE-D24721648A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90599" y="4590933"/>
              <a:ext cx="58078" cy="95658"/>
            </a:xfrm>
            <a:custGeom>
              <a:avLst/>
              <a:gdLst>
                <a:gd name="T0" fmla="*/ 6 w 9"/>
                <a:gd name="T1" fmla="*/ 0 h 15"/>
                <a:gd name="T2" fmla="*/ 0 w 9"/>
                <a:gd name="T3" fmla="*/ 6 h 15"/>
                <a:gd name="T4" fmla="*/ 2 w 9"/>
                <a:gd name="T5" fmla="*/ 15 h 15"/>
                <a:gd name="T6" fmla="*/ 9 w 9"/>
                <a:gd name="T7" fmla="*/ 7 h 15"/>
                <a:gd name="T8" fmla="*/ 6 w 9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6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" y="9"/>
                    <a:pt x="1" y="12"/>
                    <a:pt x="2" y="15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5"/>
                    <a:pt x="7" y="2"/>
                    <a:pt x="6" y="0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6" name="Freeform 409">
              <a:extLst>
                <a:ext uri="{FF2B5EF4-FFF2-40B4-BE49-F238E27FC236}">
                  <a16:creationId xmlns:a16="http://schemas.microsoft.com/office/drawing/2014/main" id="{F3C74323-8495-F3D9-1112-60733FC1F0F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56436" y="4635346"/>
              <a:ext cx="78576" cy="184483"/>
            </a:xfrm>
            <a:custGeom>
              <a:avLst/>
              <a:gdLst>
                <a:gd name="T0" fmla="*/ 12 w 12"/>
                <a:gd name="T1" fmla="*/ 20 h 28"/>
                <a:gd name="T2" fmla="*/ 7 w 12"/>
                <a:gd name="T3" fmla="*/ 0 h 28"/>
                <a:gd name="T4" fmla="*/ 0 w 12"/>
                <a:gd name="T5" fmla="*/ 8 h 28"/>
                <a:gd name="T6" fmla="*/ 5 w 12"/>
                <a:gd name="T7" fmla="*/ 28 h 28"/>
                <a:gd name="T8" fmla="*/ 12 w 12"/>
                <a:gd name="T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0"/>
                  </a:moveTo>
                  <a:cubicBezTo>
                    <a:pt x="11" y="13"/>
                    <a:pt x="9" y="6"/>
                    <a:pt x="7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15"/>
                    <a:pt x="3" y="22"/>
                    <a:pt x="5" y="28"/>
                  </a:cubicBezTo>
                  <a:lnTo>
                    <a:pt x="12" y="20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" name="Freeform 410">
              <a:extLst>
                <a:ext uri="{FF2B5EF4-FFF2-40B4-BE49-F238E27FC236}">
                  <a16:creationId xmlns:a16="http://schemas.microsoft.com/office/drawing/2014/main" id="{B20432E0-BC86-E309-0EDA-C333ED01C29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46187" y="4765167"/>
              <a:ext cx="58078" cy="129822"/>
            </a:xfrm>
            <a:custGeom>
              <a:avLst/>
              <a:gdLst>
                <a:gd name="T0" fmla="*/ 8 w 9"/>
                <a:gd name="T1" fmla="*/ 6 h 20"/>
                <a:gd name="T2" fmla="*/ 7 w 9"/>
                <a:gd name="T3" fmla="*/ 0 h 20"/>
                <a:gd name="T4" fmla="*/ 0 w 9"/>
                <a:gd name="T5" fmla="*/ 8 h 20"/>
                <a:gd name="T6" fmla="*/ 1 w 9"/>
                <a:gd name="T7" fmla="*/ 20 h 20"/>
                <a:gd name="T8" fmla="*/ 9 w 9"/>
                <a:gd name="T9" fmla="*/ 10 h 20"/>
                <a:gd name="T10" fmla="*/ 8 w 9"/>
                <a:gd name="T11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0">
                  <a:moveTo>
                    <a:pt x="8" y="6"/>
                  </a:moveTo>
                  <a:cubicBezTo>
                    <a:pt x="8" y="4"/>
                    <a:pt x="8" y="2"/>
                    <a:pt x="7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1" y="16"/>
                    <a:pt x="1" y="2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9" y="7"/>
                    <a:pt x="8" y="6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8" name="Freeform 411">
              <a:extLst>
                <a:ext uri="{FF2B5EF4-FFF2-40B4-BE49-F238E27FC236}">
                  <a16:creationId xmlns:a16="http://schemas.microsoft.com/office/drawing/2014/main" id="{0484A542-27A2-4169-D6EC-901C568B33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25688" y="4830078"/>
              <a:ext cx="71743" cy="222063"/>
            </a:xfrm>
            <a:custGeom>
              <a:avLst/>
              <a:gdLst>
                <a:gd name="T0" fmla="*/ 11 w 11"/>
                <a:gd name="T1" fmla="*/ 26 h 34"/>
                <a:gd name="T2" fmla="*/ 8 w 11"/>
                <a:gd name="T3" fmla="*/ 0 h 34"/>
                <a:gd name="T4" fmla="*/ 0 w 11"/>
                <a:gd name="T5" fmla="*/ 10 h 34"/>
                <a:gd name="T6" fmla="*/ 3 w 11"/>
                <a:gd name="T7" fmla="*/ 34 h 34"/>
                <a:gd name="T8" fmla="*/ 11 w 11"/>
                <a:gd name="T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4">
                  <a:moveTo>
                    <a:pt x="11" y="26"/>
                  </a:moveTo>
                  <a:cubicBezTo>
                    <a:pt x="10" y="17"/>
                    <a:pt x="9" y="9"/>
                    <a:pt x="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8"/>
                    <a:pt x="3" y="26"/>
                    <a:pt x="3" y="34"/>
                  </a:cubicBezTo>
                  <a:lnTo>
                    <a:pt x="11" y="26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9" name="Freeform 412">
              <a:extLst>
                <a:ext uri="{FF2B5EF4-FFF2-40B4-BE49-F238E27FC236}">
                  <a16:creationId xmlns:a16="http://schemas.microsoft.com/office/drawing/2014/main" id="{EA94B615-5D01-6E5F-1769-3C5676079ED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25688" y="5000896"/>
              <a:ext cx="51245" cy="109323"/>
            </a:xfrm>
            <a:custGeom>
              <a:avLst/>
              <a:gdLst>
                <a:gd name="T0" fmla="*/ 8 w 8"/>
                <a:gd name="T1" fmla="*/ 0 h 17"/>
                <a:gd name="T2" fmla="*/ 0 w 8"/>
                <a:gd name="T3" fmla="*/ 8 h 17"/>
                <a:gd name="T4" fmla="*/ 1 w 8"/>
                <a:gd name="T5" fmla="*/ 17 h 17"/>
                <a:gd name="T6" fmla="*/ 8 w 8"/>
                <a:gd name="T7" fmla="*/ 10 h 17"/>
                <a:gd name="T8" fmla="*/ 8 w 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1"/>
                    <a:pt x="1" y="14"/>
                    <a:pt x="1" y="17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7"/>
                    <a:pt x="8" y="3"/>
                    <a:pt x="8" y="0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0" name="Freeform 413">
              <a:extLst>
                <a:ext uri="{FF2B5EF4-FFF2-40B4-BE49-F238E27FC236}">
                  <a16:creationId xmlns:a16="http://schemas.microsoft.com/office/drawing/2014/main" id="{3C4AD92D-304B-55FE-C454-67F6B319B71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25688" y="5065807"/>
              <a:ext cx="44413" cy="136654"/>
            </a:xfrm>
            <a:custGeom>
              <a:avLst/>
              <a:gdLst>
                <a:gd name="T0" fmla="*/ 7 w 7"/>
                <a:gd name="T1" fmla="*/ 1 h 21"/>
                <a:gd name="T2" fmla="*/ 7 w 7"/>
                <a:gd name="T3" fmla="*/ 0 h 21"/>
                <a:gd name="T4" fmla="*/ 0 w 7"/>
                <a:gd name="T5" fmla="*/ 7 h 21"/>
                <a:gd name="T6" fmla="*/ 0 w 7"/>
                <a:gd name="T7" fmla="*/ 21 h 21"/>
                <a:gd name="T8" fmla="*/ 6 w 7"/>
                <a:gd name="T9" fmla="*/ 19 h 21"/>
                <a:gd name="T10" fmla="*/ 7 w 7"/>
                <a:gd name="T1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1">
                  <a:moveTo>
                    <a:pt x="7" y="1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6"/>
                    <a:pt x="0" y="21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3"/>
                    <a:pt x="7" y="7"/>
                    <a:pt x="7" y="1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1" name="Freeform 414">
              <a:extLst>
                <a:ext uri="{FF2B5EF4-FFF2-40B4-BE49-F238E27FC236}">
                  <a16:creationId xmlns:a16="http://schemas.microsoft.com/office/drawing/2014/main" id="{BE7CB08E-DB67-5E44-1061-C959FFBDDE9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32521" y="5188795"/>
              <a:ext cx="37580" cy="51245"/>
            </a:xfrm>
            <a:custGeom>
              <a:avLst/>
              <a:gdLst>
                <a:gd name="T0" fmla="*/ 6 w 6"/>
                <a:gd name="T1" fmla="*/ 0 h 8"/>
                <a:gd name="T2" fmla="*/ 0 w 6"/>
                <a:gd name="T3" fmla="*/ 2 h 8"/>
                <a:gd name="T4" fmla="*/ 0 w 6"/>
                <a:gd name="T5" fmla="*/ 8 h 8"/>
                <a:gd name="T6" fmla="*/ 5 w 6"/>
                <a:gd name="T7" fmla="*/ 7 h 8"/>
                <a:gd name="T8" fmla="*/ 6 w 6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5"/>
                    <a:pt x="6" y="3"/>
                    <a:pt x="6" y="0"/>
                  </a:cubicBezTo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2" name="Freeform 415">
              <a:extLst>
                <a:ext uri="{FF2B5EF4-FFF2-40B4-BE49-F238E27FC236}">
                  <a16:creationId xmlns:a16="http://schemas.microsoft.com/office/drawing/2014/main" id="{2A4B927D-1C69-B54E-C1D3-E420CC5DEB3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39354" y="5236624"/>
              <a:ext cx="30747" cy="58078"/>
            </a:xfrm>
            <a:custGeom>
              <a:avLst/>
              <a:gdLst>
                <a:gd name="T0" fmla="*/ 0 w 5"/>
                <a:gd name="T1" fmla="*/ 1 h 9"/>
                <a:gd name="T2" fmla="*/ 0 w 5"/>
                <a:gd name="T3" fmla="*/ 9 h 9"/>
                <a:gd name="T4" fmla="*/ 1 w 5"/>
                <a:gd name="T5" fmla="*/ 9 h 9"/>
                <a:gd name="T6" fmla="*/ 5 w 5"/>
                <a:gd name="T7" fmla="*/ 0 h 9"/>
                <a:gd name="T8" fmla="*/ 0 w 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0" y="1"/>
                  </a:moveTo>
                  <a:cubicBezTo>
                    <a:pt x="0" y="4"/>
                    <a:pt x="0" y="7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6"/>
                    <a:pt x="4" y="4"/>
                    <a:pt x="5" y="0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3" name="Freeform 416">
              <a:extLst>
                <a:ext uri="{FF2B5EF4-FFF2-40B4-BE49-F238E27FC236}">
                  <a16:creationId xmlns:a16="http://schemas.microsoft.com/office/drawing/2014/main" id="{5CF39D9B-BB56-8354-02F1-BDF357D4E7C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469815" y="4526022"/>
              <a:ext cx="78576" cy="78576"/>
            </a:xfrm>
            <a:custGeom>
              <a:avLst/>
              <a:gdLst>
                <a:gd name="T0" fmla="*/ 0 w 12"/>
                <a:gd name="T1" fmla="*/ 0 h 12"/>
                <a:gd name="T2" fmla="*/ 10 w 12"/>
                <a:gd name="T3" fmla="*/ 12 h 12"/>
                <a:gd name="T4" fmla="*/ 12 w 12"/>
                <a:gd name="T5" fmla="*/ 12 h 12"/>
                <a:gd name="T6" fmla="*/ 0 w 1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0" y="0"/>
                  </a:moveTo>
                  <a:cubicBezTo>
                    <a:pt x="3" y="4"/>
                    <a:pt x="6" y="8"/>
                    <a:pt x="10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8" y="8"/>
                    <a:pt x="4" y="4"/>
                    <a:pt x="0" y="0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4" name="Freeform 417">
              <a:extLst>
                <a:ext uri="{FF2B5EF4-FFF2-40B4-BE49-F238E27FC236}">
                  <a16:creationId xmlns:a16="http://schemas.microsoft.com/office/drawing/2014/main" id="{14510DBA-3DC3-D62E-BA73-825D74423F6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428818" y="4604599"/>
              <a:ext cx="54662" cy="44413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0 h 7"/>
                <a:gd name="T4" fmla="*/ 5 w 8"/>
                <a:gd name="T5" fmla="*/ 7 h 7"/>
                <a:gd name="T6" fmla="*/ 8 w 8"/>
                <a:gd name="T7" fmla="*/ 7 h 7"/>
                <a:gd name="T8" fmla="*/ 2 w 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5"/>
                    <a:pt x="5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4"/>
                    <a:pt x="4" y="2"/>
                    <a:pt x="2" y="0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5" name="Freeform 418">
              <a:extLst>
                <a:ext uri="{FF2B5EF4-FFF2-40B4-BE49-F238E27FC236}">
                  <a16:creationId xmlns:a16="http://schemas.microsoft.com/office/drawing/2014/main" id="{BB33EB61-FDE1-FFB6-028B-1AB28165595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254584" y="4778833"/>
              <a:ext cx="95658" cy="99074"/>
            </a:xfrm>
            <a:custGeom>
              <a:avLst/>
              <a:gdLst>
                <a:gd name="T0" fmla="*/ 5 w 15"/>
                <a:gd name="T1" fmla="*/ 0 h 15"/>
                <a:gd name="T2" fmla="*/ 0 w 15"/>
                <a:gd name="T3" fmla="*/ 1 h 15"/>
                <a:gd name="T4" fmla="*/ 10 w 15"/>
                <a:gd name="T5" fmla="*/ 15 h 15"/>
                <a:gd name="T6" fmla="*/ 15 w 15"/>
                <a:gd name="T7" fmla="*/ 15 h 15"/>
                <a:gd name="T8" fmla="*/ 5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5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6"/>
                    <a:pt x="6" y="10"/>
                    <a:pt x="10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10"/>
                    <a:pt x="8" y="5"/>
                    <a:pt x="5" y="0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6" name="Freeform 419">
              <a:extLst>
                <a:ext uri="{FF2B5EF4-FFF2-40B4-BE49-F238E27FC236}">
                  <a16:creationId xmlns:a16="http://schemas.microsoft.com/office/drawing/2014/main" id="{8BD5DFDF-3170-58B0-C1DA-EB0374C542D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213588" y="4877907"/>
              <a:ext cx="71743" cy="58078"/>
            </a:xfrm>
            <a:custGeom>
              <a:avLst/>
              <a:gdLst>
                <a:gd name="T0" fmla="*/ 5 w 11"/>
                <a:gd name="T1" fmla="*/ 0 h 9"/>
                <a:gd name="T2" fmla="*/ 0 w 11"/>
                <a:gd name="T3" fmla="*/ 0 h 9"/>
                <a:gd name="T4" fmla="*/ 1 w 11"/>
                <a:gd name="T5" fmla="*/ 3 h 9"/>
                <a:gd name="T6" fmla="*/ 5 w 11"/>
                <a:gd name="T7" fmla="*/ 9 h 9"/>
                <a:gd name="T8" fmla="*/ 11 w 11"/>
                <a:gd name="T9" fmla="*/ 9 h 9"/>
                <a:gd name="T10" fmla="*/ 5 w 11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3" y="5"/>
                    <a:pt x="4" y="7"/>
                    <a:pt x="5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6"/>
                    <a:pt x="7" y="3"/>
                    <a:pt x="5" y="0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" name="Freeform 420">
              <a:extLst>
                <a:ext uri="{FF2B5EF4-FFF2-40B4-BE49-F238E27FC236}">
                  <a16:creationId xmlns:a16="http://schemas.microsoft.com/office/drawing/2014/main" id="{B669B34D-A33D-42A5-458C-94896CF344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135012" y="4935985"/>
              <a:ext cx="119572" cy="150320"/>
            </a:xfrm>
            <a:custGeom>
              <a:avLst/>
              <a:gdLst>
                <a:gd name="T0" fmla="*/ 6 w 18"/>
                <a:gd name="T1" fmla="*/ 0 h 23"/>
                <a:gd name="T2" fmla="*/ 0 w 18"/>
                <a:gd name="T3" fmla="*/ 0 h 23"/>
                <a:gd name="T4" fmla="*/ 12 w 18"/>
                <a:gd name="T5" fmla="*/ 23 h 23"/>
                <a:gd name="T6" fmla="*/ 18 w 18"/>
                <a:gd name="T7" fmla="*/ 23 h 23"/>
                <a:gd name="T8" fmla="*/ 6 w 18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3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8"/>
                    <a:pt x="8" y="15"/>
                    <a:pt x="12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4" y="15"/>
                    <a:pt x="10" y="7"/>
                    <a:pt x="6" y="0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8" name="Freeform 421">
              <a:extLst>
                <a:ext uri="{FF2B5EF4-FFF2-40B4-BE49-F238E27FC236}">
                  <a16:creationId xmlns:a16="http://schemas.microsoft.com/office/drawing/2014/main" id="{3DB344B4-A7B6-A6FA-DB86-42AFCFBA38B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111097" y="5086305"/>
              <a:ext cx="64911" cy="44413"/>
            </a:xfrm>
            <a:custGeom>
              <a:avLst/>
              <a:gdLst>
                <a:gd name="T0" fmla="*/ 6 w 10"/>
                <a:gd name="T1" fmla="*/ 0 h 7"/>
                <a:gd name="T2" fmla="*/ 0 w 10"/>
                <a:gd name="T3" fmla="*/ 0 h 7"/>
                <a:gd name="T4" fmla="*/ 1 w 10"/>
                <a:gd name="T5" fmla="*/ 2 h 7"/>
                <a:gd name="T6" fmla="*/ 3 w 10"/>
                <a:gd name="T7" fmla="*/ 7 h 7"/>
                <a:gd name="T8" fmla="*/ 10 w 10"/>
                <a:gd name="T9" fmla="*/ 6 h 7"/>
                <a:gd name="T10" fmla="*/ 6 w 10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" y="4"/>
                    <a:pt x="2" y="6"/>
                    <a:pt x="3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4"/>
                    <a:pt x="8" y="2"/>
                    <a:pt x="6" y="0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9" name="Freeform 422">
              <a:extLst>
                <a:ext uri="{FF2B5EF4-FFF2-40B4-BE49-F238E27FC236}">
                  <a16:creationId xmlns:a16="http://schemas.microsoft.com/office/drawing/2014/main" id="{1379B9F6-D6FE-7397-086F-3F030E36F02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70101" y="5123885"/>
              <a:ext cx="85409" cy="92242"/>
            </a:xfrm>
            <a:custGeom>
              <a:avLst/>
              <a:gdLst>
                <a:gd name="T0" fmla="*/ 7 w 13"/>
                <a:gd name="T1" fmla="*/ 0 h 14"/>
                <a:gd name="T2" fmla="*/ 0 w 13"/>
                <a:gd name="T3" fmla="*/ 1 h 14"/>
                <a:gd name="T4" fmla="*/ 5 w 13"/>
                <a:gd name="T5" fmla="*/ 14 h 14"/>
                <a:gd name="T6" fmla="*/ 13 w 13"/>
                <a:gd name="T7" fmla="*/ 14 h 14"/>
                <a:gd name="T8" fmla="*/ 7 w 1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3" y="10"/>
                    <a:pt x="5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1" y="10"/>
                    <a:pt x="9" y="5"/>
                    <a:pt x="7" y="0"/>
                  </a:cubicBezTo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0" name="Freeform 423">
              <a:extLst>
                <a:ext uri="{FF2B5EF4-FFF2-40B4-BE49-F238E27FC236}">
                  <a16:creationId xmlns:a16="http://schemas.microsoft.com/office/drawing/2014/main" id="{391AD729-2B1A-6444-30A1-3C3113CB62A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39354" y="5246873"/>
              <a:ext cx="64911" cy="64911"/>
            </a:xfrm>
            <a:custGeom>
              <a:avLst/>
              <a:gdLst>
                <a:gd name="T0" fmla="*/ 0 w 10"/>
                <a:gd name="T1" fmla="*/ 0 h 10"/>
                <a:gd name="T2" fmla="*/ 6 w 10"/>
                <a:gd name="T3" fmla="*/ 8 h 10"/>
                <a:gd name="T4" fmla="*/ 10 w 10"/>
                <a:gd name="T5" fmla="*/ 8 h 10"/>
                <a:gd name="T6" fmla="*/ 7 w 10"/>
                <a:gd name="T7" fmla="*/ 0 h 10"/>
                <a:gd name="T8" fmla="*/ 0 w 10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cubicBezTo>
                    <a:pt x="2" y="3"/>
                    <a:pt x="3" y="6"/>
                    <a:pt x="6" y="8"/>
                  </a:cubicBezTo>
                  <a:cubicBezTo>
                    <a:pt x="7" y="10"/>
                    <a:pt x="9" y="9"/>
                    <a:pt x="10" y="8"/>
                  </a:cubicBezTo>
                  <a:cubicBezTo>
                    <a:pt x="9" y="5"/>
                    <a:pt x="8" y="3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1" name="Freeform 424">
              <a:extLst>
                <a:ext uri="{FF2B5EF4-FFF2-40B4-BE49-F238E27FC236}">
                  <a16:creationId xmlns:a16="http://schemas.microsoft.com/office/drawing/2014/main" id="{571BB078-D8D2-86C3-FEEE-5A46AF29FD5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56436" y="5216126"/>
              <a:ext cx="68327" cy="30747"/>
            </a:xfrm>
            <a:custGeom>
              <a:avLst/>
              <a:gdLst>
                <a:gd name="T0" fmla="*/ 8 w 10"/>
                <a:gd name="T1" fmla="*/ 0 h 5"/>
                <a:gd name="T2" fmla="*/ 0 w 10"/>
                <a:gd name="T3" fmla="*/ 0 h 5"/>
                <a:gd name="T4" fmla="*/ 3 w 10"/>
                <a:gd name="T5" fmla="*/ 5 h 5"/>
                <a:gd name="T6" fmla="*/ 10 w 10"/>
                <a:gd name="T7" fmla="*/ 5 h 5"/>
                <a:gd name="T8" fmla="*/ 8 w 1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2" y="4"/>
                    <a:pt x="3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9" y="2"/>
                    <a:pt x="8" y="0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2" name="Freeform 425">
              <a:extLst>
                <a:ext uri="{FF2B5EF4-FFF2-40B4-BE49-F238E27FC236}">
                  <a16:creationId xmlns:a16="http://schemas.microsoft.com/office/drawing/2014/main" id="{CD89648E-5FFB-F0B3-C66A-81D669BAE70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319495" y="4727587"/>
              <a:ext cx="71743" cy="58078"/>
            </a:xfrm>
            <a:custGeom>
              <a:avLst/>
              <a:gdLst>
                <a:gd name="T0" fmla="*/ 5 w 11"/>
                <a:gd name="T1" fmla="*/ 0 h 9"/>
                <a:gd name="T2" fmla="*/ 0 w 11"/>
                <a:gd name="T3" fmla="*/ 0 h 9"/>
                <a:gd name="T4" fmla="*/ 6 w 11"/>
                <a:gd name="T5" fmla="*/ 9 h 9"/>
                <a:gd name="T6" fmla="*/ 11 w 11"/>
                <a:gd name="T7" fmla="*/ 8 h 9"/>
                <a:gd name="T8" fmla="*/ 5 w 11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4" y="6"/>
                    <a:pt x="6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5"/>
                    <a:pt x="7" y="3"/>
                    <a:pt x="5" y="0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3" name="Freeform 426">
              <a:extLst>
                <a:ext uri="{FF2B5EF4-FFF2-40B4-BE49-F238E27FC236}">
                  <a16:creationId xmlns:a16="http://schemas.microsoft.com/office/drawing/2014/main" id="{8B5CF515-D9BF-6D34-E573-CFE10A38173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357075" y="4649011"/>
              <a:ext cx="92242" cy="78576"/>
            </a:xfrm>
            <a:custGeom>
              <a:avLst/>
              <a:gdLst>
                <a:gd name="T0" fmla="*/ 3 w 14"/>
                <a:gd name="T1" fmla="*/ 0 h 12"/>
                <a:gd name="T2" fmla="*/ 0 w 14"/>
                <a:gd name="T3" fmla="*/ 0 h 12"/>
                <a:gd name="T4" fmla="*/ 9 w 14"/>
                <a:gd name="T5" fmla="*/ 12 h 12"/>
                <a:gd name="T6" fmla="*/ 14 w 14"/>
                <a:gd name="T7" fmla="*/ 12 h 12"/>
                <a:gd name="T8" fmla="*/ 3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4"/>
                    <a:pt x="6" y="8"/>
                    <a:pt x="9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0" y="8"/>
                    <a:pt x="7" y="4"/>
                    <a:pt x="3" y="0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4" name="Freeform 427">
              <a:extLst>
                <a:ext uri="{FF2B5EF4-FFF2-40B4-BE49-F238E27FC236}">
                  <a16:creationId xmlns:a16="http://schemas.microsoft.com/office/drawing/2014/main" id="{2581C7F9-9156-21F3-2A41-B17B085DC14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469815" y="4505524"/>
              <a:ext cx="92242" cy="92242"/>
            </a:xfrm>
            <a:custGeom>
              <a:avLst/>
              <a:gdLst>
                <a:gd name="T0" fmla="*/ 14 w 14"/>
                <a:gd name="T1" fmla="*/ 8 h 14"/>
                <a:gd name="T2" fmla="*/ 0 w 14"/>
                <a:gd name="T3" fmla="*/ 0 h 14"/>
                <a:gd name="T4" fmla="*/ 0 w 14"/>
                <a:gd name="T5" fmla="*/ 0 h 14"/>
                <a:gd name="T6" fmla="*/ 2 w 14"/>
                <a:gd name="T7" fmla="*/ 3 h 14"/>
                <a:gd name="T8" fmla="*/ 13 w 14"/>
                <a:gd name="T9" fmla="*/ 14 h 14"/>
                <a:gd name="T10" fmla="*/ 14 w 14"/>
                <a:gd name="T11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4">
                  <a:moveTo>
                    <a:pt x="14" y="8"/>
                  </a:moveTo>
                  <a:cubicBezTo>
                    <a:pt x="9" y="5"/>
                    <a:pt x="5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6" y="6"/>
                    <a:pt x="9" y="10"/>
                    <a:pt x="13" y="14"/>
                  </a:cubicBezTo>
                  <a:lnTo>
                    <a:pt x="14" y="8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5" name="Freeform 428">
              <a:extLst>
                <a:ext uri="{FF2B5EF4-FFF2-40B4-BE49-F238E27FC236}">
                  <a16:creationId xmlns:a16="http://schemas.microsoft.com/office/drawing/2014/main" id="{666EC989-E52F-B4CE-C87F-E1DCC3C4101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418569" y="4556770"/>
              <a:ext cx="58078" cy="85409"/>
            </a:xfrm>
            <a:custGeom>
              <a:avLst/>
              <a:gdLst>
                <a:gd name="T0" fmla="*/ 1 w 9"/>
                <a:gd name="T1" fmla="*/ 0 h 13"/>
                <a:gd name="T2" fmla="*/ 0 w 9"/>
                <a:gd name="T3" fmla="*/ 6 h 13"/>
                <a:gd name="T4" fmla="*/ 7 w 9"/>
                <a:gd name="T5" fmla="*/ 13 h 13"/>
                <a:gd name="T6" fmla="*/ 9 w 9"/>
                <a:gd name="T7" fmla="*/ 6 h 13"/>
                <a:gd name="T8" fmla="*/ 1 w 9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1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2" y="8"/>
                    <a:pt x="4" y="11"/>
                    <a:pt x="7" y="13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4"/>
                    <a:pt x="3" y="2"/>
                    <a:pt x="1" y="0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6" name="Freeform 429">
              <a:extLst>
                <a:ext uri="{FF2B5EF4-FFF2-40B4-BE49-F238E27FC236}">
                  <a16:creationId xmlns:a16="http://schemas.microsoft.com/office/drawing/2014/main" id="{93448F15-1204-17EE-9136-59D3D692395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339993" y="4597766"/>
              <a:ext cx="88825" cy="129822"/>
            </a:xfrm>
            <a:custGeom>
              <a:avLst/>
              <a:gdLst>
                <a:gd name="T0" fmla="*/ 14 w 14"/>
                <a:gd name="T1" fmla="*/ 11 h 20"/>
                <a:gd name="T2" fmla="*/ 2 w 14"/>
                <a:gd name="T3" fmla="*/ 0 h 20"/>
                <a:gd name="T4" fmla="*/ 0 w 14"/>
                <a:gd name="T5" fmla="*/ 7 h 20"/>
                <a:gd name="T6" fmla="*/ 11 w 14"/>
                <a:gd name="T7" fmla="*/ 20 h 20"/>
                <a:gd name="T8" fmla="*/ 14 w 14"/>
                <a:gd name="T9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14" y="11"/>
                  </a:moveTo>
                  <a:cubicBezTo>
                    <a:pt x="10" y="7"/>
                    <a:pt x="6" y="4"/>
                    <a:pt x="2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11"/>
                    <a:pt x="7" y="16"/>
                    <a:pt x="11" y="20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" name="Freeform 430">
              <a:extLst>
                <a:ext uri="{FF2B5EF4-FFF2-40B4-BE49-F238E27FC236}">
                  <a16:creationId xmlns:a16="http://schemas.microsoft.com/office/drawing/2014/main" id="{D2BEED8A-F3C3-850A-2DEA-3952A1B086D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305830" y="4669509"/>
              <a:ext cx="51245" cy="102491"/>
            </a:xfrm>
            <a:custGeom>
              <a:avLst/>
              <a:gdLst>
                <a:gd name="T0" fmla="*/ 3 w 8"/>
                <a:gd name="T1" fmla="*/ 0 h 16"/>
                <a:gd name="T2" fmla="*/ 0 w 8"/>
                <a:gd name="T3" fmla="*/ 9 h 16"/>
                <a:gd name="T4" fmla="*/ 5 w 8"/>
                <a:gd name="T5" fmla="*/ 16 h 16"/>
                <a:gd name="T6" fmla="*/ 8 w 8"/>
                <a:gd name="T7" fmla="*/ 6 h 16"/>
                <a:gd name="T8" fmla="*/ 3 w 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3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2" y="11"/>
                    <a:pt x="3" y="14"/>
                    <a:pt x="5" y="1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6" y="4"/>
                    <a:pt x="5" y="2"/>
                    <a:pt x="3" y="0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8" name="Freeform 431">
              <a:extLst>
                <a:ext uri="{FF2B5EF4-FFF2-40B4-BE49-F238E27FC236}">
                  <a16:creationId xmlns:a16="http://schemas.microsoft.com/office/drawing/2014/main" id="{F753D5FC-2C0C-BF70-7857-7296437ED08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227253" y="4707089"/>
              <a:ext cx="99074" cy="177650"/>
            </a:xfrm>
            <a:custGeom>
              <a:avLst/>
              <a:gdLst>
                <a:gd name="T0" fmla="*/ 15 w 15"/>
                <a:gd name="T1" fmla="*/ 15 h 27"/>
                <a:gd name="T2" fmla="*/ 3 w 15"/>
                <a:gd name="T3" fmla="*/ 0 h 27"/>
                <a:gd name="T4" fmla="*/ 0 w 15"/>
                <a:gd name="T5" fmla="*/ 10 h 27"/>
                <a:gd name="T6" fmla="*/ 12 w 15"/>
                <a:gd name="T7" fmla="*/ 27 h 27"/>
                <a:gd name="T8" fmla="*/ 15 w 15"/>
                <a:gd name="T9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7">
                  <a:moveTo>
                    <a:pt x="15" y="15"/>
                  </a:moveTo>
                  <a:cubicBezTo>
                    <a:pt x="11" y="10"/>
                    <a:pt x="7" y="4"/>
                    <a:pt x="3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5"/>
                    <a:pt x="8" y="21"/>
                    <a:pt x="12" y="27"/>
                  </a:cubicBezTo>
                  <a:lnTo>
                    <a:pt x="15" y="15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9" name="Freeform 432">
              <a:extLst>
                <a:ext uri="{FF2B5EF4-FFF2-40B4-BE49-F238E27FC236}">
                  <a16:creationId xmlns:a16="http://schemas.microsoft.com/office/drawing/2014/main" id="{517AD564-B895-3FB6-DB59-735106FDF11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189674" y="4806164"/>
              <a:ext cx="58078" cy="136654"/>
            </a:xfrm>
            <a:custGeom>
              <a:avLst/>
              <a:gdLst>
                <a:gd name="T0" fmla="*/ 6 w 9"/>
                <a:gd name="T1" fmla="*/ 5 h 21"/>
                <a:gd name="T2" fmla="*/ 3 w 9"/>
                <a:gd name="T3" fmla="*/ 0 h 21"/>
                <a:gd name="T4" fmla="*/ 0 w 9"/>
                <a:gd name="T5" fmla="*/ 12 h 21"/>
                <a:gd name="T6" fmla="*/ 5 w 9"/>
                <a:gd name="T7" fmla="*/ 21 h 21"/>
                <a:gd name="T8" fmla="*/ 9 w 9"/>
                <a:gd name="T9" fmla="*/ 9 h 21"/>
                <a:gd name="T10" fmla="*/ 6 w 9"/>
                <a:gd name="T11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1">
                  <a:moveTo>
                    <a:pt x="6" y="5"/>
                  </a:moveTo>
                  <a:cubicBezTo>
                    <a:pt x="5" y="3"/>
                    <a:pt x="4" y="2"/>
                    <a:pt x="3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15"/>
                    <a:pt x="4" y="18"/>
                    <a:pt x="5" y="2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8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0" name="Freeform 433">
              <a:extLst>
                <a:ext uri="{FF2B5EF4-FFF2-40B4-BE49-F238E27FC236}">
                  <a16:creationId xmlns:a16="http://schemas.microsoft.com/office/drawing/2014/main" id="{B07501FF-31EE-0DE1-6476-E0E3DED6B25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111097" y="4864242"/>
              <a:ext cx="102491" cy="215230"/>
            </a:xfrm>
            <a:custGeom>
              <a:avLst/>
              <a:gdLst>
                <a:gd name="T0" fmla="*/ 16 w 16"/>
                <a:gd name="T1" fmla="*/ 22 h 33"/>
                <a:gd name="T2" fmla="*/ 4 w 16"/>
                <a:gd name="T3" fmla="*/ 0 h 33"/>
                <a:gd name="T4" fmla="*/ 0 w 16"/>
                <a:gd name="T5" fmla="*/ 12 h 33"/>
                <a:gd name="T6" fmla="*/ 12 w 16"/>
                <a:gd name="T7" fmla="*/ 33 h 33"/>
                <a:gd name="T8" fmla="*/ 16 w 16"/>
                <a:gd name="T9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3">
                  <a:moveTo>
                    <a:pt x="16" y="22"/>
                  </a:moveTo>
                  <a:cubicBezTo>
                    <a:pt x="12" y="14"/>
                    <a:pt x="8" y="7"/>
                    <a:pt x="4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9"/>
                    <a:pt x="8" y="26"/>
                    <a:pt x="12" y="33"/>
                  </a:cubicBezTo>
                  <a:lnTo>
                    <a:pt x="16" y="22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1" name="Freeform 434">
              <a:extLst>
                <a:ext uri="{FF2B5EF4-FFF2-40B4-BE49-F238E27FC236}">
                  <a16:creationId xmlns:a16="http://schemas.microsoft.com/office/drawing/2014/main" id="{F8763E50-982A-D350-F01B-9B96596BA5D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83766" y="5007728"/>
              <a:ext cx="51245" cy="122989"/>
            </a:xfrm>
            <a:custGeom>
              <a:avLst/>
              <a:gdLst>
                <a:gd name="T0" fmla="*/ 4 w 8"/>
                <a:gd name="T1" fmla="*/ 0 h 19"/>
                <a:gd name="T2" fmla="*/ 0 w 8"/>
                <a:gd name="T3" fmla="*/ 11 h 19"/>
                <a:gd name="T4" fmla="*/ 4 w 8"/>
                <a:gd name="T5" fmla="*/ 19 h 19"/>
                <a:gd name="T6" fmla="*/ 8 w 8"/>
                <a:gd name="T7" fmla="*/ 10 h 19"/>
                <a:gd name="T8" fmla="*/ 4 w 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3"/>
                    <a:pt x="2" y="16"/>
                    <a:pt x="4" y="1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6"/>
                    <a:pt x="5" y="3"/>
                    <a:pt x="4" y="0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2" name="Freeform 435">
              <a:extLst>
                <a:ext uri="{FF2B5EF4-FFF2-40B4-BE49-F238E27FC236}">
                  <a16:creationId xmlns:a16="http://schemas.microsoft.com/office/drawing/2014/main" id="{CFF28CB8-34F5-4EED-8115-2E25A2C8396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46187" y="5072639"/>
              <a:ext cx="64911" cy="143487"/>
            </a:xfrm>
            <a:custGeom>
              <a:avLst/>
              <a:gdLst>
                <a:gd name="T0" fmla="*/ 4 w 10"/>
                <a:gd name="T1" fmla="*/ 0 h 22"/>
                <a:gd name="T2" fmla="*/ 4 w 10"/>
                <a:gd name="T3" fmla="*/ 0 h 22"/>
                <a:gd name="T4" fmla="*/ 0 w 10"/>
                <a:gd name="T5" fmla="*/ 9 h 22"/>
                <a:gd name="T6" fmla="*/ 6 w 10"/>
                <a:gd name="T7" fmla="*/ 22 h 22"/>
                <a:gd name="T8" fmla="*/ 10 w 10"/>
                <a:gd name="T9" fmla="*/ 17 h 22"/>
                <a:gd name="T10" fmla="*/ 4 w 10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13"/>
                    <a:pt x="4" y="17"/>
                    <a:pt x="6" y="22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1"/>
                    <a:pt x="6" y="5"/>
                    <a:pt x="4" y="0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3" name="Freeform 436">
              <a:extLst>
                <a:ext uri="{FF2B5EF4-FFF2-40B4-BE49-F238E27FC236}">
                  <a16:creationId xmlns:a16="http://schemas.microsoft.com/office/drawing/2014/main" id="{72AB1EFE-5266-7D75-6CB4-85A47E817D6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39354" y="5181963"/>
              <a:ext cx="30747" cy="64911"/>
            </a:xfrm>
            <a:custGeom>
              <a:avLst/>
              <a:gdLst>
                <a:gd name="T0" fmla="*/ 4 w 5"/>
                <a:gd name="T1" fmla="*/ 0 h 10"/>
                <a:gd name="T2" fmla="*/ 0 w 5"/>
                <a:gd name="T3" fmla="*/ 5 h 10"/>
                <a:gd name="T4" fmla="*/ 2 w 5"/>
                <a:gd name="T5" fmla="*/ 10 h 10"/>
                <a:gd name="T6" fmla="*/ 5 w 5"/>
                <a:gd name="T7" fmla="*/ 7 h 10"/>
                <a:gd name="T8" fmla="*/ 4 w 5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4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8"/>
                    <a:pt x="2" y="10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5"/>
                    <a:pt x="5" y="3"/>
                    <a:pt x="4" y="0"/>
                  </a:cubicBezTo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4" name="Freeform 437">
              <a:extLst>
                <a:ext uri="{FF2B5EF4-FFF2-40B4-BE49-F238E27FC236}">
                  <a16:creationId xmlns:a16="http://schemas.microsoft.com/office/drawing/2014/main" id="{94E74C2F-F4B5-ADAF-ECF2-7D715A98BAB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32521" y="5229792"/>
              <a:ext cx="23914" cy="71743"/>
            </a:xfrm>
            <a:custGeom>
              <a:avLst/>
              <a:gdLst>
                <a:gd name="T0" fmla="*/ 0 w 4"/>
                <a:gd name="T1" fmla="*/ 3 h 11"/>
                <a:gd name="T2" fmla="*/ 3 w 4"/>
                <a:gd name="T3" fmla="*/ 11 h 11"/>
                <a:gd name="T4" fmla="*/ 3 w 4"/>
                <a:gd name="T5" fmla="*/ 10 h 11"/>
                <a:gd name="T6" fmla="*/ 3 w 4"/>
                <a:gd name="T7" fmla="*/ 0 h 11"/>
                <a:gd name="T8" fmla="*/ 0 w 4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1">
                  <a:moveTo>
                    <a:pt x="0" y="3"/>
                  </a:moveTo>
                  <a:cubicBezTo>
                    <a:pt x="1" y="6"/>
                    <a:pt x="2" y="8"/>
                    <a:pt x="3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7"/>
                    <a:pt x="4" y="4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5" name="Freeform 438">
              <a:extLst>
                <a:ext uri="{FF2B5EF4-FFF2-40B4-BE49-F238E27FC236}">
                  <a16:creationId xmlns:a16="http://schemas.microsoft.com/office/drawing/2014/main" id="{2FBF7EFD-D2F7-3DE1-8665-213770F1DE9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411737" y="4935985"/>
              <a:ext cx="71743" cy="44413"/>
            </a:xfrm>
            <a:custGeom>
              <a:avLst/>
              <a:gdLst>
                <a:gd name="T0" fmla="*/ 0 w 11"/>
                <a:gd name="T1" fmla="*/ 0 h 7"/>
                <a:gd name="T2" fmla="*/ 9 w 11"/>
                <a:gd name="T3" fmla="*/ 7 h 7"/>
                <a:gd name="T4" fmla="*/ 11 w 11"/>
                <a:gd name="T5" fmla="*/ 6 h 7"/>
                <a:gd name="T6" fmla="*/ 0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cubicBezTo>
                    <a:pt x="3" y="2"/>
                    <a:pt x="6" y="5"/>
                    <a:pt x="9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7" y="4"/>
                    <a:pt x="4" y="2"/>
                    <a:pt x="0" y="0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6" name="Freeform 439">
              <a:extLst>
                <a:ext uri="{FF2B5EF4-FFF2-40B4-BE49-F238E27FC236}">
                  <a16:creationId xmlns:a16="http://schemas.microsoft.com/office/drawing/2014/main" id="{E57C664E-DDC2-8C7A-A4FE-59B9366C479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377573" y="4973565"/>
              <a:ext cx="44413" cy="34164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1 h 5"/>
                <a:gd name="T4" fmla="*/ 5 w 7"/>
                <a:gd name="T5" fmla="*/ 5 h 5"/>
                <a:gd name="T6" fmla="*/ 7 w 7"/>
                <a:gd name="T7" fmla="*/ 4 h 5"/>
                <a:gd name="T8" fmla="*/ 2 w 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3" y="3"/>
                    <a:pt x="5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" name="Freeform 440">
              <a:extLst>
                <a:ext uri="{FF2B5EF4-FFF2-40B4-BE49-F238E27FC236}">
                  <a16:creationId xmlns:a16="http://schemas.microsoft.com/office/drawing/2014/main" id="{F8CDF6F1-45D7-F7F6-B26E-487082B8EEF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213588" y="5065807"/>
              <a:ext cx="85409" cy="64911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2 h 10"/>
                <a:gd name="T4" fmla="*/ 9 w 13"/>
                <a:gd name="T5" fmla="*/ 10 h 10"/>
                <a:gd name="T6" fmla="*/ 13 w 13"/>
                <a:gd name="T7" fmla="*/ 8 h 10"/>
                <a:gd name="T8" fmla="*/ 3 w 13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5"/>
                    <a:pt x="6" y="7"/>
                    <a:pt x="9" y="1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6"/>
                    <a:pt x="6" y="3"/>
                    <a:pt x="3" y="0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" name="Freeform 441">
              <a:extLst>
                <a:ext uri="{FF2B5EF4-FFF2-40B4-BE49-F238E27FC236}">
                  <a16:creationId xmlns:a16="http://schemas.microsoft.com/office/drawing/2014/main" id="{6056D30B-1BC9-3130-1D4D-3493128FE5C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182841" y="5117052"/>
              <a:ext cx="58078" cy="47829"/>
            </a:xfrm>
            <a:custGeom>
              <a:avLst/>
              <a:gdLst>
                <a:gd name="T0" fmla="*/ 4 w 9"/>
                <a:gd name="T1" fmla="*/ 0 h 7"/>
                <a:gd name="T2" fmla="*/ 0 w 9"/>
                <a:gd name="T3" fmla="*/ 2 h 7"/>
                <a:gd name="T4" fmla="*/ 2 w 9"/>
                <a:gd name="T5" fmla="*/ 4 h 7"/>
                <a:gd name="T6" fmla="*/ 6 w 9"/>
                <a:gd name="T7" fmla="*/ 7 h 7"/>
                <a:gd name="T8" fmla="*/ 9 w 9"/>
                <a:gd name="T9" fmla="*/ 6 h 7"/>
                <a:gd name="T10" fmla="*/ 4 w 9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4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6" y="2"/>
                    <a:pt x="4" y="0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9" name="Freeform 442">
              <a:extLst>
                <a:ext uri="{FF2B5EF4-FFF2-40B4-BE49-F238E27FC236}">
                  <a16:creationId xmlns:a16="http://schemas.microsoft.com/office/drawing/2014/main" id="{DC0CE886-ACA1-60D8-3A2B-CBC5084B26E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90599" y="5158048"/>
              <a:ext cx="109323" cy="88825"/>
            </a:xfrm>
            <a:custGeom>
              <a:avLst/>
              <a:gdLst>
                <a:gd name="T0" fmla="*/ 3 w 17"/>
                <a:gd name="T1" fmla="*/ 0 h 14"/>
                <a:gd name="T2" fmla="*/ 0 w 17"/>
                <a:gd name="T3" fmla="*/ 1 h 14"/>
                <a:gd name="T4" fmla="*/ 12 w 17"/>
                <a:gd name="T5" fmla="*/ 14 h 14"/>
                <a:gd name="T6" fmla="*/ 17 w 17"/>
                <a:gd name="T7" fmla="*/ 13 h 14"/>
                <a:gd name="T8" fmla="*/ 3 w 1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4" y="5"/>
                    <a:pt x="8" y="10"/>
                    <a:pt x="12" y="1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2" y="8"/>
                    <a:pt x="8" y="4"/>
                    <a:pt x="3" y="0"/>
                  </a:cubicBezTo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0" name="Freeform 443">
              <a:extLst>
                <a:ext uri="{FF2B5EF4-FFF2-40B4-BE49-F238E27FC236}">
                  <a16:creationId xmlns:a16="http://schemas.microsoft.com/office/drawing/2014/main" id="{71ACF6F0-077F-3290-60C8-0A27DFBD0D1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70101" y="5240041"/>
              <a:ext cx="54662" cy="40996"/>
            </a:xfrm>
            <a:custGeom>
              <a:avLst/>
              <a:gdLst>
                <a:gd name="T0" fmla="*/ 5 w 8"/>
                <a:gd name="T1" fmla="*/ 0 h 6"/>
                <a:gd name="T2" fmla="*/ 0 w 8"/>
                <a:gd name="T3" fmla="*/ 1 h 6"/>
                <a:gd name="T4" fmla="*/ 1 w 8"/>
                <a:gd name="T5" fmla="*/ 3 h 6"/>
                <a:gd name="T6" fmla="*/ 3 w 8"/>
                <a:gd name="T7" fmla="*/ 6 h 6"/>
                <a:gd name="T8" fmla="*/ 8 w 8"/>
                <a:gd name="T9" fmla="*/ 4 h 6"/>
                <a:gd name="T10" fmla="*/ 5 w 8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3"/>
                    <a:pt x="6" y="1"/>
                    <a:pt x="5" y="0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1" name="Freeform 444">
              <a:extLst>
                <a:ext uri="{FF2B5EF4-FFF2-40B4-BE49-F238E27FC236}">
                  <a16:creationId xmlns:a16="http://schemas.microsoft.com/office/drawing/2014/main" id="{912D1051-E414-E7DA-A274-1963A85E4F0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32521" y="5267371"/>
              <a:ext cx="71743" cy="64911"/>
            </a:xfrm>
            <a:custGeom>
              <a:avLst/>
              <a:gdLst>
                <a:gd name="T0" fmla="*/ 5 w 11"/>
                <a:gd name="T1" fmla="*/ 0 h 10"/>
                <a:gd name="T2" fmla="*/ 0 w 11"/>
                <a:gd name="T3" fmla="*/ 2 h 10"/>
                <a:gd name="T4" fmla="*/ 6 w 11"/>
                <a:gd name="T5" fmla="*/ 10 h 10"/>
                <a:gd name="T6" fmla="*/ 11 w 11"/>
                <a:gd name="T7" fmla="*/ 8 h 10"/>
                <a:gd name="T8" fmla="*/ 5 w 11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5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2" y="5"/>
                    <a:pt x="4" y="7"/>
                    <a:pt x="6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5"/>
                    <a:pt x="7" y="3"/>
                    <a:pt x="5" y="0"/>
                  </a:cubicBezTo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2" name="Freeform 445">
              <a:extLst>
                <a:ext uri="{FF2B5EF4-FFF2-40B4-BE49-F238E27FC236}">
                  <a16:creationId xmlns:a16="http://schemas.microsoft.com/office/drawing/2014/main" id="{C6062BD8-8F83-448B-2B55-A6A666B9D4B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91525" y="5339115"/>
              <a:ext cx="54662" cy="44413"/>
            </a:xfrm>
            <a:custGeom>
              <a:avLst/>
              <a:gdLst>
                <a:gd name="T0" fmla="*/ 0 w 8"/>
                <a:gd name="T1" fmla="*/ 2 h 7"/>
                <a:gd name="T2" fmla="*/ 6 w 8"/>
                <a:gd name="T3" fmla="*/ 6 h 7"/>
                <a:gd name="T4" fmla="*/ 8 w 8"/>
                <a:gd name="T5" fmla="*/ 5 h 7"/>
                <a:gd name="T6" fmla="*/ 5 w 8"/>
                <a:gd name="T7" fmla="*/ 0 h 7"/>
                <a:gd name="T8" fmla="*/ 0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0" y="2"/>
                  </a:moveTo>
                  <a:cubicBezTo>
                    <a:pt x="2" y="4"/>
                    <a:pt x="3" y="5"/>
                    <a:pt x="6" y="6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7" y="3"/>
                    <a:pt x="6" y="2"/>
                    <a:pt x="5" y="0"/>
                  </a:cubicBez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3" name="Freeform 447">
              <a:extLst>
                <a:ext uri="{FF2B5EF4-FFF2-40B4-BE49-F238E27FC236}">
                  <a16:creationId xmlns:a16="http://schemas.microsoft.com/office/drawing/2014/main" id="{F0E2529D-2277-0D8B-9900-63A7377FFFA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12023" y="5318617"/>
              <a:ext cx="51245" cy="34164"/>
            </a:xfrm>
            <a:custGeom>
              <a:avLst/>
              <a:gdLst>
                <a:gd name="T0" fmla="*/ 5 w 8"/>
                <a:gd name="T1" fmla="*/ 0 h 5"/>
                <a:gd name="T2" fmla="*/ 0 w 8"/>
                <a:gd name="T3" fmla="*/ 2 h 5"/>
                <a:gd name="T4" fmla="*/ 3 w 8"/>
                <a:gd name="T5" fmla="*/ 5 h 5"/>
                <a:gd name="T6" fmla="*/ 8 w 8"/>
                <a:gd name="T7" fmla="*/ 3 h 5"/>
                <a:gd name="T8" fmla="*/ 5 w 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5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2"/>
                    <a:pt x="6" y="1"/>
                    <a:pt x="5" y="0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4" name="Freeform 448">
              <a:extLst>
                <a:ext uri="{FF2B5EF4-FFF2-40B4-BE49-F238E27FC236}">
                  <a16:creationId xmlns:a16="http://schemas.microsoft.com/office/drawing/2014/main" id="{A94F408F-4141-B261-A990-B4010E535DE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278499" y="5038476"/>
              <a:ext cx="54662" cy="40996"/>
            </a:xfrm>
            <a:custGeom>
              <a:avLst/>
              <a:gdLst>
                <a:gd name="T0" fmla="*/ 3 w 8"/>
                <a:gd name="T1" fmla="*/ 0 h 6"/>
                <a:gd name="T2" fmla="*/ 0 w 8"/>
                <a:gd name="T3" fmla="*/ 1 h 6"/>
                <a:gd name="T4" fmla="*/ 5 w 8"/>
                <a:gd name="T5" fmla="*/ 6 h 6"/>
                <a:gd name="T6" fmla="*/ 8 w 8"/>
                <a:gd name="T7" fmla="*/ 4 h 6"/>
                <a:gd name="T8" fmla="*/ 3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3"/>
                    <a:pt x="3" y="4"/>
                    <a:pt x="5" y="6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3"/>
                    <a:pt x="4" y="1"/>
                    <a:pt x="3" y="0"/>
                  </a:cubicBez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5" name="Freeform 449">
              <a:extLst>
                <a:ext uri="{FF2B5EF4-FFF2-40B4-BE49-F238E27FC236}">
                  <a16:creationId xmlns:a16="http://schemas.microsoft.com/office/drawing/2014/main" id="{9930E87A-5F01-7233-B7A6-FDE2D92C7B1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312662" y="5000896"/>
              <a:ext cx="78576" cy="44413"/>
            </a:xfrm>
            <a:custGeom>
              <a:avLst/>
              <a:gdLst>
                <a:gd name="T0" fmla="*/ 2 w 12"/>
                <a:gd name="T1" fmla="*/ 0 h 7"/>
                <a:gd name="T2" fmla="*/ 0 w 12"/>
                <a:gd name="T3" fmla="*/ 1 h 7"/>
                <a:gd name="T4" fmla="*/ 9 w 12"/>
                <a:gd name="T5" fmla="*/ 7 h 7"/>
                <a:gd name="T6" fmla="*/ 12 w 12"/>
                <a:gd name="T7" fmla="*/ 6 h 7"/>
                <a:gd name="T8" fmla="*/ 2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2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3"/>
                    <a:pt x="6" y="5"/>
                    <a:pt x="9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8" y="4"/>
                    <a:pt x="5" y="2"/>
                    <a:pt x="2" y="0"/>
                  </a:cubicBezTo>
                  <a:close/>
                </a:path>
              </a:pathLst>
            </a:custGeom>
            <a:solidFill>
              <a:srgbClr val="005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6" name="Freeform 450">
              <a:extLst>
                <a:ext uri="{FF2B5EF4-FFF2-40B4-BE49-F238E27FC236}">
                  <a16:creationId xmlns:a16="http://schemas.microsoft.com/office/drawing/2014/main" id="{21BED80E-7C64-47B8-0692-E01ECA74AA5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418569" y="4929152"/>
              <a:ext cx="75160" cy="44413"/>
            </a:xfrm>
            <a:custGeom>
              <a:avLst/>
              <a:gdLst>
                <a:gd name="T0" fmla="*/ 11 w 12"/>
                <a:gd name="T1" fmla="*/ 3 h 7"/>
                <a:gd name="T2" fmla="*/ 0 w 12"/>
                <a:gd name="T3" fmla="*/ 0 h 7"/>
                <a:gd name="T4" fmla="*/ 0 w 12"/>
                <a:gd name="T5" fmla="*/ 0 h 7"/>
                <a:gd name="T6" fmla="*/ 2 w 12"/>
                <a:gd name="T7" fmla="*/ 1 h 7"/>
                <a:gd name="T8" fmla="*/ 12 w 12"/>
                <a:gd name="T9" fmla="*/ 7 h 7"/>
                <a:gd name="T10" fmla="*/ 11 w 12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7">
                  <a:moveTo>
                    <a:pt x="11" y="3"/>
                  </a:moveTo>
                  <a:cubicBezTo>
                    <a:pt x="8" y="2"/>
                    <a:pt x="4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5" y="3"/>
                    <a:pt x="8" y="5"/>
                    <a:pt x="12" y="7"/>
                  </a:cubicBezTo>
                  <a:lnTo>
                    <a:pt x="11" y="3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7" name="Freeform 451">
              <a:extLst>
                <a:ext uri="{FF2B5EF4-FFF2-40B4-BE49-F238E27FC236}">
                  <a16:creationId xmlns:a16="http://schemas.microsoft.com/office/drawing/2014/main" id="{D4A20B92-5E36-B297-F9C1-B3A907A6E03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377573" y="4949650"/>
              <a:ext cx="44413" cy="44413"/>
            </a:xfrm>
            <a:custGeom>
              <a:avLst/>
              <a:gdLst>
                <a:gd name="T0" fmla="*/ 0 w 7"/>
                <a:gd name="T1" fmla="*/ 0 h 7"/>
                <a:gd name="T2" fmla="*/ 1 w 7"/>
                <a:gd name="T3" fmla="*/ 4 h 7"/>
                <a:gd name="T4" fmla="*/ 7 w 7"/>
                <a:gd name="T5" fmla="*/ 7 h 7"/>
                <a:gd name="T6" fmla="*/ 7 w 7"/>
                <a:gd name="T7" fmla="*/ 2 h 7"/>
                <a:gd name="T8" fmla="*/ 0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3" y="5"/>
                    <a:pt x="5" y="6"/>
                    <a:pt x="7" y="7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5" y="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8" name="Freeform 452">
              <a:extLst>
                <a:ext uri="{FF2B5EF4-FFF2-40B4-BE49-F238E27FC236}">
                  <a16:creationId xmlns:a16="http://schemas.microsoft.com/office/drawing/2014/main" id="{C2992B38-42E6-CA0E-F640-92A515B8781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312662" y="4959900"/>
              <a:ext cx="64911" cy="78576"/>
            </a:xfrm>
            <a:custGeom>
              <a:avLst/>
              <a:gdLst>
                <a:gd name="T0" fmla="*/ 10 w 10"/>
                <a:gd name="T1" fmla="*/ 5 h 12"/>
                <a:gd name="T2" fmla="*/ 0 w 10"/>
                <a:gd name="T3" fmla="*/ 0 h 12"/>
                <a:gd name="T4" fmla="*/ 0 w 10"/>
                <a:gd name="T5" fmla="*/ 5 h 12"/>
                <a:gd name="T6" fmla="*/ 10 w 10"/>
                <a:gd name="T7" fmla="*/ 12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7" y="3"/>
                    <a:pt x="3" y="2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8"/>
                    <a:pt x="6" y="10"/>
                    <a:pt x="10" y="12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9" name="Freeform 453">
              <a:extLst>
                <a:ext uri="{FF2B5EF4-FFF2-40B4-BE49-F238E27FC236}">
                  <a16:creationId xmlns:a16="http://schemas.microsoft.com/office/drawing/2014/main" id="{DC22B1F0-EB26-EB13-8AB8-F6E436F63BB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278499" y="4994063"/>
              <a:ext cx="34164" cy="71743"/>
            </a:xfrm>
            <a:custGeom>
              <a:avLst/>
              <a:gdLst>
                <a:gd name="T0" fmla="*/ 0 w 5"/>
                <a:gd name="T1" fmla="*/ 0 h 11"/>
                <a:gd name="T2" fmla="*/ 0 w 5"/>
                <a:gd name="T3" fmla="*/ 7 h 11"/>
                <a:gd name="T4" fmla="*/ 4 w 5"/>
                <a:gd name="T5" fmla="*/ 11 h 11"/>
                <a:gd name="T6" fmla="*/ 5 w 5"/>
                <a:gd name="T7" fmla="*/ 3 h 11"/>
                <a:gd name="T8" fmla="*/ 0 w 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3" y="10"/>
                    <a:pt x="4" y="1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2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0" name="Freeform 454">
              <a:extLst>
                <a:ext uri="{FF2B5EF4-FFF2-40B4-BE49-F238E27FC236}">
                  <a16:creationId xmlns:a16="http://schemas.microsoft.com/office/drawing/2014/main" id="{8220B624-9E03-B627-D941-2D65157F65C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206755" y="5014561"/>
              <a:ext cx="78576" cy="109323"/>
            </a:xfrm>
            <a:custGeom>
              <a:avLst/>
              <a:gdLst>
                <a:gd name="T0" fmla="*/ 12 w 12"/>
                <a:gd name="T1" fmla="*/ 8 h 17"/>
                <a:gd name="T2" fmla="*/ 1 w 12"/>
                <a:gd name="T3" fmla="*/ 0 h 17"/>
                <a:gd name="T4" fmla="*/ 0 w 12"/>
                <a:gd name="T5" fmla="*/ 8 h 17"/>
                <a:gd name="T6" fmla="*/ 11 w 12"/>
                <a:gd name="T7" fmla="*/ 17 h 17"/>
                <a:gd name="T8" fmla="*/ 12 w 12"/>
                <a:gd name="T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12" y="8"/>
                  </a:moveTo>
                  <a:cubicBezTo>
                    <a:pt x="8" y="5"/>
                    <a:pt x="5" y="2"/>
                    <a:pt x="1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11"/>
                    <a:pt x="8" y="14"/>
                    <a:pt x="11" y="17"/>
                  </a:cubicBezTo>
                  <a:lnTo>
                    <a:pt x="12" y="8"/>
                  </a:lnTo>
                  <a:close/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1" name="Freeform 455">
              <a:extLst>
                <a:ext uri="{FF2B5EF4-FFF2-40B4-BE49-F238E27FC236}">
                  <a16:creationId xmlns:a16="http://schemas.microsoft.com/office/drawing/2014/main" id="{BD2E49BC-726A-6847-79DE-2CEA60EF7B0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169175" y="5065807"/>
              <a:ext cx="44413" cy="92242"/>
            </a:xfrm>
            <a:custGeom>
              <a:avLst/>
              <a:gdLst>
                <a:gd name="T0" fmla="*/ 4 w 7"/>
                <a:gd name="T1" fmla="*/ 3 h 14"/>
                <a:gd name="T2" fmla="*/ 1 w 7"/>
                <a:gd name="T3" fmla="*/ 0 h 14"/>
                <a:gd name="T4" fmla="*/ 0 w 7"/>
                <a:gd name="T5" fmla="*/ 9 h 14"/>
                <a:gd name="T6" fmla="*/ 6 w 7"/>
                <a:gd name="T7" fmla="*/ 14 h 14"/>
                <a:gd name="T8" fmla="*/ 7 w 7"/>
                <a:gd name="T9" fmla="*/ 5 h 14"/>
                <a:gd name="T10" fmla="*/ 4 w 7"/>
                <a:gd name="T1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4">
                  <a:moveTo>
                    <a:pt x="4" y="3"/>
                  </a:moveTo>
                  <a:cubicBezTo>
                    <a:pt x="3" y="2"/>
                    <a:pt x="2" y="1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11"/>
                    <a:pt x="4" y="13"/>
                    <a:pt x="6" y="1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4"/>
                    <a:pt x="4" y="3"/>
                  </a:cubicBezTo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2" name="Freeform 456">
              <a:extLst>
                <a:ext uri="{FF2B5EF4-FFF2-40B4-BE49-F238E27FC236}">
                  <a16:creationId xmlns:a16="http://schemas.microsoft.com/office/drawing/2014/main" id="{FEC32455-F05A-09AA-7327-FBCE18B423C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90599" y="5096554"/>
              <a:ext cx="85409" cy="140071"/>
            </a:xfrm>
            <a:custGeom>
              <a:avLst/>
              <a:gdLst>
                <a:gd name="T0" fmla="*/ 13 w 13"/>
                <a:gd name="T1" fmla="*/ 13 h 21"/>
                <a:gd name="T2" fmla="*/ 1 w 13"/>
                <a:gd name="T3" fmla="*/ 0 h 21"/>
                <a:gd name="T4" fmla="*/ 0 w 13"/>
                <a:gd name="T5" fmla="*/ 9 h 21"/>
                <a:gd name="T6" fmla="*/ 12 w 13"/>
                <a:gd name="T7" fmla="*/ 21 h 21"/>
                <a:gd name="T8" fmla="*/ 13 w 13"/>
                <a:gd name="T9" fmla="*/ 1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1">
                  <a:moveTo>
                    <a:pt x="13" y="13"/>
                  </a:moveTo>
                  <a:cubicBezTo>
                    <a:pt x="9" y="8"/>
                    <a:pt x="5" y="4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4" y="13"/>
                    <a:pt x="8" y="17"/>
                    <a:pt x="12" y="21"/>
                  </a:cubicBezTo>
                  <a:cubicBezTo>
                    <a:pt x="13" y="13"/>
                    <a:pt x="13" y="13"/>
                    <a:pt x="13" y="13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3" name="Freeform 457">
              <a:extLst>
                <a:ext uri="{FF2B5EF4-FFF2-40B4-BE49-F238E27FC236}">
                  <a16:creationId xmlns:a16="http://schemas.microsoft.com/office/drawing/2014/main" id="{D04545C0-A41F-4C1C-D2F5-64B942DFCB9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63268" y="5181963"/>
              <a:ext cx="34164" cy="85409"/>
            </a:xfrm>
            <a:custGeom>
              <a:avLst/>
              <a:gdLst>
                <a:gd name="T0" fmla="*/ 1 w 5"/>
                <a:gd name="T1" fmla="*/ 0 h 13"/>
                <a:gd name="T2" fmla="*/ 0 w 5"/>
                <a:gd name="T3" fmla="*/ 8 h 13"/>
                <a:gd name="T4" fmla="*/ 4 w 5"/>
                <a:gd name="T5" fmla="*/ 13 h 13"/>
                <a:gd name="T6" fmla="*/ 5 w 5"/>
                <a:gd name="T7" fmla="*/ 6 h 13"/>
                <a:gd name="T8" fmla="*/ 1 w 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3">
                  <a:moveTo>
                    <a:pt x="1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" y="10"/>
                    <a:pt x="3" y="11"/>
                    <a:pt x="4" y="13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4"/>
                    <a:pt x="2" y="2"/>
                    <a:pt x="1" y="0"/>
                  </a:cubicBezTo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4" name="Freeform 458">
              <a:extLst>
                <a:ext uri="{FF2B5EF4-FFF2-40B4-BE49-F238E27FC236}">
                  <a16:creationId xmlns:a16="http://schemas.microsoft.com/office/drawing/2014/main" id="{AD0195D6-4579-C995-0311-4447AE7DF34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12023" y="5222959"/>
              <a:ext cx="58078" cy="95658"/>
            </a:xfrm>
            <a:custGeom>
              <a:avLst/>
              <a:gdLst>
                <a:gd name="T0" fmla="*/ 1 w 9"/>
                <a:gd name="T1" fmla="*/ 0 h 15"/>
                <a:gd name="T2" fmla="*/ 1 w 9"/>
                <a:gd name="T3" fmla="*/ 0 h 15"/>
                <a:gd name="T4" fmla="*/ 0 w 9"/>
                <a:gd name="T5" fmla="*/ 7 h 15"/>
                <a:gd name="T6" fmla="*/ 6 w 9"/>
                <a:gd name="T7" fmla="*/ 15 h 15"/>
                <a:gd name="T8" fmla="*/ 9 w 9"/>
                <a:gd name="T9" fmla="*/ 11 h 15"/>
                <a:gd name="T10" fmla="*/ 1 w 9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5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10"/>
                    <a:pt x="4" y="12"/>
                    <a:pt x="6" y="15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7"/>
                    <a:pt x="4" y="3"/>
                    <a:pt x="1" y="0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5" name="Freeform 459">
              <a:extLst>
                <a:ext uri="{FF2B5EF4-FFF2-40B4-BE49-F238E27FC236}">
                  <a16:creationId xmlns:a16="http://schemas.microsoft.com/office/drawing/2014/main" id="{A880E620-D699-A81B-393A-C64E9C6468E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98358" y="5294702"/>
              <a:ext cx="34164" cy="44413"/>
            </a:xfrm>
            <a:custGeom>
              <a:avLst/>
              <a:gdLst>
                <a:gd name="T0" fmla="*/ 3 w 5"/>
                <a:gd name="T1" fmla="*/ 0 h 7"/>
                <a:gd name="T2" fmla="*/ 0 w 5"/>
                <a:gd name="T3" fmla="*/ 4 h 7"/>
                <a:gd name="T4" fmla="*/ 3 w 5"/>
                <a:gd name="T5" fmla="*/ 7 h 7"/>
                <a:gd name="T6" fmla="*/ 5 w 5"/>
                <a:gd name="T7" fmla="*/ 5 h 7"/>
                <a:gd name="T8" fmla="*/ 3 w 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3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2" y="6"/>
                    <a:pt x="3" y="7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3"/>
                    <a:pt x="4" y="1"/>
                    <a:pt x="3" y="0"/>
                  </a:cubicBezTo>
                </a:path>
              </a:pathLst>
            </a:custGeom>
            <a:solidFill>
              <a:srgbClr val="62A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6" name="Freeform 460">
              <a:extLst>
                <a:ext uri="{FF2B5EF4-FFF2-40B4-BE49-F238E27FC236}">
                  <a16:creationId xmlns:a16="http://schemas.microsoft.com/office/drawing/2014/main" id="{0AB51150-0B43-EB51-C2B5-24AB9275F29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91525" y="5325450"/>
              <a:ext cx="20498" cy="47829"/>
            </a:xfrm>
            <a:custGeom>
              <a:avLst/>
              <a:gdLst>
                <a:gd name="T0" fmla="*/ 0 w 3"/>
                <a:gd name="T1" fmla="*/ 2 h 7"/>
                <a:gd name="T2" fmla="*/ 3 w 3"/>
                <a:gd name="T3" fmla="*/ 7 h 7"/>
                <a:gd name="T4" fmla="*/ 3 w 3"/>
                <a:gd name="T5" fmla="*/ 6 h 7"/>
                <a:gd name="T6" fmla="*/ 2 w 3"/>
                <a:gd name="T7" fmla="*/ 0 h 7"/>
                <a:gd name="T8" fmla="*/ 0 w 3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2"/>
                  </a:moveTo>
                  <a:cubicBezTo>
                    <a:pt x="1" y="4"/>
                    <a:pt x="2" y="5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4"/>
                    <a:pt x="3" y="2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solidFill>
              <a:srgbClr val="008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7" name="Freeform 461">
              <a:extLst>
                <a:ext uri="{FF2B5EF4-FFF2-40B4-BE49-F238E27FC236}">
                  <a16:creationId xmlns:a16="http://schemas.microsoft.com/office/drawing/2014/main" id="{9A4723EF-C35C-9134-6B30-5A9F0375D3F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711384" y="5151215"/>
              <a:ext cx="560282" cy="423628"/>
            </a:xfrm>
            <a:custGeom>
              <a:avLst/>
              <a:gdLst>
                <a:gd name="T0" fmla="*/ 75 w 86"/>
                <a:gd name="T1" fmla="*/ 5 h 65"/>
                <a:gd name="T2" fmla="*/ 59 w 86"/>
                <a:gd name="T3" fmla="*/ 0 h 65"/>
                <a:gd name="T4" fmla="*/ 27 w 86"/>
                <a:gd name="T5" fmla="*/ 0 h 65"/>
                <a:gd name="T6" fmla="*/ 0 w 86"/>
                <a:gd name="T7" fmla="*/ 28 h 65"/>
                <a:gd name="T8" fmla="*/ 0 w 86"/>
                <a:gd name="T9" fmla="*/ 36 h 65"/>
                <a:gd name="T10" fmla="*/ 17 w 86"/>
                <a:gd name="T11" fmla="*/ 62 h 65"/>
                <a:gd name="T12" fmla="*/ 26 w 86"/>
                <a:gd name="T13" fmla="*/ 65 h 65"/>
                <a:gd name="T14" fmla="*/ 29 w 86"/>
                <a:gd name="T15" fmla="*/ 65 h 65"/>
                <a:gd name="T16" fmla="*/ 57 w 86"/>
                <a:gd name="T17" fmla="*/ 65 h 65"/>
                <a:gd name="T18" fmla="*/ 86 w 86"/>
                <a:gd name="T19" fmla="*/ 36 h 65"/>
                <a:gd name="T20" fmla="*/ 86 w 86"/>
                <a:gd name="T21" fmla="*/ 28 h 65"/>
                <a:gd name="T22" fmla="*/ 75 w 86"/>
                <a:gd name="T23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6" h="65">
                  <a:moveTo>
                    <a:pt x="75" y="5"/>
                  </a:moveTo>
                  <a:cubicBezTo>
                    <a:pt x="70" y="2"/>
                    <a:pt x="65" y="0"/>
                    <a:pt x="5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7" y="58"/>
                    <a:pt x="17" y="62"/>
                  </a:cubicBezTo>
                  <a:cubicBezTo>
                    <a:pt x="20" y="64"/>
                    <a:pt x="23" y="65"/>
                    <a:pt x="26" y="65"/>
                  </a:cubicBezTo>
                  <a:cubicBezTo>
                    <a:pt x="27" y="65"/>
                    <a:pt x="28" y="65"/>
                    <a:pt x="29" y="65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73" y="65"/>
                    <a:pt x="86" y="52"/>
                    <a:pt x="86" y="36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6" y="18"/>
                    <a:pt x="82" y="10"/>
                    <a:pt x="75" y="5"/>
                  </a:cubicBezTo>
                </a:path>
              </a:pathLst>
            </a:custGeom>
            <a:solidFill>
              <a:srgbClr val="9E9D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" name="Freeform 462">
              <a:extLst>
                <a:ext uri="{FF2B5EF4-FFF2-40B4-BE49-F238E27FC236}">
                  <a16:creationId xmlns:a16="http://schemas.microsoft.com/office/drawing/2014/main" id="{F8A32349-8560-3E35-82C3-F6D50E029D8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783127" y="5151215"/>
              <a:ext cx="488539" cy="403130"/>
            </a:xfrm>
            <a:custGeom>
              <a:avLst/>
              <a:gdLst>
                <a:gd name="T0" fmla="*/ 59 w 75"/>
                <a:gd name="T1" fmla="*/ 0 h 62"/>
                <a:gd name="T2" fmla="*/ 58 w 75"/>
                <a:gd name="T3" fmla="*/ 0 h 62"/>
                <a:gd name="T4" fmla="*/ 53 w 75"/>
                <a:gd name="T5" fmla="*/ 0 h 62"/>
                <a:gd name="T6" fmla="*/ 46 w 75"/>
                <a:gd name="T7" fmla="*/ 0 h 62"/>
                <a:gd name="T8" fmla="*/ 46 w 75"/>
                <a:gd name="T9" fmla="*/ 0 h 62"/>
                <a:gd name="T10" fmla="*/ 34 w 75"/>
                <a:gd name="T11" fmla="*/ 0 h 62"/>
                <a:gd name="T12" fmla="*/ 27 w 75"/>
                <a:gd name="T13" fmla="*/ 0 h 62"/>
                <a:gd name="T14" fmla="*/ 26 w 75"/>
                <a:gd name="T15" fmla="*/ 0 h 62"/>
                <a:gd name="T16" fmla="*/ 24 w 75"/>
                <a:gd name="T17" fmla="*/ 0 h 62"/>
                <a:gd name="T18" fmla="*/ 16 w 75"/>
                <a:gd name="T19" fmla="*/ 2 h 62"/>
                <a:gd name="T20" fmla="*/ 0 w 75"/>
                <a:gd name="T21" fmla="*/ 28 h 62"/>
                <a:gd name="T22" fmla="*/ 0 w 75"/>
                <a:gd name="T23" fmla="*/ 36 h 62"/>
                <a:gd name="T24" fmla="*/ 17 w 75"/>
                <a:gd name="T25" fmla="*/ 62 h 62"/>
                <a:gd name="T26" fmla="*/ 75 w 75"/>
                <a:gd name="T27" fmla="*/ 5 h 62"/>
                <a:gd name="T28" fmla="*/ 59 w 75"/>
                <a:gd name="T2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5" h="62">
                  <a:moveTo>
                    <a:pt x="59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ubicBezTo>
                    <a:pt x="21" y="1"/>
                    <a:pt x="19" y="1"/>
                    <a:pt x="16" y="2"/>
                  </a:cubicBezTo>
                  <a:cubicBezTo>
                    <a:pt x="7" y="7"/>
                    <a:pt x="0" y="16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7" y="58"/>
                    <a:pt x="17" y="62"/>
                  </a:cubicBezTo>
                  <a:cubicBezTo>
                    <a:pt x="51" y="52"/>
                    <a:pt x="68" y="31"/>
                    <a:pt x="75" y="5"/>
                  </a:cubicBezTo>
                  <a:cubicBezTo>
                    <a:pt x="70" y="2"/>
                    <a:pt x="65" y="0"/>
                    <a:pt x="59" y="0"/>
                  </a:cubicBezTo>
                </a:path>
              </a:pathLst>
            </a:custGeom>
            <a:solidFill>
              <a:srgbClr val="B5B4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5293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C35BF8-7D47-5192-2E7F-BAF40AD5B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2251"/>
            <a:ext cx="11664950" cy="632618"/>
          </a:xfrm>
        </p:spPr>
        <p:txBody>
          <a:bodyPr>
            <a:normAutofit/>
          </a:bodyPr>
          <a:lstStyle/>
          <a:p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Building and Maintaining Professional Relationships</a:t>
            </a:r>
          </a:p>
        </p:txBody>
      </p: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FCB29EFF-20C3-84FA-E87E-960E5EE23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635" y="128922"/>
            <a:ext cx="1829840" cy="6970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FB0E9A9-108B-C80E-58D3-AB7A47F2095E}"/>
              </a:ext>
            </a:extLst>
          </p:cNvPr>
          <p:cNvGrpSpPr/>
          <p:nvPr/>
        </p:nvGrpSpPr>
        <p:grpSpPr>
          <a:xfrm>
            <a:off x="6823178" y="1923808"/>
            <a:ext cx="3816247" cy="677238"/>
            <a:chOff x="280544" y="3649602"/>
            <a:chExt cx="3816247" cy="67723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D24BC76-6676-C549-6CBE-2CC5A7E1AFDA}"/>
                </a:ext>
              </a:extLst>
            </p:cNvPr>
            <p:cNvSpPr/>
            <p:nvPr/>
          </p:nvSpPr>
          <p:spPr>
            <a:xfrm>
              <a:off x="280544" y="3649602"/>
              <a:ext cx="677238" cy="67723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sx="1000" sy="1000" algn="t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กลุ่ม 266">
              <a:extLst>
                <a:ext uri="{FF2B5EF4-FFF2-40B4-BE49-F238E27FC236}">
                  <a16:creationId xmlns:a16="http://schemas.microsoft.com/office/drawing/2014/main" id="{9054C789-2A3D-E17C-B007-1792E888D0CD}"/>
                </a:ext>
              </a:extLst>
            </p:cNvPr>
            <p:cNvGrpSpPr/>
            <p:nvPr/>
          </p:nvGrpSpPr>
          <p:grpSpPr>
            <a:xfrm>
              <a:off x="986310" y="3703968"/>
              <a:ext cx="50775" cy="132015"/>
              <a:chOff x="9480023" y="10726737"/>
              <a:chExt cx="95250" cy="247650"/>
            </a:xfrm>
            <a:solidFill>
              <a:schemeClr val="bg1"/>
            </a:solidFill>
          </p:grpSpPr>
          <p:sp>
            <p:nvSpPr>
              <p:cNvPr id="12" name="Oval 221">
                <a:extLst>
                  <a:ext uri="{FF2B5EF4-FFF2-40B4-BE49-F238E27FC236}">
                    <a16:creationId xmlns:a16="http://schemas.microsoft.com/office/drawing/2014/main" id="{48F89479-2A09-C13C-DB8D-E2146CB7D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08598" y="10726737"/>
                <a:ext cx="66675" cy="666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13" name="Oval 222">
                <a:extLst>
                  <a:ext uri="{FF2B5EF4-FFF2-40B4-BE49-F238E27FC236}">
                    <a16:creationId xmlns:a16="http://schemas.microsoft.com/office/drawing/2014/main" id="{5E58C3BD-BAC6-A754-4040-D883AD7DA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80023" y="10793412"/>
                <a:ext cx="38100" cy="381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14" name="Oval 223">
                <a:extLst>
                  <a:ext uri="{FF2B5EF4-FFF2-40B4-BE49-F238E27FC236}">
                    <a16:creationId xmlns:a16="http://schemas.microsoft.com/office/drawing/2014/main" id="{55B2F3DF-AE21-0288-80C1-91E798CE3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073" y="10936287"/>
                <a:ext cx="28575" cy="381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F1CE64-99E4-25EE-EC16-01873E48F2E3}"/>
                </a:ext>
              </a:extLst>
            </p:cNvPr>
            <p:cNvSpPr txBox="1"/>
            <p:nvPr/>
          </p:nvSpPr>
          <p:spPr>
            <a:xfrm>
              <a:off x="1061241" y="3838875"/>
              <a:ext cx="3035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Communicate effectively.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15A8F2-7C28-6124-BFC1-E3EAAF58EABF}"/>
              </a:ext>
            </a:extLst>
          </p:cNvPr>
          <p:cNvGrpSpPr/>
          <p:nvPr/>
        </p:nvGrpSpPr>
        <p:grpSpPr>
          <a:xfrm>
            <a:off x="6823178" y="5066080"/>
            <a:ext cx="2807143" cy="677238"/>
            <a:chOff x="3662502" y="3451234"/>
            <a:chExt cx="2807143" cy="67723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35A3D0B-E9EB-0A66-AA32-4D610338F9DE}"/>
                </a:ext>
              </a:extLst>
            </p:cNvPr>
            <p:cNvSpPr/>
            <p:nvPr/>
          </p:nvSpPr>
          <p:spPr>
            <a:xfrm>
              <a:off x="3662502" y="3451234"/>
              <a:ext cx="677238" cy="6772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sx="1000" sy="1000" algn="t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B3932D-B3CF-494E-7536-A4AA06064778}"/>
                </a:ext>
              </a:extLst>
            </p:cNvPr>
            <p:cNvSpPr txBox="1"/>
            <p:nvPr/>
          </p:nvSpPr>
          <p:spPr>
            <a:xfrm>
              <a:off x="4549290" y="3651354"/>
              <a:ext cx="19203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Be kind!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A2E830-683F-B3AB-56C1-B47816AEFDFD}"/>
              </a:ext>
            </a:extLst>
          </p:cNvPr>
          <p:cNvGrpSpPr/>
          <p:nvPr/>
        </p:nvGrpSpPr>
        <p:grpSpPr>
          <a:xfrm>
            <a:off x="6550293" y="2938395"/>
            <a:ext cx="4441556" cy="677238"/>
            <a:chOff x="843280" y="5436399"/>
            <a:chExt cx="4441556" cy="67723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357D334-28B1-3E18-AA68-D5CAD3BEDBAE}"/>
                </a:ext>
              </a:extLst>
            </p:cNvPr>
            <p:cNvSpPr/>
            <p:nvPr/>
          </p:nvSpPr>
          <p:spPr>
            <a:xfrm>
              <a:off x="1116165" y="5436399"/>
              <a:ext cx="677238" cy="67723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sx="1000" sy="1000" algn="t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กลุ่ม 253">
              <a:extLst>
                <a:ext uri="{FF2B5EF4-FFF2-40B4-BE49-F238E27FC236}">
                  <a16:creationId xmlns:a16="http://schemas.microsoft.com/office/drawing/2014/main" id="{A3CD5693-68A8-7001-24EF-2ADEC5059D38}"/>
                </a:ext>
              </a:extLst>
            </p:cNvPr>
            <p:cNvGrpSpPr/>
            <p:nvPr/>
          </p:nvGrpSpPr>
          <p:grpSpPr>
            <a:xfrm>
              <a:off x="843280" y="5466389"/>
              <a:ext cx="202313" cy="126445"/>
              <a:chOff x="17253334" y="11803008"/>
              <a:chExt cx="381000" cy="238125"/>
            </a:xfrm>
            <a:solidFill>
              <a:schemeClr val="bg1"/>
            </a:solidFill>
          </p:grpSpPr>
          <p:sp>
            <p:nvSpPr>
              <p:cNvPr id="24" name="Freeform 210">
                <a:extLst>
                  <a:ext uri="{FF2B5EF4-FFF2-40B4-BE49-F238E27FC236}">
                    <a16:creationId xmlns:a16="http://schemas.microsoft.com/office/drawing/2014/main" id="{DD3BC973-A242-8F61-AE1E-A006D1085C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53334" y="11936358"/>
                <a:ext cx="104775" cy="104775"/>
              </a:xfrm>
              <a:custGeom>
                <a:avLst/>
                <a:gdLst>
                  <a:gd name="T0" fmla="*/ 1 w 11"/>
                  <a:gd name="T1" fmla="*/ 11 h 11"/>
                  <a:gd name="T2" fmla="*/ 10 w 11"/>
                  <a:gd name="T3" fmla="*/ 11 h 11"/>
                  <a:gd name="T4" fmla="*/ 11 w 11"/>
                  <a:gd name="T5" fmla="*/ 10 h 11"/>
                  <a:gd name="T6" fmla="*/ 11 w 11"/>
                  <a:gd name="T7" fmla="*/ 1 h 11"/>
                  <a:gd name="T8" fmla="*/ 10 w 11"/>
                  <a:gd name="T9" fmla="*/ 0 h 11"/>
                  <a:gd name="T10" fmla="*/ 1 w 11"/>
                  <a:gd name="T11" fmla="*/ 0 h 11"/>
                  <a:gd name="T12" fmla="*/ 0 w 11"/>
                  <a:gd name="T13" fmla="*/ 1 h 11"/>
                  <a:gd name="T14" fmla="*/ 0 w 11"/>
                  <a:gd name="T15" fmla="*/ 10 h 11"/>
                  <a:gd name="T16" fmla="*/ 1 w 11"/>
                  <a:gd name="T17" fmla="*/ 11 h 11"/>
                  <a:gd name="T18" fmla="*/ 3 w 11"/>
                  <a:gd name="T19" fmla="*/ 3 h 11"/>
                  <a:gd name="T20" fmla="*/ 8 w 11"/>
                  <a:gd name="T21" fmla="*/ 3 h 11"/>
                  <a:gd name="T22" fmla="*/ 8 w 11"/>
                  <a:gd name="T23" fmla="*/ 9 h 11"/>
                  <a:gd name="T24" fmla="*/ 3 w 11"/>
                  <a:gd name="T25" fmla="*/ 9 h 11"/>
                  <a:gd name="T26" fmla="*/ 3 w 11"/>
                  <a:gd name="T2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11">
                    <a:moveTo>
                      <a:pt x="1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11"/>
                      <a:pt x="1" y="11"/>
                    </a:cubicBezTo>
                    <a:close/>
                    <a:moveTo>
                      <a:pt x="3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25" name="Freeform 211">
                <a:extLst>
                  <a:ext uri="{FF2B5EF4-FFF2-40B4-BE49-F238E27FC236}">
                    <a16:creationId xmlns:a16="http://schemas.microsoft.com/office/drawing/2014/main" id="{EA64E8E1-F6ED-F5FE-09C8-97901934FF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96209" y="11936358"/>
                <a:ext cx="95250" cy="104775"/>
              </a:xfrm>
              <a:custGeom>
                <a:avLst/>
                <a:gdLst>
                  <a:gd name="T0" fmla="*/ 1 w 10"/>
                  <a:gd name="T1" fmla="*/ 11 h 11"/>
                  <a:gd name="T2" fmla="*/ 9 w 10"/>
                  <a:gd name="T3" fmla="*/ 11 h 11"/>
                  <a:gd name="T4" fmla="*/ 10 w 10"/>
                  <a:gd name="T5" fmla="*/ 10 h 11"/>
                  <a:gd name="T6" fmla="*/ 10 w 10"/>
                  <a:gd name="T7" fmla="*/ 1 h 11"/>
                  <a:gd name="T8" fmla="*/ 9 w 10"/>
                  <a:gd name="T9" fmla="*/ 0 h 11"/>
                  <a:gd name="T10" fmla="*/ 1 w 10"/>
                  <a:gd name="T11" fmla="*/ 0 h 11"/>
                  <a:gd name="T12" fmla="*/ 0 w 10"/>
                  <a:gd name="T13" fmla="*/ 1 h 11"/>
                  <a:gd name="T14" fmla="*/ 0 w 10"/>
                  <a:gd name="T15" fmla="*/ 10 h 11"/>
                  <a:gd name="T16" fmla="*/ 1 w 10"/>
                  <a:gd name="T17" fmla="*/ 11 h 11"/>
                  <a:gd name="T18" fmla="*/ 2 w 10"/>
                  <a:gd name="T19" fmla="*/ 3 h 11"/>
                  <a:gd name="T20" fmla="*/ 8 w 10"/>
                  <a:gd name="T21" fmla="*/ 3 h 11"/>
                  <a:gd name="T22" fmla="*/ 8 w 10"/>
                  <a:gd name="T23" fmla="*/ 9 h 11"/>
                  <a:gd name="T24" fmla="*/ 2 w 10"/>
                  <a:gd name="T25" fmla="*/ 9 h 11"/>
                  <a:gd name="T26" fmla="*/ 2 w 10"/>
                  <a:gd name="T2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1">
                    <a:moveTo>
                      <a:pt x="1" y="11"/>
                    </a:move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0" y="10"/>
                      <a:pt x="10" y="1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0"/>
                      <a:pt x="9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1"/>
                      <a:pt x="1" y="11"/>
                    </a:cubicBezTo>
                    <a:close/>
                    <a:moveTo>
                      <a:pt x="2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2" y="9"/>
                      <a:pt x="2" y="9"/>
                      <a:pt x="2" y="9"/>
                    </a:cubicBez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dirty="0"/>
              </a:p>
            </p:txBody>
          </p:sp>
          <p:sp>
            <p:nvSpPr>
              <p:cNvPr id="26" name="Freeform 212">
                <a:extLst>
                  <a:ext uri="{FF2B5EF4-FFF2-40B4-BE49-F238E27FC236}">
                    <a16:creationId xmlns:a16="http://schemas.microsoft.com/office/drawing/2014/main" id="{650F3275-603F-682B-68F6-CE48E661E0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29559" y="11936358"/>
                <a:ext cx="104775" cy="104775"/>
              </a:xfrm>
              <a:custGeom>
                <a:avLst/>
                <a:gdLst>
                  <a:gd name="T0" fmla="*/ 2 w 11"/>
                  <a:gd name="T1" fmla="*/ 11 h 11"/>
                  <a:gd name="T2" fmla="*/ 10 w 11"/>
                  <a:gd name="T3" fmla="*/ 11 h 11"/>
                  <a:gd name="T4" fmla="*/ 11 w 11"/>
                  <a:gd name="T5" fmla="*/ 10 h 11"/>
                  <a:gd name="T6" fmla="*/ 11 w 11"/>
                  <a:gd name="T7" fmla="*/ 1 h 11"/>
                  <a:gd name="T8" fmla="*/ 10 w 11"/>
                  <a:gd name="T9" fmla="*/ 0 h 11"/>
                  <a:gd name="T10" fmla="*/ 2 w 11"/>
                  <a:gd name="T11" fmla="*/ 0 h 11"/>
                  <a:gd name="T12" fmla="*/ 0 w 11"/>
                  <a:gd name="T13" fmla="*/ 1 h 11"/>
                  <a:gd name="T14" fmla="*/ 0 w 11"/>
                  <a:gd name="T15" fmla="*/ 10 h 11"/>
                  <a:gd name="T16" fmla="*/ 2 w 11"/>
                  <a:gd name="T17" fmla="*/ 11 h 11"/>
                  <a:gd name="T18" fmla="*/ 3 w 11"/>
                  <a:gd name="T19" fmla="*/ 3 h 11"/>
                  <a:gd name="T20" fmla="*/ 9 w 11"/>
                  <a:gd name="T21" fmla="*/ 3 h 11"/>
                  <a:gd name="T22" fmla="*/ 9 w 11"/>
                  <a:gd name="T23" fmla="*/ 9 h 11"/>
                  <a:gd name="T24" fmla="*/ 3 w 11"/>
                  <a:gd name="T25" fmla="*/ 9 h 11"/>
                  <a:gd name="T26" fmla="*/ 3 w 11"/>
                  <a:gd name="T2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11">
                    <a:moveTo>
                      <a:pt x="2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11"/>
                      <a:pt x="2" y="11"/>
                    </a:cubicBezTo>
                    <a:close/>
                    <a:moveTo>
                      <a:pt x="3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27" name="Freeform 213">
                <a:extLst>
                  <a:ext uri="{FF2B5EF4-FFF2-40B4-BE49-F238E27FC236}">
                    <a16:creationId xmlns:a16="http://schemas.microsoft.com/office/drawing/2014/main" id="{A6ED627A-A5EB-E72A-925A-0C41629631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53334" y="11803008"/>
                <a:ext cx="104775" cy="95250"/>
              </a:xfrm>
              <a:custGeom>
                <a:avLst/>
                <a:gdLst>
                  <a:gd name="T0" fmla="*/ 1 w 11"/>
                  <a:gd name="T1" fmla="*/ 10 h 10"/>
                  <a:gd name="T2" fmla="*/ 10 w 11"/>
                  <a:gd name="T3" fmla="*/ 10 h 10"/>
                  <a:gd name="T4" fmla="*/ 11 w 11"/>
                  <a:gd name="T5" fmla="*/ 9 h 10"/>
                  <a:gd name="T6" fmla="*/ 11 w 11"/>
                  <a:gd name="T7" fmla="*/ 1 h 10"/>
                  <a:gd name="T8" fmla="*/ 10 w 11"/>
                  <a:gd name="T9" fmla="*/ 0 h 10"/>
                  <a:gd name="T10" fmla="*/ 1 w 11"/>
                  <a:gd name="T11" fmla="*/ 0 h 10"/>
                  <a:gd name="T12" fmla="*/ 0 w 11"/>
                  <a:gd name="T13" fmla="*/ 1 h 10"/>
                  <a:gd name="T14" fmla="*/ 0 w 11"/>
                  <a:gd name="T15" fmla="*/ 9 h 10"/>
                  <a:gd name="T16" fmla="*/ 1 w 11"/>
                  <a:gd name="T17" fmla="*/ 10 h 10"/>
                  <a:gd name="T18" fmla="*/ 3 w 11"/>
                  <a:gd name="T19" fmla="*/ 2 h 10"/>
                  <a:gd name="T20" fmla="*/ 8 w 11"/>
                  <a:gd name="T21" fmla="*/ 2 h 10"/>
                  <a:gd name="T22" fmla="*/ 8 w 11"/>
                  <a:gd name="T23" fmla="*/ 8 h 10"/>
                  <a:gd name="T24" fmla="*/ 3 w 11"/>
                  <a:gd name="T25" fmla="*/ 8 h 10"/>
                  <a:gd name="T26" fmla="*/ 3 w 11"/>
                  <a:gd name="T27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10">
                    <a:moveTo>
                      <a:pt x="1" y="10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0"/>
                      <a:pt x="1" y="10"/>
                      <a:pt x="1" y="10"/>
                    </a:cubicBezTo>
                    <a:close/>
                    <a:moveTo>
                      <a:pt x="3" y="2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3" y="8"/>
                      <a:pt x="3" y="8"/>
                      <a:pt x="3" y="8"/>
                    </a:cubicBezTo>
                    <a:lnTo>
                      <a:pt x="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28" name="Freeform 214">
                <a:extLst>
                  <a:ext uri="{FF2B5EF4-FFF2-40B4-BE49-F238E27FC236}">
                    <a16:creationId xmlns:a16="http://schemas.microsoft.com/office/drawing/2014/main" id="{7F60F20F-468F-92DA-2C07-7A8A95225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96209" y="11803008"/>
                <a:ext cx="95250" cy="95250"/>
              </a:xfrm>
              <a:custGeom>
                <a:avLst/>
                <a:gdLst>
                  <a:gd name="T0" fmla="*/ 1 w 10"/>
                  <a:gd name="T1" fmla="*/ 10 h 10"/>
                  <a:gd name="T2" fmla="*/ 9 w 10"/>
                  <a:gd name="T3" fmla="*/ 10 h 10"/>
                  <a:gd name="T4" fmla="*/ 10 w 10"/>
                  <a:gd name="T5" fmla="*/ 9 h 10"/>
                  <a:gd name="T6" fmla="*/ 10 w 10"/>
                  <a:gd name="T7" fmla="*/ 1 h 10"/>
                  <a:gd name="T8" fmla="*/ 9 w 10"/>
                  <a:gd name="T9" fmla="*/ 0 h 10"/>
                  <a:gd name="T10" fmla="*/ 1 w 10"/>
                  <a:gd name="T11" fmla="*/ 0 h 10"/>
                  <a:gd name="T12" fmla="*/ 0 w 10"/>
                  <a:gd name="T13" fmla="*/ 1 h 10"/>
                  <a:gd name="T14" fmla="*/ 0 w 10"/>
                  <a:gd name="T15" fmla="*/ 9 h 10"/>
                  <a:gd name="T16" fmla="*/ 1 w 10"/>
                  <a:gd name="T17" fmla="*/ 10 h 10"/>
                  <a:gd name="T18" fmla="*/ 2 w 10"/>
                  <a:gd name="T19" fmla="*/ 2 h 10"/>
                  <a:gd name="T20" fmla="*/ 8 w 10"/>
                  <a:gd name="T21" fmla="*/ 2 h 10"/>
                  <a:gd name="T22" fmla="*/ 8 w 10"/>
                  <a:gd name="T23" fmla="*/ 8 h 10"/>
                  <a:gd name="T24" fmla="*/ 2 w 10"/>
                  <a:gd name="T25" fmla="*/ 8 h 10"/>
                  <a:gd name="T26" fmla="*/ 2 w 10"/>
                  <a:gd name="T27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1" y="10"/>
                    </a:move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9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0"/>
                      <a:pt x="0" y="10"/>
                      <a:pt x="1" y="10"/>
                    </a:cubicBezTo>
                    <a:close/>
                    <a:moveTo>
                      <a:pt x="2" y="2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2" y="8"/>
                      <a:pt x="2" y="8"/>
                      <a:pt x="2" y="8"/>
                    </a:cubicBez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29" name="Freeform 215">
                <a:extLst>
                  <a:ext uri="{FF2B5EF4-FFF2-40B4-BE49-F238E27FC236}">
                    <a16:creationId xmlns:a16="http://schemas.microsoft.com/office/drawing/2014/main" id="{9AED0BCE-3ADA-62B6-A3A7-345514B490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29559" y="11803008"/>
                <a:ext cx="104775" cy="95250"/>
              </a:xfrm>
              <a:custGeom>
                <a:avLst/>
                <a:gdLst>
                  <a:gd name="T0" fmla="*/ 2 w 11"/>
                  <a:gd name="T1" fmla="*/ 10 h 10"/>
                  <a:gd name="T2" fmla="*/ 10 w 11"/>
                  <a:gd name="T3" fmla="*/ 10 h 10"/>
                  <a:gd name="T4" fmla="*/ 11 w 11"/>
                  <a:gd name="T5" fmla="*/ 9 h 10"/>
                  <a:gd name="T6" fmla="*/ 11 w 11"/>
                  <a:gd name="T7" fmla="*/ 1 h 10"/>
                  <a:gd name="T8" fmla="*/ 10 w 11"/>
                  <a:gd name="T9" fmla="*/ 0 h 10"/>
                  <a:gd name="T10" fmla="*/ 2 w 11"/>
                  <a:gd name="T11" fmla="*/ 0 h 10"/>
                  <a:gd name="T12" fmla="*/ 0 w 11"/>
                  <a:gd name="T13" fmla="*/ 1 h 10"/>
                  <a:gd name="T14" fmla="*/ 0 w 11"/>
                  <a:gd name="T15" fmla="*/ 9 h 10"/>
                  <a:gd name="T16" fmla="*/ 2 w 11"/>
                  <a:gd name="T17" fmla="*/ 10 h 10"/>
                  <a:gd name="T18" fmla="*/ 3 w 11"/>
                  <a:gd name="T19" fmla="*/ 2 h 10"/>
                  <a:gd name="T20" fmla="*/ 9 w 11"/>
                  <a:gd name="T21" fmla="*/ 2 h 10"/>
                  <a:gd name="T22" fmla="*/ 9 w 11"/>
                  <a:gd name="T23" fmla="*/ 8 h 10"/>
                  <a:gd name="T24" fmla="*/ 3 w 11"/>
                  <a:gd name="T25" fmla="*/ 8 h 10"/>
                  <a:gd name="T26" fmla="*/ 3 w 11"/>
                  <a:gd name="T27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10">
                    <a:moveTo>
                      <a:pt x="2" y="10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0"/>
                      <a:pt x="1" y="10"/>
                      <a:pt x="2" y="10"/>
                    </a:cubicBezTo>
                    <a:close/>
                    <a:moveTo>
                      <a:pt x="3" y="2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3" y="8"/>
                      <a:pt x="3" y="8"/>
                      <a:pt x="3" y="8"/>
                    </a:cubicBezTo>
                    <a:lnTo>
                      <a:pt x="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79ECFA-B89F-DC7A-59AC-E3E518C698A6}"/>
                </a:ext>
              </a:extLst>
            </p:cNvPr>
            <p:cNvSpPr txBox="1"/>
            <p:nvPr/>
          </p:nvSpPr>
          <p:spPr>
            <a:xfrm>
              <a:off x="1946111" y="5634548"/>
              <a:ext cx="3338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3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Be reliable and dependable.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64082DF-3D07-B8F2-5F15-B5B32AE3D92C}"/>
              </a:ext>
            </a:extLst>
          </p:cNvPr>
          <p:cNvGrpSpPr/>
          <p:nvPr/>
        </p:nvGrpSpPr>
        <p:grpSpPr>
          <a:xfrm>
            <a:off x="6823178" y="3992136"/>
            <a:ext cx="4228822" cy="677238"/>
            <a:chOff x="3969938" y="5347425"/>
            <a:chExt cx="4228822" cy="67723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25F96FE-18F3-AAF0-6AA9-F80475093184}"/>
                </a:ext>
              </a:extLst>
            </p:cNvPr>
            <p:cNvSpPr/>
            <p:nvPr/>
          </p:nvSpPr>
          <p:spPr>
            <a:xfrm>
              <a:off x="3969938" y="5347425"/>
              <a:ext cx="677238" cy="67723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sx="1000" sy="1000" algn="t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7B37E9-7B81-98C5-CF99-421EC00A95D0}"/>
                </a:ext>
              </a:extLst>
            </p:cNvPr>
            <p:cNvSpPr txBox="1"/>
            <p:nvPr/>
          </p:nvSpPr>
          <p:spPr>
            <a:xfrm>
              <a:off x="4860035" y="5547544"/>
              <a:ext cx="3338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4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Don’t be afraid to speak up.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Content Placeholder 36" descr="Receiver outline">
            <a:extLst>
              <a:ext uri="{FF2B5EF4-FFF2-40B4-BE49-F238E27FC236}">
                <a16:creationId xmlns:a16="http://schemas.microsoft.com/office/drawing/2014/main" id="{09AB746A-57E7-6689-92B7-18631E8981D7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3052" y="2054437"/>
            <a:ext cx="417490" cy="417490"/>
          </a:xfrm>
        </p:spPr>
      </p:pic>
      <p:pic>
        <p:nvPicPr>
          <p:cNvPr id="41" name="Graphic 40" descr="Clipboard outline">
            <a:extLst>
              <a:ext uri="{FF2B5EF4-FFF2-40B4-BE49-F238E27FC236}">
                <a16:creationId xmlns:a16="http://schemas.microsoft.com/office/drawing/2014/main" id="{DBB74AE4-F2ED-A821-59BE-B81CF5219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34002" y="3038013"/>
            <a:ext cx="455637" cy="455637"/>
          </a:xfrm>
          <a:prstGeom prst="rect">
            <a:avLst/>
          </a:prstGeom>
        </p:spPr>
      </p:pic>
      <p:pic>
        <p:nvPicPr>
          <p:cNvPr id="43" name="Graphic 42" descr="Megaphone1 outline">
            <a:extLst>
              <a:ext uri="{FF2B5EF4-FFF2-40B4-BE49-F238E27FC236}">
                <a16:creationId xmlns:a16="http://schemas.microsoft.com/office/drawing/2014/main" id="{D89851DD-99E8-3E60-ECAE-FA153DC8D4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04497" y="4073454"/>
            <a:ext cx="514600" cy="514600"/>
          </a:xfrm>
          <a:prstGeom prst="rect">
            <a:avLst/>
          </a:prstGeom>
        </p:spPr>
      </p:pic>
      <p:pic>
        <p:nvPicPr>
          <p:cNvPr id="45" name="Graphic 44" descr="Care outline">
            <a:extLst>
              <a:ext uri="{FF2B5EF4-FFF2-40B4-BE49-F238E27FC236}">
                <a16:creationId xmlns:a16="http://schemas.microsoft.com/office/drawing/2014/main" id="{B54D0B47-1EB2-C87E-7F6B-03268E961E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31212" y="5174114"/>
            <a:ext cx="461170" cy="461170"/>
          </a:xfrm>
          <a:prstGeom prst="rect">
            <a:avLst/>
          </a:prstGeom>
        </p:spPr>
      </p:pic>
      <p:grpSp>
        <p:nvGrpSpPr>
          <p:cNvPr id="264" name="Group 1416">
            <a:extLst>
              <a:ext uri="{FF2B5EF4-FFF2-40B4-BE49-F238E27FC236}">
                <a16:creationId xmlns:a16="http://schemas.microsoft.com/office/drawing/2014/main" id="{E373DFCA-B84E-F356-CC9D-9AEE07161AA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7700" y="1326761"/>
            <a:ext cx="5553145" cy="5013784"/>
            <a:chOff x="3722" y="971"/>
            <a:chExt cx="2924" cy="2640"/>
          </a:xfrm>
        </p:grpSpPr>
        <p:sp>
          <p:nvSpPr>
            <p:cNvPr id="265" name="Freeform 1417">
              <a:extLst>
                <a:ext uri="{FF2B5EF4-FFF2-40B4-BE49-F238E27FC236}">
                  <a16:creationId xmlns:a16="http://schemas.microsoft.com/office/drawing/2014/main" id="{B9809225-823D-A1E7-5C5E-3667EC06B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" y="1366"/>
              <a:ext cx="1425" cy="1828"/>
            </a:xfrm>
            <a:custGeom>
              <a:avLst/>
              <a:gdLst>
                <a:gd name="T0" fmla="*/ 438 w 450"/>
                <a:gd name="T1" fmla="*/ 95 h 578"/>
                <a:gd name="T2" fmla="*/ 189 w 450"/>
                <a:gd name="T3" fmla="*/ 2 h 578"/>
                <a:gd name="T4" fmla="*/ 171 w 450"/>
                <a:gd name="T5" fmla="*/ 11 h 578"/>
                <a:gd name="T6" fmla="*/ 3 w 450"/>
                <a:gd name="T7" fmla="*/ 464 h 578"/>
                <a:gd name="T8" fmla="*/ 11 w 450"/>
                <a:gd name="T9" fmla="*/ 482 h 578"/>
                <a:gd name="T10" fmla="*/ 260 w 450"/>
                <a:gd name="T11" fmla="*/ 575 h 578"/>
                <a:gd name="T12" fmla="*/ 279 w 450"/>
                <a:gd name="T13" fmla="*/ 566 h 578"/>
                <a:gd name="T14" fmla="*/ 447 w 450"/>
                <a:gd name="T15" fmla="*/ 114 h 578"/>
                <a:gd name="T16" fmla="*/ 438 w 450"/>
                <a:gd name="T17" fmla="*/ 95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0" h="578">
                  <a:moveTo>
                    <a:pt x="438" y="95"/>
                  </a:moveTo>
                  <a:cubicBezTo>
                    <a:pt x="189" y="2"/>
                    <a:pt x="189" y="2"/>
                    <a:pt x="189" y="2"/>
                  </a:cubicBezTo>
                  <a:cubicBezTo>
                    <a:pt x="182" y="0"/>
                    <a:pt x="174" y="3"/>
                    <a:pt x="171" y="11"/>
                  </a:cubicBezTo>
                  <a:cubicBezTo>
                    <a:pt x="3" y="464"/>
                    <a:pt x="3" y="464"/>
                    <a:pt x="3" y="464"/>
                  </a:cubicBezTo>
                  <a:cubicBezTo>
                    <a:pt x="0" y="471"/>
                    <a:pt x="4" y="480"/>
                    <a:pt x="11" y="482"/>
                  </a:cubicBezTo>
                  <a:cubicBezTo>
                    <a:pt x="260" y="575"/>
                    <a:pt x="260" y="575"/>
                    <a:pt x="260" y="575"/>
                  </a:cubicBezTo>
                  <a:cubicBezTo>
                    <a:pt x="268" y="578"/>
                    <a:pt x="276" y="574"/>
                    <a:pt x="279" y="566"/>
                  </a:cubicBezTo>
                  <a:cubicBezTo>
                    <a:pt x="447" y="114"/>
                    <a:pt x="447" y="114"/>
                    <a:pt x="447" y="114"/>
                  </a:cubicBezTo>
                  <a:cubicBezTo>
                    <a:pt x="450" y="106"/>
                    <a:pt x="446" y="98"/>
                    <a:pt x="438" y="95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418">
              <a:extLst>
                <a:ext uri="{FF2B5EF4-FFF2-40B4-BE49-F238E27FC236}">
                  <a16:creationId xmlns:a16="http://schemas.microsoft.com/office/drawing/2014/main" id="{20866E75-412E-5DC7-FB2A-D728D2AD5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9" y="1069"/>
              <a:ext cx="2237" cy="2422"/>
            </a:xfrm>
            <a:custGeom>
              <a:avLst/>
              <a:gdLst>
                <a:gd name="T0" fmla="*/ 167 w 706"/>
                <a:gd name="T1" fmla="*/ 58 h 766"/>
                <a:gd name="T2" fmla="*/ 45 w 706"/>
                <a:gd name="T3" fmla="*/ 165 h 766"/>
                <a:gd name="T4" fmla="*/ 28 w 706"/>
                <a:gd name="T5" fmla="*/ 316 h 766"/>
                <a:gd name="T6" fmla="*/ 225 w 706"/>
                <a:gd name="T7" fmla="*/ 459 h 766"/>
                <a:gd name="T8" fmla="*/ 218 w 706"/>
                <a:gd name="T9" fmla="*/ 675 h 766"/>
                <a:gd name="T10" fmla="*/ 328 w 706"/>
                <a:gd name="T11" fmla="*/ 755 h 766"/>
                <a:gd name="T12" fmla="*/ 608 w 706"/>
                <a:gd name="T13" fmla="*/ 246 h 766"/>
                <a:gd name="T14" fmla="*/ 167 w 706"/>
                <a:gd name="T15" fmla="*/ 58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6" h="766">
                  <a:moveTo>
                    <a:pt x="167" y="58"/>
                  </a:moveTo>
                  <a:cubicBezTo>
                    <a:pt x="149" y="66"/>
                    <a:pt x="83" y="93"/>
                    <a:pt x="45" y="165"/>
                  </a:cubicBezTo>
                  <a:cubicBezTo>
                    <a:pt x="38" y="180"/>
                    <a:pt x="0" y="252"/>
                    <a:pt x="28" y="316"/>
                  </a:cubicBezTo>
                  <a:cubicBezTo>
                    <a:pt x="64" y="400"/>
                    <a:pt x="175" y="380"/>
                    <a:pt x="225" y="459"/>
                  </a:cubicBezTo>
                  <a:cubicBezTo>
                    <a:pt x="269" y="527"/>
                    <a:pt x="179" y="593"/>
                    <a:pt x="218" y="675"/>
                  </a:cubicBezTo>
                  <a:cubicBezTo>
                    <a:pt x="238" y="717"/>
                    <a:pt x="285" y="752"/>
                    <a:pt x="328" y="755"/>
                  </a:cubicBezTo>
                  <a:cubicBezTo>
                    <a:pt x="463" y="766"/>
                    <a:pt x="706" y="474"/>
                    <a:pt x="608" y="246"/>
                  </a:cubicBezTo>
                  <a:cubicBezTo>
                    <a:pt x="536" y="79"/>
                    <a:pt x="306" y="0"/>
                    <a:pt x="167" y="58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1419">
              <a:extLst>
                <a:ext uri="{FF2B5EF4-FFF2-40B4-BE49-F238E27FC236}">
                  <a16:creationId xmlns:a16="http://schemas.microsoft.com/office/drawing/2014/main" id="{92E72131-F503-B7EB-E3FE-7EB043329F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5" y="1082"/>
              <a:ext cx="2028" cy="2286"/>
            </a:xfrm>
            <a:custGeom>
              <a:avLst/>
              <a:gdLst>
                <a:gd name="T0" fmla="*/ 347 w 640"/>
                <a:gd name="T1" fmla="*/ 706 h 723"/>
                <a:gd name="T2" fmla="*/ 347 w 640"/>
                <a:gd name="T3" fmla="*/ 710 h 723"/>
                <a:gd name="T4" fmla="*/ 397 w 640"/>
                <a:gd name="T5" fmla="*/ 723 h 723"/>
                <a:gd name="T6" fmla="*/ 391 w 640"/>
                <a:gd name="T7" fmla="*/ 718 h 723"/>
                <a:gd name="T8" fmla="*/ 347 w 640"/>
                <a:gd name="T9" fmla="*/ 706 h 723"/>
                <a:gd name="T10" fmla="*/ 252 w 640"/>
                <a:gd name="T11" fmla="*/ 609 h 723"/>
                <a:gd name="T12" fmla="*/ 273 w 640"/>
                <a:gd name="T13" fmla="*/ 658 h 723"/>
                <a:gd name="T14" fmla="*/ 314 w 640"/>
                <a:gd name="T15" fmla="*/ 694 h 723"/>
                <a:gd name="T16" fmla="*/ 315 w 640"/>
                <a:gd name="T17" fmla="*/ 690 h 723"/>
                <a:gd name="T18" fmla="*/ 276 w 640"/>
                <a:gd name="T19" fmla="*/ 656 h 723"/>
                <a:gd name="T20" fmla="*/ 256 w 640"/>
                <a:gd name="T21" fmla="*/ 611 h 723"/>
                <a:gd name="T22" fmla="*/ 252 w 640"/>
                <a:gd name="T23" fmla="*/ 609 h 723"/>
                <a:gd name="T24" fmla="*/ 457 w 640"/>
                <a:gd name="T25" fmla="*/ 14 h 723"/>
                <a:gd name="T26" fmla="*/ 463 w 640"/>
                <a:gd name="T27" fmla="*/ 19 h 723"/>
                <a:gd name="T28" fmla="*/ 620 w 640"/>
                <a:gd name="T29" fmla="*/ 100 h 723"/>
                <a:gd name="T30" fmla="*/ 640 w 640"/>
                <a:gd name="T31" fmla="*/ 114 h 723"/>
                <a:gd name="T32" fmla="*/ 457 w 640"/>
                <a:gd name="T33" fmla="*/ 14 h 723"/>
                <a:gd name="T34" fmla="*/ 279 w 640"/>
                <a:gd name="T35" fmla="*/ 3 h 723"/>
                <a:gd name="T36" fmla="*/ 21 w 640"/>
                <a:gd name="T37" fmla="*/ 127 h 723"/>
                <a:gd name="T38" fmla="*/ 37 w 640"/>
                <a:gd name="T39" fmla="*/ 279 h 723"/>
                <a:gd name="T40" fmla="*/ 149 w 640"/>
                <a:gd name="T41" fmla="*/ 337 h 723"/>
                <a:gd name="T42" fmla="*/ 188 w 640"/>
                <a:gd name="T43" fmla="*/ 346 h 723"/>
                <a:gd name="T44" fmla="*/ 183 w 640"/>
                <a:gd name="T45" fmla="*/ 340 h 723"/>
                <a:gd name="T46" fmla="*/ 149 w 640"/>
                <a:gd name="T47" fmla="*/ 333 h 723"/>
                <a:gd name="T48" fmla="*/ 40 w 640"/>
                <a:gd name="T49" fmla="*/ 277 h 723"/>
                <a:gd name="T50" fmla="*/ 25 w 640"/>
                <a:gd name="T51" fmla="*/ 129 h 723"/>
                <a:gd name="T52" fmla="*/ 271 w 640"/>
                <a:gd name="T53" fmla="*/ 8 h 723"/>
                <a:gd name="T54" fmla="*/ 279 w 640"/>
                <a:gd name="T55" fmla="*/ 3 h 723"/>
                <a:gd name="T56" fmla="*/ 337 w 640"/>
                <a:gd name="T57" fmla="*/ 0 h 723"/>
                <a:gd name="T58" fmla="*/ 283 w 640"/>
                <a:gd name="T59" fmla="*/ 2 h 723"/>
                <a:gd name="T60" fmla="*/ 276 w 640"/>
                <a:gd name="T61" fmla="*/ 7 h 723"/>
                <a:gd name="T62" fmla="*/ 283 w 640"/>
                <a:gd name="T63" fmla="*/ 6 h 723"/>
                <a:gd name="T64" fmla="*/ 337 w 640"/>
                <a:gd name="T65" fmla="*/ 4 h 723"/>
                <a:gd name="T66" fmla="*/ 459 w 640"/>
                <a:gd name="T67" fmla="*/ 18 h 723"/>
                <a:gd name="T68" fmla="*/ 453 w 640"/>
                <a:gd name="T69" fmla="*/ 13 h 723"/>
                <a:gd name="T70" fmla="*/ 337 w 640"/>
                <a:gd name="T71" fmla="*/ 0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0" h="723">
                  <a:moveTo>
                    <a:pt x="347" y="706"/>
                  </a:moveTo>
                  <a:cubicBezTo>
                    <a:pt x="347" y="707"/>
                    <a:pt x="347" y="709"/>
                    <a:pt x="347" y="710"/>
                  </a:cubicBezTo>
                  <a:cubicBezTo>
                    <a:pt x="362" y="716"/>
                    <a:pt x="379" y="720"/>
                    <a:pt x="397" y="723"/>
                  </a:cubicBezTo>
                  <a:cubicBezTo>
                    <a:pt x="395" y="721"/>
                    <a:pt x="393" y="719"/>
                    <a:pt x="391" y="718"/>
                  </a:cubicBezTo>
                  <a:cubicBezTo>
                    <a:pt x="376" y="715"/>
                    <a:pt x="361" y="711"/>
                    <a:pt x="347" y="706"/>
                  </a:cubicBezTo>
                  <a:moveTo>
                    <a:pt x="252" y="609"/>
                  </a:moveTo>
                  <a:cubicBezTo>
                    <a:pt x="255" y="626"/>
                    <a:pt x="261" y="642"/>
                    <a:pt x="273" y="658"/>
                  </a:cubicBezTo>
                  <a:cubicBezTo>
                    <a:pt x="284" y="672"/>
                    <a:pt x="297" y="685"/>
                    <a:pt x="314" y="694"/>
                  </a:cubicBezTo>
                  <a:cubicBezTo>
                    <a:pt x="314" y="693"/>
                    <a:pt x="314" y="692"/>
                    <a:pt x="315" y="690"/>
                  </a:cubicBezTo>
                  <a:cubicBezTo>
                    <a:pt x="299" y="681"/>
                    <a:pt x="286" y="669"/>
                    <a:pt x="276" y="656"/>
                  </a:cubicBezTo>
                  <a:cubicBezTo>
                    <a:pt x="266" y="641"/>
                    <a:pt x="260" y="626"/>
                    <a:pt x="256" y="611"/>
                  </a:cubicBezTo>
                  <a:cubicBezTo>
                    <a:pt x="252" y="609"/>
                    <a:pt x="252" y="609"/>
                    <a:pt x="252" y="609"/>
                  </a:cubicBezTo>
                  <a:moveTo>
                    <a:pt x="457" y="14"/>
                  </a:moveTo>
                  <a:cubicBezTo>
                    <a:pt x="459" y="15"/>
                    <a:pt x="461" y="17"/>
                    <a:pt x="463" y="19"/>
                  </a:cubicBezTo>
                  <a:cubicBezTo>
                    <a:pt x="524" y="35"/>
                    <a:pt x="577" y="62"/>
                    <a:pt x="620" y="100"/>
                  </a:cubicBezTo>
                  <a:cubicBezTo>
                    <a:pt x="626" y="104"/>
                    <a:pt x="633" y="109"/>
                    <a:pt x="640" y="114"/>
                  </a:cubicBezTo>
                  <a:cubicBezTo>
                    <a:pt x="593" y="65"/>
                    <a:pt x="531" y="31"/>
                    <a:pt x="457" y="14"/>
                  </a:cubicBezTo>
                  <a:moveTo>
                    <a:pt x="279" y="3"/>
                  </a:moveTo>
                  <a:cubicBezTo>
                    <a:pt x="155" y="15"/>
                    <a:pt x="51" y="65"/>
                    <a:pt x="21" y="127"/>
                  </a:cubicBezTo>
                  <a:cubicBezTo>
                    <a:pt x="0" y="170"/>
                    <a:pt x="7" y="235"/>
                    <a:pt x="37" y="279"/>
                  </a:cubicBezTo>
                  <a:cubicBezTo>
                    <a:pt x="65" y="320"/>
                    <a:pt x="108" y="329"/>
                    <a:pt x="149" y="337"/>
                  </a:cubicBezTo>
                  <a:cubicBezTo>
                    <a:pt x="162" y="339"/>
                    <a:pt x="176" y="342"/>
                    <a:pt x="188" y="346"/>
                  </a:cubicBezTo>
                  <a:cubicBezTo>
                    <a:pt x="186" y="344"/>
                    <a:pt x="184" y="342"/>
                    <a:pt x="183" y="340"/>
                  </a:cubicBezTo>
                  <a:cubicBezTo>
                    <a:pt x="172" y="337"/>
                    <a:pt x="161" y="335"/>
                    <a:pt x="149" y="333"/>
                  </a:cubicBezTo>
                  <a:cubicBezTo>
                    <a:pt x="109" y="325"/>
                    <a:pt x="67" y="317"/>
                    <a:pt x="40" y="277"/>
                  </a:cubicBezTo>
                  <a:cubicBezTo>
                    <a:pt x="11" y="234"/>
                    <a:pt x="4" y="170"/>
                    <a:pt x="25" y="129"/>
                  </a:cubicBezTo>
                  <a:cubicBezTo>
                    <a:pt x="53" y="69"/>
                    <a:pt x="152" y="21"/>
                    <a:pt x="271" y="8"/>
                  </a:cubicBezTo>
                  <a:cubicBezTo>
                    <a:pt x="274" y="6"/>
                    <a:pt x="276" y="4"/>
                    <a:pt x="279" y="3"/>
                  </a:cubicBezTo>
                  <a:moveTo>
                    <a:pt x="337" y="0"/>
                  </a:moveTo>
                  <a:cubicBezTo>
                    <a:pt x="319" y="0"/>
                    <a:pt x="301" y="1"/>
                    <a:pt x="283" y="2"/>
                  </a:cubicBezTo>
                  <a:cubicBezTo>
                    <a:pt x="281" y="4"/>
                    <a:pt x="278" y="5"/>
                    <a:pt x="276" y="7"/>
                  </a:cubicBezTo>
                  <a:cubicBezTo>
                    <a:pt x="278" y="7"/>
                    <a:pt x="280" y="7"/>
                    <a:pt x="283" y="6"/>
                  </a:cubicBezTo>
                  <a:cubicBezTo>
                    <a:pt x="301" y="5"/>
                    <a:pt x="319" y="4"/>
                    <a:pt x="337" y="4"/>
                  </a:cubicBezTo>
                  <a:cubicBezTo>
                    <a:pt x="380" y="4"/>
                    <a:pt x="421" y="9"/>
                    <a:pt x="459" y="18"/>
                  </a:cubicBezTo>
                  <a:cubicBezTo>
                    <a:pt x="457" y="16"/>
                    <a:pt x="455" y="15"/>
                    <a:pt x="453" y="13"/>
                  </a:cubicBezTo>
                  <a:cubicBezTo>
                    <a:pt x="417" y="4"/>
                    <a:pt x="378" y="0"/>
                    <a:pt x="337" y="0"/>
                  </a:cubicBezTo>
                </a:path>
              </a:pathLst>
            </a:custGeom>
            <a:solidFill>
              <a:srgbClr val="E1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420">
              <a:extLst>
                <a:ext uri="{FF2B5EF4-FFF2-40B4-BE49-F238E27FC236}">
                  <a16:creationId xmlns:a16="http://schemas.microsoft.com/office/drawing/2014/main" id="{41DFA1F3-4069-50B5-184A-F767F818C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0" y="2337"/>
              <a:ext cx="54" cy="676"/>
            </a:xfrm>
            <a:custGeom>
              <a:avLst/>
              <a:gdLst>
                <a:gd name="T0" fmla="*/ 1 w 17"/>
                <a:gd name="T1" fmla="*/ 212 h 214"/>
                <a:gd name="T2" fmla="*/ 1 w 17"/>
                <a:gd name="T3" fmla="*/ 212 h 214"/>
                <a:gd name="T4" fmla="*/ 5 w 17"/>
                <a:gd name="T5" fmla="*/ 214 h 214"/>
                <a:gd name="T6" fmla="*/ 5 w 17"/>
                <a:gd name="T7" fmla="*/ 214 h 214"/>
                <a:gd name="T8" fmla="*/ 1 w 17"/>
                <a:gd name="T9" fmla="*/ 212 h 214"/>
                <a:gd name="T10" fmla="*/ 4 w 17"/>
                <a:gd name="T11" fmla="*/ 157 h 214"/>
                <a:gd name="T12" fmla="*/ 2 w 17"/>
                <a:gd name="T13" fmla="*/ 159 h 214"/>
                <a:gd name="T14" fmla="*/ 4 w 17"/>
                <a:gd name="T15" fmla="*/ 159 h 214"/>
                <a:gd name="T16" fmla="*/ 4 w 17"/>
                <a:gd name="T17" fmla="*/ 157 h 214"/>
                <a:gd name="T18" fmla="*/ 3 w 17"/>
                <a:gd name="T19" fmla="*/ 0 h 214"/>
                <a:gd name="T20" fmla="*/ 0 w 17"/>
                <a:gd name="T21" fmla="*/ 3 h 214"/>
                <a:gd name="T22" fmla="*/ 8 w 17"/>
                <a:gd name="T23" fmla="*/ 103 h 214"/>
                <a:gd name="T24" fmla="*/ 12 w 17"/>
                <a:gd name="T25" fmla="*/ 99 h 214"/>
                <a:gd name="T26" fmla="*/ 3 w 17"/>
                <a:gd name="T27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214">
                  <a:moveTo>
                    <a:pt x="1" y="212"/>
                  </a:moveTo>
                  <a:cubicBezTo>
                    <a:pt x="1" y="212"/>
                    <a:pt x="1" y="212"/>
                    <a:pt x="1" y="212"/>
                  </a:cubicBezTo>
                  <a:cubicBezTo>
                    <a:pt x="5" y="214"/>
                    <a:pt x="5" y="214"/>
                    <a:pt x="5" y="214"/>
                  </a:cubicBezTo>
                  <a:cubicBezTo>
                    <a:pt x="5" y="214"/>
                    <a:pt x="5" y="214"/>
                    <a:pt x="5" y="214"/>
                  </a:cubicBezTo>
                  <a:cubicBezTo>
                    <a:pt x="1" y="212"/>
                    <a:pt x="1" y="212"/>
                    <a:pt x="1" y="212"/>
                  </a:cubicBezTo>
                  <a:moveTo>
                    <a:pt x="4" y="157"/>
                  </a:moveTo>
                  <a:cubicBezTo>
                    <a:pt x="3" y="157"/>
                    <a:pt x="3" y="158"/>
                    <a:pt x="2" y="159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4" y="158"/>
                    <a:pt x="4" y="158"/>
                    <a:pt x="4" y="157"/>
                  </a:cubicBezTo>
                  <a:moveTo>
                    <a:pt x="3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36"/>
                    <a:pt x="12" y="70"/>
                    <a:pt x="8" y="103"/>
                  </a:cubicBezTo>
                  <a:cubicBezTo>
                    <a:pt x="9" y="102"/>
                    <a:pt x="11" y="100"/>
                    <a:pt x="12" y="99"/>
                  </a:cubicBezTo>
                  <a:cubicBezTo>
                    <a:pt x="16" y="66"/>
                    <a:pt x="17" y="33"/>
                    <a:pt x="3" y="0"/>
                  </a:cubicBezTo>
                </a:path>
              </a:pathLst>
            </a:custGeom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1421">
              <a:extLst>
                <a:ext uri="{FF2B5EF4-FFF2-40B4-BE49-F238E27FC236}">
                  <a16:creationId xmlns:a16="http://schemas.microsoft.com/office/drawing/2014/main" id="{8260CEEA-2AB2-3DFC-97A1-981A69556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55" y="1398"/>
              <a:ext cx="1910" cy="1979"/>
            </a:xfrm>
            <a:custGeom>
              <a:avLst/>
              <a:gdLst>
                <a:gd name="T0" fmla="*/ 0 w 603"/>
                <a:gd name="T1" fmla="*/ 240 h 626"/>
                <a:gd name="T2" fmla="*/ 5 w 603"/>
                <a:gd name="T3" fmla="*/ 246 h 626"/>
                <a:gd name="T4" fmla="*/ 33 w 603"/>
                <a:gd name="T5" fmla="*/ 258 h 626"/>
                <a:gd name="T6" fmla="*/ 35 w 603"/>
                <a:gd name="T7" fmla="*/ 254 h 626"/>
                <a:gd name="T8" fmla="*/ 0 w 603"/>
                <a:gd name="T9" fmla="*/ 240 h 626"/>
                <a:gd name="T10" fmla="*/ 437 w 603"/>
                <a:gd name="T11" fmla="*/ 0 h 626"/>
                <a:gd name="T12" fmla="*/ 478 w 603"/>
                <a:gd name="T13" fmla="*/ 45 h 626"/>
                <a:gd name="T14" fmla="*/ 413 w 603"/>
                <a:gd name="T15" fmla="*/ 566 h 626"/>
                <a:gd name="T16" fmla="*/ 414 w 603"/>
                <a:gd name="T17" fmla="*/ 567 h 626"/>
                <a:gd name="T18" fmla="*/ 413 w 603"/>
                <a:gd name="T19" fmla="*/ 566 h 626"/>
                <a:gd name="T20" fmla="*/ 256 w 603"/>
                <a:gd name="T21" fmla="*/ 622 h 626"/>
                <a:gd name="T22" fmla="*/ 245 w 603"/>
                <a:gd name="T23" fmla="*/ 622 h 626"/>
                <a:gd name="T24" fmla="*/ 208 w 603"/>
                <a:gd name="T25" fmla="*/ 618 h 626"/>
                <a:gd name="T26" fmla="*/ 214 w 603"/>
                <a:gd name="T27" fmla="*/ 623 h 626"/>
                <a:gd name="T28" fmla="*/ 245 w 603"/>
                <a:gd name="T29" fmla="*/ 626 h 626"/>
                <a:gd name="T30" fmla="*/ 256 w 603"/>
                <a:gd name="T31" fmla="*/ 626 h 626"/>
                <a:gd name="T32" fmla="*/ 415 w 603"/>
                <a:gd name="T33" fmla="*/ 569 h 626"/>
                <a:gd name="T34" fmla="*/ 414 w 603"/>
                <a:gd name="T35" fmla="*/ 567 h 626"/>
                <a:gd name="T36" fmla="*/ 415 w 603"/>
                <a:gd name="T37" fmla="*/ 569 h 626"/>
                <a:gd name="T38" fmla="*/ 481 w 603"/>
                <a:gd name="T39" fmla="*/ 43 h 626"/>
                <a:gd name="T40" fmla="*/ 457 w 603"/>
                <a:gd name="T41" fmla="*/ 14 h 626"/>
                <a:gd name="T42" fmla="*/ 437 w 603"/>
                <a:gd name="T43" fmla="*/ 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3" h="626">
                  <a:moveTo>
                    <a:pt x="0" y="240"/>
                  </a:moveTo>
                  <a:cubicBezTo>
                    <a:pt x="1" y="242"/>
                    <a:pt x="3" y="244"/>
                    <a:pt x="5" y="246"/>
                  </a:cubicBezTo>
                  <a:cubicBezTo>
                    <a:pt x="15" y="249"/>
                    <a:pt x="25" y="253"/>
                    <a:pt x="33" y="258"/>
                  </a:cubicBezTo>
                  <a:cubicBezTo>
                    <a:pt x="35" y="254"/>
                    <a:pt x="35" y="254"/>
                    <a:pt x="35" y="254"/>
                  </a:cubicBezTo>
                  <a:cubicBezTo>
                    <a:pt x="24" y="248"/>
                    <a:pt x="12" y="243"/>
                    <a:pt x="0" y="240"/>
                  </a:cubicBezTo>
                  <a:moveTo>
                    <a:pt x="437" y="0"/>
                  </a:moveTo>
                  <a:cubicBezTo>
                    <a:pt x="452" y="14"/>
                    <a:pt x="466" y="29"/>
                    <a:pt x="478" y="45"/>
                  </a:cubicBezTo>
                  <a:cubicBezTo>
                    <a:pt x="598" y="208"/>
                    <a:pt x="542" y="467"/>
                    <a:pt x="413" y="566"/>
                  </a:cubicBezTo>
                  <a:cubicBezTo>
                    <a:pt x="414" y="567"/>
                    <a:pt x="414" y="567"/>
                    <a:pt x="414" y="567"/>
                  </a:cubicBezTo>
                  <a:cubicBezTo>
                    <a:pt x="413" y="566"/>
                    <a:pt x="413" y="566"/>
                    <a:pt x="413" y="566"/>
                  </a:cubicBezTo>
                  <a:cubicBezTo>
                    <a:pt x="353" y="611"/>
                    <a:pt x="296" y="622"/>
                    <a:pt x="256" y="622"/>
                  </a:cubicBezTo>
                  <a:cubicBezTo>
                    <a:pt x="252" y="622"/>
                    <a:pt x="249" y="622"/>
                    <a:pt x="245" y="622"/>
                  </a:cubicBezTo>
                  <a:cubicBezTo>
                    <a:pt x="232" y="621"/>
                    <a:pt x="220" y="620"/>
                    <a:pt x="208" y="618"/>
                  </a:cubicBezTo>
                  <a:cubicBezTo>
                    <a:pt x="210" y="619"/>
                    <a:pt x="212" y="621"/>
                    <a:pt x="214" y="623"/>
                  </a:cubicBezTo>
                  <a:cubicBezTo>
                    <a:pt x="224" y="624"/>
                    <a:pt x="234" y="625"/>
                    <a:pt x="245" y="626"/>
                  </a:cubicBezTo>
                  <a:cubicBezTo>
                    <a:pt x="248" y="626"/>
                    <a:pt x="252" y="626"/>
                    <a:pt x="256" y="626"/>
                  </a:cubicBezTo>
                  <a:cubicBezTo>
                    <a:pt x="297" y="626"/>
                    <a:pt x="354" y="615"/>
                    <a:pt x="415" y="569"/>
                  </a:cubicBezTo>
                  <a:cubicBezTo>
                    <a:pt x="414" y="567"/>
                    <a:pt x="414" y="567"/>
                    <a:pt x="414" y="567"/>
                  </a:cubicBezTo>
                  <a:cubicBezTo>
                    <a:pt x="415" y="569"/>
                    <a:pt x="415" y="569"/>
                    <a:pt x="415" y="569"/>
                  </a:cubicBezTo>
                  <a:cubicBezTo>
                    <a:pt x="546" y="469"/>
                    <a:pt x="603" y="207"/>
                    <a:pt x="481" y="43"/>
                  </a:cubicBezTo>
                  <a:cubicBezTo>
                    <a:pt x="474" y="33"/>
                    <a:pt x="466" y="23"/>
                    <a:pt x="457" y="14"/>
                  </a:cubicBezTo>
                  <a:cubicBezTo>
                    <a:pt x="450" y="9"/>
                    <a:pt x="443" y="4"/>
                    <a:pt x="437" y="0"/>
                  </a:cubicBezTo>
                </a:path>
              </a:pathLst>
            </a:custGeom>
            <a:solidFill>
              <a:schemeClr val="accent4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0" name="Freeform 1422">
              <a:extLst>
                <a:ext uri="{FF2B5EF4-FFF2-40B4-BE49-F238E27FC236}">
                  <a16:creationId xmlns:a16="http://schemas.microsoft.com/office/drawing/2014/main" id="{127FAB70-0048-B1B7-73EF-1E0550AA52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5" y="1015"/>
              <a:ext cx="941" cy="592"/>
            </a:xfrm>
            <a:custGeom>
              <a:avLst/>
              <a:gdLst>
                <a:gd name="T0" fmla="*/ 279 w 297"/>
                <a:gd name="T1" fmla="*/ 39 h 187"/>
                <a:gd name="T2" fmla="*/ 291 w 297"/>
                <a:gd name="T3" fmla="*/ 56 h 187"/>
                <a:gd name="T4" fmla="*/ 294 w 297"/>
                <a:gd name="T5" fmla="*/ 63 h 187"/>
                <a:gd name="T6" fmla="*/ 297 w 297"/>
                <a:gd name="T7" fmla="*/ 63 h 187"/>
                <a:gd name="T8" fmla="*/ 293 w 297"/>
                <a:gd name="T9" fmla="*/ 55 h 187"/>
                <a:gd name="T10" fmla="*/ 283 w 297"/>
                <a:gd name="T11" fmla="*/ 40 h 187"/>
                <a:gd name="T12" fmla="*/ 279 w 297"/>
                <a:gd name="T13" fmla="*/ 39 h 187"/>
                <a:gd name="T14" fmla="*/ 96 w 297"/>
                <a:gd name="T15" fmla="*/ 28 h 187"/>
                <a:gd name="T16" fmla="*/ 91 w 297"/>
                <a:gd name="T17" fmla="*/ 29 h 187"/>
                <a:gd name="T18" fmla="*/ 0 w 297"/>
                <a:gd name="T19" fmla="*/ 187 h 187"/>
                <a:gd name="T20" fmla="*/ 2 w 297"/>
                <a:gd name="T21" fmla="*/ 182 h 187"/>
                <a:gd name="T22" fmla="*/ 3 w 297"/>
                <a:gd name="T23" fmla="*/ 181 h 187"/>
                <a:gd name="T24" fmla="*/ 96 w 297"/>
                <a:gd name="T25" fmla="*/ 28 h 187"/>
                <a:gd name="T26" fmla="*/ 182 w 297"/>
                <a:gd name="T27" fmla="*/ 0 h 187"/>
                <a:gd name="T28" fmla="*/ 104 w 297"/>
                <a:gd name="T29" fmla="*/ 21 h 187"/>
                <a:gd name="T30" fmla="*/ 99 w 297"/>
                <a:gd name="T31" fmla="*/ 24 h 187"/>
                <a:gd name="T32" fmla="*/ 102 w 297"/>
                <a:gd name="T33" fmla="*/ 23 h 187"/>
                <a:gd name="T34" fmla="*/ 103 w 297"/>
                <a:gd name="T35" fmla="*/ 23 h 187"/>
                <a:gd name="T36" fmla="*/ 105 w 297"/>
                <a:gd name="T37" fmla="*/ 22 h 187"/>
                <a:gd name="T38" fmla="*/ 182 w 297"/>
                <a:gd name="T39" fmla="*/ 2 h 187"/>
                <a:gd name="T40" fmla="*/ 208 w 297"/>
                <a:gd name="T41" fmla="*/ 4 h 187"/>
                <a:gd name="T42" fmla="*/ 273 w 297"/>
                <a:gd name="T43" fmla="*/ 34 h 187"/>
                <a:gd name="T44" fmla="*/ 277 w 297"/>
                <a:gd name="T45" fmla="*/ 35 h 187"/>
                <a:gd name="T46" fmla="*/ 208 w 297"/>
                <a:gd name="T47" fmla="*/ 2 h 187"/>
                <a:gd name="T48" fmla="*/ 182 w 297"/>
                <a:gd name="T4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7" h="187">
                  <a:moveTo>
                    <a:pt x="279" y="39"/>
                  </a:moveTo>
                  <a:cubicBezTo>
                    <a:pt x="284" y="44"/>
                    <a:pt x="288" y="50"/>
                    <a:pt x="291" y="56"/>
                  </a:cubicBezTo>
                  <a:cubicBezTo>
                    <a:pt x="292" y="58"/>
                    <a:pt x="293" y="61"/>
                    <a:pt x="294" y="63"/>
                  </a:cubicBezTo>
                  <a:cubicBezTo>
                    <a:pt x="295" y="63"/>
                    <a:pt x="296" y="63"/>
                    <a:pt x="297" y="63"/>
                  </a:cubicBezTo>
                  <a:cubicBezTo>
                    <a:pt x="296" y="61"/>
                    <a:pt x="294" y="58"/>
                    <a:pt x="293" y="55"/>
                  </a:cubicBezTo>
                  <a:cubicBezTo>
                    <a:pt x="290" y="50"/>
                    <a:pt x="287" y="45"/>
                    <a:pt x="283" y="40"/>
                  </a:cubicBezTo>
                  <a:cubicBezTo>
                    <a:pt x="281" y="40"/>
                    <a:pt x="280" y="40"/>
                    <a:pt x="279" y="39"/>
                  </a:cubicBezTo>
                  <a:moveTo>
                    <a:pt x="96" y="28"/>
                  </a:moveTo>
                  <a:cubicBezTo>
                    <a:pt x="94" y="28"/>
                    <a:pt x="93" y="28"/>
                    <a:pt x="91" y="29"/>
                  </a:cubicBezTo>
                  <a:cubicBezTo>
                    <a:pt x="46" y="60"/>
                    <a:pt x="10" y="121"/>
                    <a:pt x="0" y="187"/>
                  </a:cubicBezTo>
                  <a:cubicBezTo>
                    <a:pt x="1" y="185"/>
                    <a:pt x="2" y="183"/>
                    <a:pt x="2" y="182"/>
                  </a:cubicBezTo>
                  <a:cubicBezTo>
                    <a:pt x="3" y="182"/>
                    <a:pt x="3" y="181"/>
                    <a:pt x="3" y="181"/>
                  </a:cubicBezTo>
                  <a:cubicBezTo>
                    <a:pt x="15" y="117"/>
                    <a:pt x="50" y="58"/>
                    <a:pt x="96" y="28"/>
                  </a:cubicBezTo>
                  <a:moveTo>
                    <a:pt x="182" y="0"/>
                  </a:moveTo>
                  <a:cubicBezTo>
                    <a:pt x="160" y="0"/>
                    <a:pt x="133" y="5"/>
                    <a:pt x="104" y="21"/>
                  </a:cubicBezTo>
                  <a:cubicBezTo>
                    <a:pt x="102" y="22"/>
                    <a:pt x="101" y="23"/>
                    <a:pt x="99" y="24"/>
                  </a:cubicBezTo>
                  <a:cubicBezTo>
                    <a:pt x="100" y="24"/>
                    <a:pt x="101" y="24"/>
                    <a:pt x="102" y="23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34" y="7"/>
                    <a:pt x="160" y="2"/>
                    <a:pt x="182" y="2"/>
                  </a:cubicBezTo>
                  <a:cubicBezTo>
                    <a:pt x="192" y="2"/>
                    <a:pt x="201" y="3"/>
                    <a:pt x="208" y="4"/>
                  </a:cubicBezTo>
                  <a:cubicBezTo>
                    <a:pt x="235" y="10"/>
                    <a:pt x="258" y="20"/>
                    <a:pt x="273" y="34"/>
                  </a:cubicBezTo>
                  <a:cubicBezTo>
                    <a:pt x="275" y="34"/>
                    <a:pt x="276" y="34"/>
                    <a:pt x="277" y="35"/>
                  </a:cubicBezTo>
                  <a:cubicBezTo>
                    <a:pt x="261" y="19"/>
                    <a:pt x="238" y="8"/>
                    <a:pt x="208" y="2"/>
                  </a:cubicBezTo>
                  <a:cubicBezTo>
                    <a:pt x="201" y="1"/>
                    <a:pt x="192" y="0"/>
                    <a:pt x="182" y="0"/>
                  </a:cubicBezTo>
                </a:path>
              </a:pathLst>
            </a:custGeom>
            <a:solidFill>
              <a:srgbClr val="F7F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1423">
              <a:extLst>
                <a:ext uri="{FF2B5EF4-FFF2-40B4-BE49-F238E27FC236}">
                  <a16:creationId xmlns:a16="http://schemas.microsoft.com/office/drawing/2014/main" id="{464618FE-E48E-D487-FE54-08DE48A5B3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3" y="1215"/>
              <a:ext cx="992" cy="929"/>
            </a:xfrm>
            <a:custGeom>
              <a:avLst/>
              <a:gdLst>
                <a:gd name="T0" fmla="*/ 10 w 313"/>
                <a:gd name="T1" fmla="*/ 118 h 294"/>
                <a:gd name="T2" fmla="*/ 9 w 313"/>
                <a:gd name="T3" fmla="*/ 119 h 294"/>
                <a:gd name="T4" fmla="*/ 7 w 313"/>
                <a:gd name="T5" fmla="*/ 124 h 294"/>
                <a:gd name="T6" fmla="*/ 27 w 313"/>
                <a:gd name="T7" fmla="*/ 259 h 294"/>
                <a:gd name="T8" fmla="*/ 51 w 313"/>
                <a:gd name="T9" fmla="*/ 294 h 294"/>
                <a:gd name="T10" fmla="*/ 52 w 313"/>
                <a:gd name="T11" fmla="*/ 292 h 294"/>
                <a:gd name="T12" fmla="*/ 29 w 313"/>
                <a:gd name="T13" fmla="*/ 258 h 294"/>
                <a:gd name="T14" fmla="*/ 10 w 313"/>
                <a:gd name="T15" fmla="*/ 118 h 294"/>
                <a:gd name="T16" fmla="*/ 301 w 313"/>
                <a:gd name="T17" fmla="*/ 0 h 294"/>
                <a:gd name="T18" fmla="*/ 296 w 313"/>
                <a:gd name="T19" fmla="*/ 73 h 294"/>
                <a:gd name="T20" fmla="*/ 289 w 313"/>
                <a:gd name="T21" fmla="*/ 99 h 294"/>
                <a:gd name="T22" fmla="*/ 291 w 313"/>
                <a:gd name="T23" fmla="*/ 100 h 294"/>
                <a:gd name="T24" fmla="*/ 298 w 313"/>
                <a:gd name="T25" fmla="*/ 73 h 294"/>
                <a:gd name="T26" fmla="*/ 304 w 313"/>
                <a:gd name="T27" fmla="*/ 0 h 294"/>
                <a:gd name="T28" fmla="*/ 301 w 313"/>
                <a:gd name="T29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3" h="294">
                  <a:moveTo>
                    <a:pt x="10" y="118"/>
                  </a:moveTo>
                  <a:cubicBezTo>
                    <a:pt x="10" y="118"/>
                    <a:pt x="10" y="119"/>
                    <a:pt x="9" y="119"/>
                  </a:cubicBezTo>
                  <a:cubicBezTo>
                    <a:pt x="9" y="120"/>
                    <a:pt x="8" y="122"/>
                    <a:pt x="7" y="124"/>
                  </a:cubicBezTo>
                  <a:cubicBezTo>
                    <a:pt x="0" y="170"/>
                    <a:pt x="5" y="218"/>
                    <a:pt x="27" y="259"/>
                  </a:cubicBezTo>
                  <a:cubicBezTo>
                    <a:pt x="34" y="272"/>
                    <a:pt x="42" y="284"/>
                    <a:pt x="51" y="294"/>
                  </a:cubicBezTo>
                  <a:cubicBezTo>
                    <a:pt x="52" y="292"/>
                    <a:pt x="52" y="292"/>
                    <a:pt x="52" y="292"/>
                  </a:cubicBezTo>
                  <a:cubicBezTo>
                    <a:pt x="43" y="282"/>
                    <a:pt x="35" y="270"/>
                    <a:pt x="29" y="258"/>
                  </a:cubicBezTo>
                  <a:cubicBezTo>
                    <a:pt x="6" y="215"/>
                    <a:pt x="1" y="165"/>
                    <a:pt x="10" y="118"/>
                  </a:cubicBezTo>
                  <a:moveTo>
                    <a:pt x="301" y="0"/>
                  </a:moveTo>
                  <a:cubicBezTo>
                    <a:pt x="311" y="24"/>
                    <a:pt x="304" y="48"/>
                    <a:pt x="296" y="73"/>
                  </a:cubicBezTo>
                  <a:cubicBezTo>
                    <a:pt x="294" y="81"/>
                    <a:pt x="291" y="90"/>
                    <a:pt x="289" y="99"/>
                  </a:cubicBezTo>
                  <a:cubicBezTo>
                    <a:pt x="291" y="100"/>
                    <a:pt x="291" y="100"/>
                    <a:pt x="291" y="100"/>
                  </a:cubicBezTo>
                  <a:cubicBezTo>
                    <a:pt x="293" y="91"/>
                    <a:pt x="296" y="82"/>
                    <a:pt x="298" y="73"/>
                  </a:cubicBezTo>
                  <a:cubicBezTo>
                    <a:pt x="306" y="49"/>
                    <a:pt x="313" y="25"/>
                    <a:pt x="304" y="0"/>
                  </a:cubicBezTo>
                  <a:cubicBezTo>
                    <a:pt x="303" y="0"/>
                    <a:pt x="302" y="0"/>
                    <a:pt x="301" y="0"/>
                  </a:cubicBezTo>
                </a:path>
              </a:pathLst>
            </a:custGeom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424">
              <a:extLst>
                <a:ext uri="{FF2B5EF4-FFF2-40B4-BE49-F238E27FC236}">
                  <a16:creationId xmlns:a16="http://schemas.microsoft.com/office/drawing/2014/main" id="{1116BC44-1D78-8442-E83F-36274E2DA3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1088"/>
              <a:ext cx="608" cy="54"/>
            </a:xfrm>
            <a:custGeom>
              <a:avLst/>
              <a:gdLst>
                <a:gd name="T0" fmla="*/ 182 w 192"/>
                <a:gd name="T1" fmla="*/ 11 h 17"/>
                <a:gd name="T2" fmla="*/ 188 w 192"/>
                <a:gd name="T3" fmla="*/ 16 h 17"/>
                <a:gd name="T4" fmla="*/ 192 w 192"/>
                <a:gd name="T5" fmla="*/ 17 h 17"/>
                <a:gd name="T6" fmla="*/ 186 w 192"/>
                <a:gd name="T7" fmla="*/ 12 h 17"/>
                <a:gd name="T8" fmla="*/ 182 w 192"/>
                <a:gd name="T9" fmla="*/ 11 h 17"/>
                <a:gd name="T10" fmla="*/ 12 w 192"/>
                <a:gd name="T11" fmla="*/ 0 h 17"/>
                <a:gd name="T12" fmla="*/ 11 w 192"/>
                <a:gd name="T13" fmla="*/ 0 h 17"/>
                <a:gd name="T14" fmla="*/ 8 w 192"/>
                <a:gd name="T15" fmla="*/ 1 h 17"/>
                <a:gd name="T16" fmla="*/ 0 w 192"/>
                <a:gd name="T17" fmla="*/ 6 h 17"/>
                <a:gd name="T18" fmla="*/ 5 w 192"/>
                <a:gd name="T19" fmla="*/ 5 h 17"/>
                <a:gd name="T20" fmla="*/ 12 w 192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17">
                  <a:moveTo>
                    <a:pt x="182" y="11"/>
                  </a:moveTo>
                  <a:cubicBezTo>
                    <a:pt x="184" y="13"/>
                    <a:pt x="186" y="14"/>
                    <a:pt x="188" y="16"/>
                  </a:cubicBezTo>
                  <a:cubicBezTo>
                    <a:pt x="189" y="17"/>
                    <a:pt x="190" y="17"/>
                    <a:pt x="192" y="17"/>
                  </a:cubicBezTo>
                  <a:cubicBezTo>
                    <a:pt x="190" y="15"/>
                    <a:pt x="188" y="13"/>
                    <a:pt x="186" y="12"/>
                  </a:cubicBezTo>
                  <a:cubicBezTo>
                    <a:pt x="185" y="11"/>
                    <a:pt x="184" y="11"/>
                    <a:pt x="182" y="1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5" y="2"/>
                    <a:pt x="3" y="4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7" y="3"/>
                    <a:pt x="10" y="2"/>
                    <a:pt x="12" y="0"/>
                  </a:cubicBezTo>
                </a:path>
              </a:pathLst>
            </a:custGeom>
            <a:solidFill>
              <a:srgbClr val="DFDF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425">
              <a:extLst>
                <a:ext uri="{FF2B5EF4-FFF2-40B4-BE49-F238E27FC236}">
                  <a16:creationId xmlns:a16="http://schemas.microsoft.com/office/drawing/2014/main" id="{A7081206-9FD9-DA91-228E-91DFAA1C1B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1" y="1705"/>
              <a:ext cx="1100" cy="695"/>
            </a:xfrm>
            <a:custGeom>
              <a:avLst/>
              <a:gdLst>
                <a:gd name="T0" fmla="*/ 37 w 347"/>
                <a:gd name="T1" fmla="*/ 182 h 220"/>
                <a:gd name="T2" fmla="*/ 35 w 347"/>
                <a:gd name="T3" fmla="*/ 183 h 220"/>
                <a:gd name="T4" fmla="*/ 166 w 347"/>
                <a:gd name="T5" fmla="*/ 219 h 220"/>
                <a:gd name="T6" fmla="*/ 185 w 347"/>
                <a:gd name="T7" fmla="*/ 220 h 220"/>
                <a:gd name="T8" fmla="*/ 237 w 347"/>
                <a:gd name="T9" fmla="*/ 216 h 220"/>
                <a:gd name="T10" fmla="*/ 237 w 347"/>
                <a:gd name="T11" fmla="*/ 214 h 220"/>
                <a:gd name="T12" fmla="*/ 185 w 347"/>
                <a:gd name="T13" fmla="*/ 218 h 220"/>
                <a:gd name="T14" fmla="*/ 166 w 347"/>
                <a:gd name="T15" fmla="*/ 217 h 220"/>
                <a:gd name="T16" fmla="*/ 37 w 347"/>
                <a:gd name="T17" fmla="*/ 182 h 220"/>
                <a:gd name="T18" fmla="*/ 1 w 347"/>
                <a:gd name="T19" fmla="*/ 158 h 220"/>
                <a:gd name="T20" fmla="*/ 0 w 347"/>
                <a:gd name="T21" fmla="*/ 160 h 220"/>
                <a:gd name="T22" fmla="*/ 7 w 347"/>
                <a:gd name="T23" fmla="*/ 165 h 220"/>
                <a:gd name="T24" fmla="*/ 8 w 347"/>
                <a:gd name="T25" fmla="*/ 164 h 220"/>
                <a:gd name="T26" fmla="*/ 1 w 347"/>
                <a:gd name="T27" fmla="*/ 158 h 220"/>
                <a:gd name="T28" fmla="*/ 322 w 347"/>
                <a:gd name="T29" fmla="*/ 63 h 220"/>
                <a:gd name="T30" fmla="*/ 321 w 347"/>
                <a:gd name="T31" fmla="*/ 65 h 220"/>
                <a:gd name="T32" fmla="*/ 331 w 347"/>
                <a:gd name="T33" fmla="*/ 80 h 220"/>
                <a:gd name="T34" fmla="*/ 328 w 347"/>
                <a:gd name="T35" fmla="*/ 168 h 220"/>
                <a:gd name="T36" fmla="*/ 269 w 347"/>
                <a:gd name="T37" fmla="*/ 206 h 220"/>
                <a:gd name="T38" fmla="*/ 268 w 347"/>
                <a:gd name="T39" fmla="*/ 208 h 220"/>
                <a:gd name="T40" fmla="*/ 329 w 347"/>
                <a:gd name="T41" fmla="*/ 169 h 220"/>
                <a:gd name="T42" fmla="*/ 333 w 347"/>
                <a:gd name="T43" fmla="*/ 79 h 220"/>
                <a:gd name="T44" fmla="*/ 322 w 347"/>
                <a:gd name="T45" fmla="*/ 63 h 220"/>
                <a:gd name="T46" fmla="*/ 261 w 347"/>
                <a:gd name="T47" fmla="*/ 31 h 220"/>
                <a:gd name="T48" fmla="*/ 259 w 347"/>
                <a:gd name="T49" fmla="*/ 33 h 220"/>
                <a:gd name="T50" fmla="*/ 272 w 347"/>
                <a:gd name="T51" fmla="*/ 38 h 220"/>
                <a:gd name="T52" fmla="*/ 299 w 347"/>
                <a:gd name="T53" fmla="*/ 48 h 220"/>
                <a:gd name="T54" fmla="*/ 299 w 347"/>
                <a:gd name="T55" fmla="*/ 46 h 220"/>
                <a:gd name="T56" fmla="*/ 273 w 347"/>
                <a:gd name="T57" fmla="*/ 36 h 220"/>
                <a:gd name="T58" fmla="*/ 261 w 347"/>
                <a:gd name="T59" fmla="*/ 31 h 220"/>
                <a:gd name="T60" fmla="*/ 222 w 347"/>
                <a:gd name="T61" fmla="*/ 0 h 220"/>
                <a:gd name="T62" fmla="*/ 220 w 347"/>
                <a:gd name="T63" fmla="*/ 1 h 220"/>
                <a:gd name="T64" fmla="*/ 230 w 347"/>
                <a:gd name="T65" fmla="*/ 15 h 220"/>
                <a:gd name="T66" fmla="*/ 231 w 347"/>
                <a:gd name="T67" fmla="*/ 14 h 220"/>
                <a:gd name="T68" fmla="*/ 222 w 347"/>
                <a:gd name="T6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7" h="220">
                  <a:moveTo>
                    <a:pt x="37" y="182"/>
                  </a:moveTo>
                  <a:cubicBezTo>
                    <a:pt x="35" y="183"/>
                    <a:pt x="35" y="183"/>
                    <a:pt x="35" y="183"/>
                  </a:cubicBezTo>
                  <a:cubicBezTo>
                    <a:pt x="71" y="204"/>
                    <a:pt x="116" y="217"/>
                    <a:pt x="166" y="219"/>
                  </a:cubicBezTo>
                  <a:cubicBezTo>
                    <a:pt x="173" y="220"/>
                    <a:pt x="179" y="220"/>
                    <a:pt x="185" y="220"/>
                  </a:cubicBezTo>
                  <a:cubicBezTo>
                    <a:pt x="203" y="220"/>
                    <a:pt x="221" y="218"/>
                    <a:pt x="237" y="216"/>
                  </a:cubicBezTo>
                  <a:cubicBezTo>
                    <a:pt x="237" y="214"/>
                    <a:pt x="237" y="214"/>
                    <a:pt x="237" y="214"/>
                  </a:cubicBezTo>
                  <a:cubicBezTo>
                    <a:pt x="221" y="216"/>
                    <a:pt x="204" y="218"/>
                    <a:pt x="185" y="218"/>
                  </a:cubicBezTo>
                  <a:cubicBezTo>
                    <a:pt x="179" y="218"/>
                    <a:pt x="173" y="218"/>
                    <a:pt x="166" y="217"/>
                  </a:cubicBezTo>
                  <a:cubicBezTo>
                    <a:pt x="117" y="215"/>
                    <a:pt x="73" y="202"/>
                    <a:pt x="37" y="182"/>
                  </a:cubicBezTo>
                  <a:moveTo>
                    <a:pt x="1" y="158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2" y="161"/>
                    <a:pt x="5" y="163"/>
                    <a:pt x="7" y="16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6" y="162"/>
                    <a:pt x="4" y="160"/>
                    <a:pt x="1" y="158"/>
                  </a:cubicBezTo>
                  <a:moveTo>
                    <a:pt x="322" y="63"/>
                  </a:moveTo>
                  <a:cubicBezTo>
                    <a:pt x="321" y="65"/>
                    <a:pt x="321" y="65"/>
                    <a:pt x="321" y="65"/>
                  </a:cubicBezTo>
                  <a:cubicBezTo>
                    <a:pt x="325" y="69"/>
                    <a:pt x="329" y="74"/>
                    <a:pt x="331" y="80"/>
                  </a:cubicBezTo>
                  <a:cubicBezTo>
                    <a:pt x="345" y="108"/>
                    <a:pt x="343" y="146"/>
                    <a:pt x="328" y="168"/>
                  </a:cubicBezTo>
                  <a:cubicBezTo>
                    <a:pt x="317" y="184"/>
                    <a:pt x="296" y="197"/>
                    <a:pt x="269" y="206"/>
                  </a:cubicBezTo>
                  <a:cubicBezTo>
                    <a:pt x="268" y="208"/>
                    <a:pt x="268" y="208"/>
                    <a:pt x="268" y="208"/>
                  </a:cubicBezTo>
                  <a:cubicBezTo>
                    <a:pt x="296" y="200"/>
                    <a:pt x="318" y="186"/>
                    <a:pt x="329" y="169"/>
                  </a:cubicBezTo>
                  <a:cubicBezTo>
                    <a:pt x="345" y="146"/>
                    <a:pt x="347" y="108"/>
                    <a:pt x="333" y="79"/>
                  </a:cubicBezTo>
                  <a:cubicBezTo>
                    <a:pt x="330" y="73"/>
                    <a:pt x="326" y="67"/>
                    <a:pt x="322" y="63"/>
                  </a:cubicBezTo>
                  <a:moveTo>
                    <a:pt x="261" y="31"/>
                  </a:moveTo>
                  <a:cubicBezTo>
                    <a:pt x="259" y="33"/>
                    <a:pt x="259" y="33"/>
                    <a:pt x="259" y="33"/>
                  </a:cubicBezTo>
                  <a:cubicBezTo>
                    <a:pt x="263" y="35"/>
                    <a:pt x="268" y="36"/>
                    <a:pt x="272" y="38"/>
                  </a:cubicBezTo>
                  <a:cubicBezTo>
                    <a:pt x="281" y="41"/>
                    <a:pt x="290" y="44"/>
                    <a:pt x="299" y="48"/>
                  </a:cubicBezTo>
                  <a:cubicBezTo>
                    <a:pt x="299" y="46"/>
                    <a:pt x="299" y="46"/>
                    <a:pt x="299" y="46"/>
                  </a:cubicBezTo>
                  <a:cubicBezTo>
                    <a:pt x="291" y="42"/>
                    <a:pt x="282" y="39"/>
                    <a:pt x="273" y="36"/>
                  </a:cubicBezTo>
                  <a:cubicBezTo>
                    <a:pt x="269" y="34"/>
                    <a:pt x="265" y="33"/>
                    <a:pt x="261" y="31"/>
                  </a:cubicBezTo>
                  <a:moveTo>
                    <a:pt x="222" y="0"/>
                  </a:moveTo>
                  <a:cubicBezTo>
                    <a:pt x="220" y="1"/>
                    <a:pt x="220" y="1"/>
                    <a:pt x="220" y="1"/>
                  </a:cubicBezTo>
                  <a:cubicBezTo>
                    <a:pt x="223" y="7"/>
                    <a:pt x="226" y="11"/>
                    <a:pt x="230" y="15"/>
                  </a:cubicBezTo>
                  <a:cubicBezTo>
                    <a:pt x="231" y="14"/>
                    <a:pt x="231" y="14"/>
                    <a:pt x="231" y="14"/>
                  </a:cubicBezTo>
                  <a:cubicBezTo>
                    <a:pt x="228" y="10"/>
                    <a:pt x="224" y="6"/>
                    <a:pt x="222" y="0"/>
                  </a:cubicBezTo>
                </a:path>
              </a:pathLst>
            </a:custGeom>
            <a:solidFill>
              <a:srgbClr val="D77B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426">
              <a:extLst>
                <a:ext uri="{FF2B5EF4-FFF2-40B4-BE49-F238E27FC236}">
                  <a16:creationId xmlns:a16="http://schemas.microsoft.com/office/drawing/2014/main" id="{E8900271-370D-83E8-E484-3F99CE676B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0" y="1534"/>
              <a:ext cx="764" cy="632"/>
            </a:xfrm>
            <a:custGeom>
              <a:avLst/>
              <a:gdLst>
                <a:gd name="T0" fmla="*/ 210 w 241"/>
                <a:gd name="T1" fmla="*/ 27 h 200"/>
                <a:gd name="T2" fmla="*/ 214 w 241"/>
                <a:gd name="T3" fmla="*/ 50 h 200"/>
                <a:gd name="T4" fmla="*/ 216 w 241"/>
                <a:gd name="T5" fmla="*/ 54 h 200"/>
                <a:gd name="T6" fmla="*/ 241 w 241"/>
                <a:gd name="T7" fmla="*/ 38 h 200"/>
                <a:gd name="T8" fmla="*/ 210 w 241"/>
                <a:gd name="T9" fmla="*/ 27 h 200"/>
                <a:gd name="T10" fmla="*/ 139 w 241"/>
                <a:gd name="T11" fmla="*/ 0 h 200"/>
                <a:gd name="T12" fmla="*/ 139 w 241"/>
                <a:gd name="T13" fmla="*/ 0 h 200"/>
                <a:gd name="T14" fmla="*/ 52 w 241"/>
                <a:gd name="T15" fmla="*/ 58 h 200"/>
                <a:gd name="T16" fmla="*/ 0 w 241"/>
                <a:gd name="T17" fmla="*/ 200 h 200"/>
                <a:gd name="T18" fmla="*/ 214 w 241"/>
                <a:gd name="T19" fmla="*/ 55 h 200"/>
                <a:gd name="T20" fmla="*/ 212 w 241"/>
                <a:gd name="T21" fmla="*/ 50 h 200"/>
                <a:gd name="T22" fmla="*/ 208 w 241"/>
                <a:gd name="T23" fmla="*/ 26 h 200"/>
                <a:gd name="T24" fmla="*/ 139 w 241"/>
                <a:gd name="T2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1" h="200">
                  <a:moveTo>
                    <a:pt x="210" y="27"/>
                  </a:moveTo>
                  <a:cubicBezTo>
                    <a:pt x="210" y="34"/>
                    <a:pt x="212" y="42"/>
                    <a:pt x="214" y="50"/>
                  </a:cubicBezTo>
                  <a:cubicBezTo>
                    <a:pt x="215" y="51"/>
                    <a:pt x="215" y="53"/>
                    <a:pt x="216" y="54"/>
                  </a:cubicBezTo>
                  <a:cubicBezTo>
                    <a:pt x="241" y="38"/>
                    <a:pt x="241" y="38"/>
                    <a:pt x="241" y="38"/>
                  </a:cubicBezTo>
                  <a:cubicBezTo>
                    <a:pt x="210" y="27"/>
                    <a:pt x="210" y="27"/>
                    <a:pt x="210" y="27"/>
                  </a:cubicBezTo>
                  <a:moveTo>
                    <a:pt x="139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214" y="55"/>
                    <a:pt x="214" y="55"/>
                    <a:pt x="214" y="55"/>
                  </a:cubicBezTo>
                  <a:cubicBezTo>
                    <a:pt x="214" y="54"/>
                    <a:pt x="213" y="52"/>
                    <a:pt x="212" y="50"/>
                  </a:cubicBezTo>
                  <a:cubicBezTo>
                    <a:pt x="210" y="42"/>
                    <a:pt x="208" y="34"/>
                    <a:pt x="208" y="26"/>
                  </a:cubicBezTo>
                  <a:cubicBezTo>
                    <a:pt x="139" y="0"/>
                    <a:pt x="139" y="0"/>
                    <a:pt x="139" y="0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427">
              <a:extLst>
                <a:ext uri="{FF2B5EF4-FFF2-40B4-BE49-F238E27FC236}">
                  <a16:creationId xmlns:a16="http://schemas.microsoft.com/office/drawing/2014/main" id="{CFBF134F-127E-A8E9-4A3C-A818AFD43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9" y="1616"/>
              <a:ext cx="26" cy="92"/>
            </a:xfrm>
            <a:custGeom>
              <a:avLst/>
              <a:gdLst>
                <a:gd name="T0" fmla="*/ 0 w 8"/>
                <a:gd name="T1" fmla="*/ 0 h 29"/>
                <a:gd name="T2" fmla="*/ 4 w 8"/>
                <a:gd name="T3" fmla="*/ 24 h 29"/>
                <a:gd name="T4" fmla="*/ 6 w 8"/>
                <a:gd name="T5" fmla="*/ 29 h 29"/>
                <a:gd name="T6" fmla="*/ 8 w 8"/>
                <a:gd name="T7" fmla="*/ 28 h 29"/>
                <a:gd name="T8" fmla="*/ 6 w 8"/>
                <a:gd name="T9" fmla="*/ 24 h 29"/>
                <a:gd name="T10" fmla="*/ 2 w 8"/>
                <a:gd name="T11" fmla="*/ 1 h 29"/>
                <a:gd name="T12" fmla="*/ 0 w 8"/>
                <a:gd name="T1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9">
                  <a:moveTo>
                    <a:pt x="0" y="0"/>
                  </a:moveTo>
                  <a:cubicBezTo>
                    <a:pt x="0" y="8"/>
                    <a:pt x="2" y="16"/>
                    <a:pt x="4" y="24"/>
                  </a:cubicBezTo>
                  <a:cubicBezTo>
                    <a:pt x="5" y="26"/>
                    <a:pt x="6" y="28"/>
                    <a:pt x="6" y="29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7" y="25"/>
                    <a:pt x="6" y="24"/>
                  </a:cubicBezTo>
                  <a:cubicBezTo>
                    <a:pt x="4" y="16"/>
                    <a:pt x="2" y="8"/>
                    <a:pt x="2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C92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428">
              <a:extLst>
                <a:ext uri="{FF2B5EF4-FFF2-40B4-BE49-F238E27FC236}">
                  <a16:creationId xmlns:a16="http://schemas.microsoft.com/office/drawing/2014/main" id="{748B60FB-25F3-353C-16FA-AA86E666A2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7" y="1676"/>
              <a:ext cx="928" cy="604"/>
            </a:xfrm>
            <a:custGeom>
              <a:avLst/>
              <a:gdLst>
                <a:gd name="T0" fmla="*/ 222 w 293"/>
                <a:gd name="T1" fmla="*/ 24 h 191"/>
                <a:gd name="T2" fmla="*/ 0 w 293"/>
                <a:gd name="T3" fmla="*/ 173 h 191"/>
                <a:gd name="T4" fmla="*/ 29 w 293"/>
                <a:gd name="T5" fmla="*/ 191 h 191"/>
                <a:gd name="T6" fmla="*/ 251 w 293"/>
                <a:gd name="T7" fmla="*/ 42 h 191"/>
                <a:gd name="T8" fmla="*/ 222 w 293"/>
                <a:gd name="T9" fmla="*/ 24 h 191"/>
                <a:gd name="T10" fmla="*/ 257 w 293"/>
                <a:gd name="T11" fmla="*/ 0 h 191"/>
                <a:gd name="T12" fmla="*/ 257 w 293"/>
                <a:gd name="T13" fmla="*/ 0 h 191"/>
                <a:gd name="T14" fmla="*/ 223 w 293"/>
                <a:gd name="T15" fmla="*/ 23 h 191"/>
                <a:gd name="T16" fmla="*/ 253 w 293"/>
                <a:gd name="T17" fmla="*/ 40 h 191"/>
                <a:gd name="T18" fmla="*/ 293 w 293"/>
                <a:gd name="T19" fmla="*/ 13 h 191"/>
                <a:gd name="T20" fmla="*/ 257 w 293"/>
                <a:gd name="T21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3" h="191">
                  <a:moveTo>
                    <a:pt x="222" y="24"/>
                  </a:moveTo>
                  <a:cubicBezTo>
                    <a:pt x="0" y="173"/>
                    <a:pt x="0" y="173"/>
                    <a:pt x="0" y="173"/>
                  </a:cubicBezTo>
                  <a:cubicBezTo>
                    <a:pt x="9" y="179"/>
                    <a:pt x="19" y="185"/>
                    <a:pt x="29" y="191"/>
                  </a:cubicBezTo>
                  <a:cubicBezTo>
                    <a:pt x="251" y="42"/>
                    <a:pt x="251" y="42"/>
                    <a:pt x="251" y="42"/>
                  </a:cubicBezTo>
                  <a:cubicBezTo>
                    <a:pt x="240" y="37"/>
                    <a:pt x="229" y="32"/>
                    <a:pt x="222" y="24"/>
                  </a:cubicBezTo>
                  <a:moveTo>
                    <a:pt x="257" y="0"/>
                  </a:moveTo>
                  <a:cubicBezTo>
                    <a:pt x="257" y="0"/>
                    <a:pt x="257" y="0"/>
                    <a:pt x="257" y="0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31" y="31"/>
                    <a:pt x="242" y="36"/>
                    <a:pt x="253" y="40"/>
                  </a:cubicBezTo>
                  <a:cubicBezTo>
                    <a:pt x="293" y="13"/>
                    <a:pt x="293" y="13"/>
                    <a:pt x="293" y="13"/>
                  </a:cubicBezTo>
                  <a:cubicBezTo>
                    <a:pt x="257" y="0"/>
                    <a:pt x="257" y="0"/>
                    <a:pt x="257" y="0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7" name="Freeform 1429">
              <a:extLst>
                <a:ext uri="{FF2B5EF4-FFF2-40B4-BE49-F238E27FC236}">
                  <a16:creationId xmlns:a16="http://schemas.microsoft.com/office/drawing/2014/main" id="{052528E2-6F14-C6D1-C6FD-516D9FDD30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8" y="2274"/>
              <a:ext cx="143" cy="132"/>
            </a:xfrm>
            <a:custGeom>
              <a:avLst/>
              <a:gdLst>
                <a:gd name="T0" fmla="*/ 23 w 45"/>
                <a:gd name="T1" fmla="*/ 3 h 42"/>
                <a:gd name="T2" fmla="*/ 28 w 45"/>
                <a:gd name="T3" fmla="*/ 12 h 42"/>
                <a:gd name="T4" fmla="*/ 32 w 45"/>
                <a:gd name="T5" fmla="*/ 20 h 42"/>
                <a:gd name="T6" fmla="*/ 45 w 45"/>
                <a:gd name="T7" fmla="*/ 12 h 42"/>
                <a:gd name="T8" fmla="*/ 23 w 45"/>
                <a:gd name="T9" fmla="*/ 3 h 42"/>
                <a:gd name="T10" fmla="*/ 16 w 45"/>
                <a:gd name="T11" fmla="*/ 0 h 42"/>
                <a:gd name="T12" fmla="*/ 0 w 45"/>
                <a:gd name="T13" fmla="*/ 42 h 42"/>
                <a:gd name="T14" fmla="*/ 29 w 45"/>
                <a:gd name="T15" fmla="*/ 23 h 42"/>
                <a:gd name="T16" fmla="*/ 25 w 45"/>
                <a:gd name="T17" fmla="*/ 14 h 42"/>
                <a:gd name="T18" fmla="*/ 16 w 45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42">
                  <a:moveTo>
                    <a:pt x="23" y="3"/>
                  </a:moveTo>
                  <a:cubicBezTo>
                    <a:pt x="25" y="6"/>
                    <a:pt x="27" y="9"/>
                    <a:pt x="28" y="12"/>
                  </a:cubicBezTo>
                  <a:cubicBezTo>
                    <a:pt x="30" y="15"/>
                    <a:pt x="31" y="18"/>
                    <a:pt x="32" y="20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38" y="9"/>
                    <a:pt x="30" y="6"/>
                    <a:pt x="23" y="3"/>
                  </a:cubicBezTo>
                  <a:moveTo>
                    <a:pt x="16" y="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8" y="20"/>
                    <a:pt x="26" y="17"/>
                    <a:pt x="25" y="14"/>
                  </a:cubicBezTo>
                  <a:cubicBezTo>
                    <a:pt x="22" y="9"/>
                    <a:pt x="19" y="4"/>
                    <a:pt x="16" y="0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430">
              <a:extLst>
                <a:ext uri="{FF2B5EF4-FFF2-40B4-BE49-F238E27FC236}">
                  <a16:creationId xmlns:a16="http://schemas.microsoft.com/office/drawing/2014/main" id="{4BE10BAC-B508-66F4-6B02-059E15141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" y="2226"/>
              <a:ext cx="127" cy="86"/>
            </a:xfrm>
            <a:custGeom>
              <a:avLst/>
              <a:gdLst>
                <a:gd name="T0" fmla="*/ 12 w 40"/>
                <a:gd name="T1" fmla="*/ 0 h 27"/>
                <a:gd name="T2" fmla="*/ 1 w 40"/>
                <a:gd name="T3" fmla="*/ 7 h 27"/>
                <a:gd name="T4" fmla="*/ 1 w 40"/>
                <a:gd name="T5" fmla="*/ 7 h 27"/>
                <a:gd name="T6" fmla="*/ 0 w 40"/>
                <a:gd name="T7" fmla="*/ 11 h 27"/>
                <a:gd name="T8" fmla="*/ 5 w 40"/>
                <a:gd name="T9" fmla="*/ 18 h 27"/>
                <a:gd name="T10" fmla="*/ 27 w 40"/>
                <a:gd name="T11" fmla="*/ 27 h 27"/>
                <a:gd name="T12" fmla="*/ 40 w 40"/>
                <a:gd name="T13" fmla="*/ 18 h 27"/>
                <a:gd name="T14" fmla="*/ 12 w 40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27">
                  <a:moveTo>
                    <a:pt x="12" y="0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3"/>
                    <a:pt x="3" y="15"/>
                    <a:pt x="5" y="18"/>
                  </a:cubicBezTo>
                  <a:cubicBezTo>
                    <a:pt x="12" y="21"/>
                    <a:pt x="20" y="24"/>
                    <a:pt x="27" y="27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0" y="13"/>
                    <a:pt x="20" y="6"/>
                    <a:pt x="12" y="0"/>
                  </a:cubicBezTo>
                </a:path>
              </a:pathLst>
            </a:custGeom>
            <a:solidFill>
              <a:srgbClr val="D88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431">
              <a:extLst>
                <a:ext uri="{FF2B5EF4-FFF2-40B4-BE49-F238E27FC236}">
                  <a16:creationId xmlns:a16="http://schemas.microsoft.com/office/drawing/2014/main" id="{852ECFF8-EB5A-6088-883A-CA4F35D73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9" y="2274"/>
              <a:ext cx="51" cy="72"/>
            </a:xfrm>
            <a:custGeom>
              <a:avLst/>
              <a:gdLst>
                <a:gd name="T0" fmla="*/ 0 w 16"/>
                <a:gd name="T1" fmla="*/ 0 h 23"/>
                <a:gd name="T2" fmla="*/ 0 w 16"/>
                <a:gd name="T3" fmla="*/ 0 h 23"/>
                <a:gd name="T4" fmla="*/ 9 w 16"/>
                <a:gd name="T5" fmla="*/ 14 h 23"/>
                <a:gd name="T6" fmla="*/ 13 w 16"/>
                <a:gd name="T7" fmla="*/ 23 h 23"/>
                <a:gd name="T8" fmla="*/ 16 w 16"/>
                <a:gd name="T9" fmla="*/ 20 h 23"/>
                <a:gd name="T10" fmla="*/ 12 w 16"/>
                <a:gd name="T11" fmla="*/ 12 h 23"/>
                <a:gd name="T12" fmla="*/ 7 w 16"/>
                <a:gd name="T13" fmla="*/ 3 h 23"/>
                <a:gd name="T14" fmla="*/ 0 w 16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4"/>
                    <a:pt x="6" y="9"/>
                    <a:pt x="9" y="14"/>
                  </a:cubicBezTo>
                  <a:cubicBezTo>
                    <a:pt x="10" y="17"/>
                    <a:pt x="12" y="20"/>
                    <a:pt x="13" y="23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18"/>
                    <a:pt x="14" y="15"/>
                    <a:pt x="12" y="12"/>
                  </a:cubicBezTo>
                  <a:cubicBezTo>
                    <a:pt x="11" y="9"/>
                    <a:pt x="9" y="6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E4B0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432">
              <a:extLst>
                <a:ext uri="{FF2B5EF4-FFF2-40B4-BE49-F238E27FC236}">
                  <a16:creationId xmlns:a16="http://schemas.microsoft.com/office/drawing/2014/main" id="{C0D8F466-BE40-1F46-7960-C4BA32925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9" y="2261"/>
              <a:ext cx="22" cy="22"/>
            </a:xfrm>
            <a:custGeom>
              <a:avLst/>
              <a:gdLst>
                <a:gd name="T0" fmla="*/ 2 w 7"/>
                <a:gd name="T1" fmla="*/ 0 h 7"/>
                <a:gd name="T2" fmla="*/ 0 w 7"/>
                <a:gd name="T3" fmla="*/ 4 h 7"/>
                <a:gd name="T4" fmla="*/ 7 w 7"/>
                <a:gd name="T5" fmla="*/ 7 h 7"/>
                <a:gd name="T6" fmla="*/ 2 w 7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2" y="5"/>
                    <a:pt x="5" y="6"/>
                    <a:pt x="7" y="7"/>
                  </a:cubicBezTo>
                  <a:cubicBezTo>
                    <a:pt x="5" y="4"/>
                    <a:pt x="3" y="2"/>
                    <a:pt x="2" y="0"/>
                  </a:cubicBezTo>
                </a:path>
              </a:pathLst>
            </a:custGeom>
            <a:solidFill>
              <a:srgbClr val="E4B0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433">
              <a:extLst>
                <a:ext uri="{FF2B5EF4-FFF2-40B4-BE49-F238E27FC236}">
                  <a16:creationId xmlns:a16="http://schemas.microsoft.com/office/drawing/2014/main" id="{B0B28BEF-6334-45C0-EF53-5DD19A7905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3" y="1749"/>
              <a:ext cx="805" cy="534"/>
            </a:xfrm>
            <a:custGeom>
              <a:avLst/>
              <a:gdLst>
                <a:gd name="T0" fmla="*/ 1 w 254"/>
                <a:gd name="T1" fmla="*/ 150 h 169"/>
                <a:gd name="T2" fmla="*/ 0 w 254"/>
                <a:gd name="T3" fmla="*/ 151 h 169"/>
                <a:gd name="T4" fmla="*/ 28 w 254"/>
                <a:gd name="T5" fmla="*/ 169 h 169"/>
                <a:gd name="T6" fmla="*/ 30 w 254"/>
                <a:gd name="T7" fmla="*/ 168 h 169"/>
                <a:gd name="T8" fmla="*/ 1 w 254"/>
                <a:gd name="T9" fmla="*/ 150 h 169"/>
                <a:gd name="T10" fmla="*/ 224 w 254"/>
                <a:gd name="T11" fmla="*/ 0 h 169"/>
                <a:gd name="T12" fmla="*/ 223 w 254"/>
                <a:gd name="T13" fmla="*/ 1 h 169"/>
                <a:gd name="T14" fmla="*/ 252 w 254"/>
                <a:gd name="T15" fmla="*/ 19 h 169"/>
                <a:gd name="T16" fmla="*/ 254 w 254"/>
                <a:gd name="T17" fmla="*/ 17 h 169"/>
                <a:gd name="T18" fmla="*/ 224 w 254"/>
                <a:gd name="T1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4" h="169">
                  <a:moveTo>
                    <a:pt x="1" y="15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" y="157"/>
                    <a:pt x="18" y="164"/>
                    <a:pt x="28" y="169"/>
                  </a:cubicBezTo>
                  <a:cubicBezTo>
                    <a:pt x="30" y="168"/>
                    <a:pt x="30" y="168"/>
                    <a:pt x="30" y="168"/>
                  </a:cubicBezTo>
                  <a:cubicBezTo>
                    <a:pt x="20" y="162"/>
                    <a:pt x="10" y="156"/>
                    <a:pt x="1" y="150"/>
                  </a:cubicBezTo>
                  <a:moveTo>
                    <a:pt x="224" y="0"/>
                  </a:moveTo>
                  <a:cubicBezTo>
                    <a:pt x="223" y="1"/>
                    <a:pt x="223" y="1"/>
                    <a:pt x="223" y="1"/>
                  </a:cubicBezTo>
                  <a:cubicBezTo>
                    <a:pt x="230" y="9"/>
                    <a:pt x="241" y="14"/>
                    <a:pt x="252" y="19"/>
                  </a:cubicBezTo>
                  <a:cubicBezTo>
                    <a:pt x="254" y="17"/>
                    <a:pt x="254" y="17"/>
                    <a:pt x="254" y="17"/>
                  </a:cubicBezTo>
                  <a:cubicBezTo>
                    <a:pt x="243" y="13"/>
                    <a:pt x="232" y="8"/>
                    <a:pt x="224" y="0"/>
                  </a:cubicBezTo>
                </a:path>
              </a:pathLst>
            </a:custGeom>
            <a:solidFill>
              <a:srgbClr val="DC92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34">
              <a:extLst>
                <a:ext uri="{FF2B5EF4-FFF2-40B4-BE49-F238E27FC236}">
                  <a16:creationId xmlns:a16="http://schemas.microsoft.com/office/drawing/2014/main" id="{CC83B6E8-10A7-E6E1-94EB-8DA02601F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2422"/>
              <a:ext cx="703" cy="465"/>
            </a:xfrm>
            <a:custGeom>
              <a:avLst/>
              <a:gdLst>
                <a:gd name="T0" fmla="*/ 703 w 703"/>
                <a:gd name="T1" fmla="*/ 364 h 465"/>
                <a:gd name="T2" fmla="*/ 57 w 703"/>
                <a:gd name="T3" fmla="*/ 465 h 465"/>
                <a:gd name="T4" fmla="*/ 0 w 703"/>
                <a:gd name="T5" fmla="*/ 101 h 465"/>
                <a:gd name="T6" fmla="*/ 646 w 703"/>
                <a:gd name="T7" fmla="*/ 0 h 465"/>
                <a:gd name="T8" fmla="*/ 703 w 703"/>
                <a:gd name="T9" fmla="*/ 364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3" h="465">
                  <a:moveTo>
                    <a:pt x="703" y="364"/>
                  </a:moveTo>
                  <a:lnTo>
                    <a:pt x="57" y="465"/>
                  </a:lnTo>
                  <a:lnTo>
                    <a:pt x="0" y="101"/>
                  </a:lnTo>
                  <a:lnTo>
                    <a:pt x="646" y="0"/>
                  </a:lnTo>
                  <a:lnTo>
                    <a:pt x="703" y="364"/>
                  </a:lnTo>
                  <a:close/>
                </a:path>
              </a:pathLst>
            </a:custGeom>
            <a:solidFill>
              <a:schemeClr val="accent4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3" name="Freeform 1435">
              <a:extLst>
                <a:ext uri="{FF2B5EF4-FFF2-40B4-BE49-F238E27FC236}">
                  <a16:creationId xmlns:a16="http://schemas.microsoft.com/office/drawing/2014/main" id="{72FFD4F7-F0DF-B810-ECA4-1B5A1B78B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2422"/>
              <a:ext cx="646" cy="231"/>
            </a:xfrm>
            <a:custGeom>
              <a:avLst/>
              <a:gdLst>
                <a:gd name="T0" fmla="*/ 351 w 646"/>
                <a:gd name="T1" fmla="*/ 231 h 231"/>
                <a:gd name="T2" fmla="*/ 646 w 646"/>
                <a:gd name="T3" fmla="*/ 0 h 231"/>
                <a:gd name="T4" fmla="*/ 0 w 646"/>
                <a:gd name="T5" fmla="*/ 101 h 231"/>
                <a:gd name="T6" fmla="*/ 351 w 646"/>
                <a:gd name="T7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6" h="231">
                  <a:moveTo>
                    <a:pt x="351" y="231"/>
                  </a:moveTo>
                  <a:lnTo>
                    <a:pt x="646" y="0"/>
                  </a:lnTo>
                  <a:lnTo>
                    <a:pt x="0" y="101"/>
                  </a:lnTo>
                  <a:lnTo>
                    <a:pt x="351" y="231"/>
                  </a:lnTo>
                  <a:close/>
                </a:path>
              </a:pathLst>
            </a:custGeom>
            <a:solidFill>
              <a:schemeClr val="accent4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36">
              <a:extLst>
                <a:ext uri="{FF2B5EF4-FFF2-40B4-BE49-F238E27FC236}">
                  <a16:creationId xmlns:a16="http://schemas.microsoft.com/office/drawing/2014/main" id="{A2896F8A-1931-C816-466A-72D32281F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" y="1762"/>
              <a:ext cx="111" cy="129"/>
            </a:xfrm>
            <a:custGeom>
              <a:avLst/>
              <a:gdLst>
                <a:gd name="T0" fmla="*/ 21 w 35"/>
                <a:gd name="T1" fmla="*/ 41 h 41"/>
                <a:gd name="T2" fmla="*/ 18 w 35"/>
                <a:gd name="T3" fmla="*/ 9 h 41"/>
                <a:gd name="T4" fmla="*/ 14 w 35"/>
                <a:gd name="T5" fmla="*/ 41 h 41"/>
                <a:gd name="T6" fmla="*/ 21 w 35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1">
                  <a:moveTo>
                    <a:pt x="21" y="41"/>
                  </a:moveTo>
                  <a:cubicBezTo>
                    <a:pt x="29" y="34"/>
                    <a:pt x="35" y="0"/>
                    <a:pt x="18" y="9"/>
                  </a:cubicBezTo>
                  <a:cubicBezTo>
                    <a:pt x="0" y="17"/>
                    <a:pt x="14" y="41"/>
                    <a:pt x="14" y="41"/>
                  </a:cubicBezTo>
                  <a:lnTo>
                    <a:pt x="21" y="41"/>
                  </a:lnTo>
                  <a:close/>
                </a:path>
              </a:pathLst>
            </a:custGeom>
            <a:solidFill>
              <a:srgbClr val="01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1437">
              <a:extLst>
                <a:ext uri="{FF2B5EF4-FFF2-40B4-BE49-F238E27FC236}">
                  <a16:creationId xmlns:a16="http://schemas.microsoft.com/office/drawing/2014/main" id="{C72C6A67-4CDA-959C-7E7A-6C020939B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1939"/>
              <a:ext cx="205" cy="196"/>
            </a:xfrm>
            <a:custGeom>
              <a:avLst/>
              <a:gdLst>
                <a:gd name="T0" fmla="*/ 31 w 65"/>
                <a:gd name="T1" fmla="*/ 57 h 62"/>
                <a:gd name="T2" fmla="*/ 62 w 65"/>
                <a:gd name="T3" fmla="*/ 50 h 62"/>
                <a:gd name="T4" fmla="*/ 52 w 65"/>
                <a:gd name="T5" fmla="*/ 36 h 62"/>
                <a:gd name="T6" fmla="*/ 51 w 65"/>
                <a:gd name="T7" fmla="*/ 28 h 62"/>
                <a:gd name="T8" fmla="*/ 56 w 65"/>
                <a:gd name="T9" fmla="*/ 10 h 62"/>
                <a:gd name="T10" fmla="*/ 24 w 65"/>
                <a:gd name="T11" fmla="*/ 0 h 62"/>
                <a:gd name="T12" fmla="*/ 22 w 65"/>
                <a:gd name="T13" fmla="*/ 23 h 62"/>
                <a:gd name="T14" fmla="*/ 21 w 65"/>
                <a:gd name="T15" fmla="*/ 25 h 62"/>
                <a:gd name="T16" fmla="*/ 9 w 65"/>
                <a:gd name="T17" fmla="*/ 34 h 62"/>
                <a:gd name="T18" fmla="*/ 31 w 65"/>
                <a:gd name="T1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2">
                  <a:moveTo>
                    <a:pt x="31" y="57"/>
                  </a:moveTo>
                  <a:cubicBezTo>
                    <a:pt x="46" y="62"/>
                    <a:pt x="58" y="54"/>
                    <a:pt x="62" y="50"/>
                  </a:cubicBezTo>
                  <a:cubicBezTo>
                    <a:pt x="65" y="47"/>
                    <a:pt x="55" y="41"/>
                    <a:pt x="52" y="36"/>
                  </a:cubicBezTo>
                  <a:cubicBezTo>
                    <a:pt x="51" y="34"/>
                    <a:pt x="50" y="32"/>
                    <a:pt x="51" y="28"/>
                  </a:cubicBezTo>
                  <a:cubicBezTo>
                    <a:pt x="51" y="23"/>
                    <a:pt x="53" y="17"/>
                    <a:pt x="56" y="1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3" y="16"/>
                    <a:pt x="22" y="23"/>
                  </a:cubicBezTo>
                  <a:cubicBezTo>
                    <a:pt x="22" y="24"/>
                    <a:pt x="22" y="25"/>
                    <a:pt x="21" y="25"/>
                  </a:cubicBezTo>
                  <a:cubicBezTo>
                    <a:pt x="20" y="29"/>
                    <a:pt x="15" y="30"/>
                    <a:pt x="9" y="34"/>
                  </a:cubicBezTo>
                  <a:cubicBezTo>
                    <a:pt x="0" y="40"/>
                    <a:pt x="15" y="53"/>
                    <a:pt x="31" y="57"/>
                  </a:cubicBezTo>
                  <a:close/>
                </a:path>
              </a:pathLst>
            </a:custGeom>
            <a:solidFill>
              <a:srgbClr val="E9C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1438">
              <a:extLst>
                <a:ext uri="{FF2B5EF4-FFF2-40B4-BE49-F238E27FC236}">
                  <a16:creationId xmlns:a16="http://schemas.microsoft.com/office/drawing/2014/main" id="{7CB62DF6-75AF-2156-510A-0D031536E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1939"/>
              <a:ext cx="108" cy="101"/>
            </a:xfrm>
            <a:custGeom>
              <a:avLst/>
              <a:gdLst>
                <a:gd name="T0" fmla="*/ 0 w 34"/>
                <a:gd name="T1" fmla="*/ 23 h 32"/>
                <a:gd name="T2" fmla="*/ 0 w 34"/>
                <a:gd name="T3" fmla="*/ 24 h 32"/>
                <a:gd name="T4" fmla="*/ 10 w 34"/>
                <a:gd name="T5" fmla="*/ 31 h 32"/>
                <a:gd name="T6" fmla="*/ 29 w 34"/>
                <a:gd name="T7" fmla="*/ 25 h 32"/>
                <a:gd name="T8" fmla="*/ 34 w 34"/>
                <a:gd name="T9" fmla="*/ 10 h 32"/>
                <a:gd name="T10" fmla="*/ 2 w 34"/>
                <a:gd name="T11" fmla="*/ 0 h 32"/>
                <a:gd name="T12" fmla="*/ 0 w 34"/>
                <a:gd name="T13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2"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3" y="28"/>
                    <a:pt x="7" y="31"/>
                    <a:pt x="10" y="31"/>
                  </a:cubicBezTo>
                  <a:cubicBezTo>
                    <a:pt x="15" y="32"/>
                    <a:pt x="22" y="30"/>
                    <a:pt x="29" y="25"/>
                  </a:cubicBezTo>
                  <a:cubicBezTo>
                    <a:pt x="30" y="21"/>
                    <a:pt x="32" y="15"/>
                    <a:pt x="34" y="1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6"/>
                    <a:pt x="0" y="23"/>
                  </a:cubicBezTo>
                  <a:close/>
                </a:path>
              </a:pathLst>
            </a:custGeom>
            <a:solidFill>
              <a:srgbClr val="E49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1439">
              <a:extLst>
                <a:ext uri="{FF2B5EF4-FFF2-40B4-BE49-F238E27FC236}">
                  <a16:creationId xmlns:a16="http://schemas.microsoft.com/office/drawing/2014/main" id="{768041D6-09B0-8AB8-55A7-EFB99F4E7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" y="1765"/>
              <a:ext cx="196" cy="259"/>
            </a:xfrm>
            <a:custGeom>
              <a:avLst/>
              <a:gdLst>
                <a:gd name="T0" fmla="*/ 53 w 62"/>
                <a:gd name="T1" fmla="*/ 45 h 82"/>
                <a:gd name="T2" fmla="*/ 40 w 62"/>
                <a:gd name="T3" fmla="*/ 74 h 82"/>
                <a:gd name="T4" fmla="*/ 19 w 62"/>
                <a:gd name="T5" fmla="*/ 81 h 82"/>
                <a:gd name="T6" fmla="*/ 2 w 62"/>
                <a:gd name="T7" fmla="*/ 61 h 82"/>
                <a:gd name="T8" fmla="*/ 5 w 62"/>
                <a:gd name="T9" fmla="*/ 18 h 82"/>
                <a:gd name="T10" fmla="*/ 30 w 62"/>
                <a:gd name="T11" fmla="*/ 2 h 82"/>
                <a:gd name="T12" fmla="*/ 53 w 62"/>
                <a:gd name="T13" fmla="*/ 4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82">
                  <a:moveTo>
                    <a:pt x="53" y="45"/>
                  </a:moveTo>
                  <a:cubicBezTo>
                    <a:pt x="49" y="61"/>
                    <a:pt x="47" y="68"/>
                    <a:pt x="40" y="74"/>
                  </a:cubicBezTo>
                  <a:cubicBezTo>
                    <a:pt x="32" y="80"/>
                    <a:pt x="25" y="82"/>
                    <a:pt x="19" y="81"/>
                  </a:cubicBezTo>
                  <a:cubicBezTo>
                    <a:pt x="12" y="80"/>
                    <a:pt x="3" y="68"/>
                    <a:pt x="2" y="61"/>
                  </a:cubicBezTo>
                  <a:cubicBezTo>
                    <a:pt x="1" y="54"/>
                    <a:pt x="0" y="35"/>
                    <a:pt x="5" y="18"/>
                  </a:cubicBezTo>
                  <a:cubicBezTo>
                    <a:pt x="7" y="10"/>
                    <a:pt x="19" y="0"/>
                    <a:pt x="30" y="2"/>
                  </a:cubicBezTo>
                  <a:cubicBezTo>
                    <a:pt x="41" y="3"/>
                    <a:pt x="62" y="7"/>
                    <a:pt x="53" y="45"/>
                  </a:cubicBezTo>
                  <a:close/>
                </a:path>
              </a:pathLst>
            </a:custGeom>
            <a:solidFill>
              <a:srgbClr val="E9C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8" name="Freeform 1440">
              <a:extLst>
                <a:ext uri="{FF2B5EF4-FFF2-40B4-BE49-F238E27FC236}">
                  <a16:creationId xmlns:a16="http://schemas.microsoft.com/office/drawing/2014/main" id="{1E2DBB48-5ACB-A29E-7D26-A6D26F971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" y="1860"/>
              <a:ext cx="38" cy="69"/>
            </a:xfrm>
            <a:custGeom>
              <a:avLst/>
              <a:gdLst>
                <a:gd name="T0" fmla="*/ 0 w 12"/>
                <a:gd name="T1" fmla="*/ 11 h 22"/>
                <a:gd name="T2" fmla="*/ 7 w 12"/>
                <a:gd name="T3" fmla="*/ 21 h 22"/>
                <a:gd name="T4" fmla="*/ 12 w 12"/>
                <a:gd name="T5" fmla="*/ 10 h 22"/>
                <a:gd name="T6" fmla="*/ 5 w 12"/>
                <a:gd name="T7" fmla="*/ 0 h 22"/>
                <a:gd name="T8" fmla="*/ 0 w 12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2">
                  <a:moveTo>
                    <a:pt x="0" y="11"/>
                  </a:moveTo>
                  <a:cubicBezTo>
                    <a:pt x="1" y="17"/>
                    <a:pt x="4" y="22"/>
                    <a:pt x="7" y="21"/>
                  </a:cubicBezTo>
                  <a:cubicBezTo>
                    <a:pt x="10" y="21"/>
                    <a:pt x="12" y="16"/>
                    <a:pt x="12" y="10"/>
                  </a:cubicBezTo>
                  <a:cubicBezTo>
                    <a:pt x="11" y="4"/>
                    <a:pt x="8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lose/>
                </a:path>
              </a:pathLst>
            </a:custGeom>
            <a:solidFill>
              <a:srgbClr val="E9C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1441">
              <a:extLst>
                <a:ext uri="{FF2B5EF4-FFF2-40B4-BE49-F238E27FC236}">
                  <a16:creationId xmlns:a16="http://schemas.microsoft.com/office/drawing/2014/main" id="{1BEE2A41-5401-BBF4-3BAA-578278AC4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027"/>
              <a:ext cx="868" cy="601"/>
            </a:xfrm>
            <a:custGeom>
              <a:avLst/>
              <a:gdLst>
                <a:gd name="T0" fmla="*/ 273 w 274"/>
                <a:gd name="T1" fmla="*/ 111 h 190"/>
                <a:gd name="T2" fmla="*/ 199 w 274"/>
                <a:gd name="T3" fmla="*/ 131 h 190"/>
                <a:gd name="T4" fmla="*/ 180 w 274"/>
                <a:gd name="T5" fmla="*/ 75 h 190"/>
                <a:gd name="T6" fmla="*/ 162 w 274"/>
                <a:gd name="T7" fmla="*/ 179 h 190"/>
                <a:gd name="T8" fmla="*/ 151 w 274"/>
                <a:gd name="T9" fmla="*/ 189 h 190"/>
                <a:gd name="T10" fmla="*/ 77 w 274"/>
                <a:gd name="T11" fmla="*/ 176 h 190"/>
                <a:gd name="T12" fmla="*/ 72 w 274"/>
                <a:gd name="T13" fmla="*/ 160 h 190"/>
                <a:gd name="T14" fmla="*/ 93 w 274"/>
                <a:gd name="T15" fmla="*/ 60 h 190"/>
                <a:gd name="T16" fmla="*/ 70 w 274"/>
                <a:gd name="T17" fmla="*/ 104 h 190"/>
                <a:gd name="T18" fmla="*/ 0 w 274"/>
                <a:gd name="T19" fmla="*/ 78 h 190"/>
                <a:gd name="T20" fmla="*/ 8 w 274"/>
                <a:gd name="T21" fmla="*/ 56 h 190"/>
                <a:gd name="T22" fmla="*/ 56 w 274"/>
                <a:gd name="T23" fmla="*/ 70 h 190"/>
                <a:gd name="T24" fmla="*/ 91 w 274"/>
                <a:gd name="T25" fmla="*/ 16 h 190"/>
                <a:gd name="T26" fmla="*/ 121 w 274"/>
                <a:gd name="T27" fmla="*/ 1 h 190"/>
                <a:gd name="T28" fmla="*/ 128 w 274"/>
                <a:gd name="T29" fmla="*/ 0 h 190"/>
                <a:gd name="T30" fmla="*/ 143 w 274"/>
                <a:gd name="T31" fmla="*/ 16 h 190"/>
                <a:gd name="T32" fmla="*/ 165 w 274"/>
                <a:gd name="T33" fmla="*/ 8 h 190"/>
                <a:gd name="T34" fmla="*/ 172 w 274"/>
                <a:gd name="T35" fmla="*/ 12 h 190"/>
                <a:gd name="T36" fmla="*/ 191 w 274"/>
                <a:gd name="T37" fmla="*/ 28 h 190"/>
                <a:gd name="T38" fmla="*/ 218 w 274"/>
                <a:gd name="T39" fmla="*/ 100 h 190"/>
                <a:gd name="T40" fmla="*/ 274 w 274"/>
                <a:gd name="T41" fmla="*/ 88 h 190"/>
                <a:gd name="T42" fmla="*/ 273 w 274"/>
                <a:gd name="T4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190">
                  <a:moveTo>
                    <a:pt x="273" y="111"/>
                  </a:moveTo>
                  <a:cubicBezTo>
                    <a:pt x="199" y="131"/>
                    <a:pt x="199" y="131"/>
                    <a:pt x="199" y="131"/>
                  </a:cubicBezTo>
                  <a:cubicBezTo>
                    <a:pt x="180" y="75"/>
                    <a:pt x="180" y="75"/>
                    <a:pt x="180" y="75"/>
                  </a:cubicBezTo>
                  <a:cubicBezTo>
                    <a:pt x="180" y="75"/>
                    <a:pt x="165" y="168"/>
                    <a:pt x="162" y="179"/>
                  </a:cubicBezTo>
                  <a:cubicBezTo>
                    <a:pt x="159" y="189"/>
                    <a:pt x="156" y="190"/>
                    <a:pt x="151" y="189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72" y="175"/>
                    <a:pt x="70" y="169"/>
                    <a:pt x="72" y="160"/>
                  </a:cubicBezTo>
                  <a:cubicBezTo>
                    <a:pt x="74" y="152"/>
                    <a:pt x="90" y="89"/>
                    <a:pt x="93" y="60"/>
                  </a:cubicBezTo>
                  <a:cubicBezTo>
                    <a:pt x="93" y="60"/>
                    <a:pt x="84" y="82"/>
                    <a:pt x="70" y="104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6" y="70"/>
                    <a:pt x="73" y="36"/>
                    <a:pt x="91" y="16"/>
                  </a:cubicBezTo>
                  <a:cubicBezTo>
                    <a:pt x="96" y="10"/>
                    <a:pt x="112" y="2"/>
                    <a:pt x="121" y="1"/>
                  </a:cubicBezTo>
                  <a:cubicBezTo>
                    <a:pt x="124" y="0"/>
                    <a:pt x="127" y="0"/>
                    <a:pt x="128" y="0"/>
                  </a:cubicBezTo>
                  <a:cubicBezTo>
                    <a:pt x="129" y="8"/>
                    <a:pt x="137" y="14"/>
                    <a:pt x="143" y="16"/>
                  </a:cubicBezTo>
                  <a:cubicBezTo>
                    <a:pt x="150" y="17"/>
                    <a:pt x="163" y="15"/>
                    <a:pt x="165" y="8"/>
                  </a:cubicBezTo>
                  <a:cubicBezTo>
                    <a:pt x="167" y="9"/>
                    <a:pt x="170" y="10"/>
                    <a:pt x="172" y="12"/>
                  </a:cubicBezTo>
                  <a:cubicBezTo>
                    <a:pt x="181" y="18"/>
                    <a:pt x="187" y="20"/>
                    <a:pt x="191" y="28"/>
                  </a:cubicBezTo>
                  <a:cubicBezTo>
                    <a:pt x="198" y="41"/>
                    <a:pt x="218" y="100"/>
                    <a:pt x="218" y="100"/>
                  </a:cubicBezTo>
                  <a:cubicBezTo>
                    <a:pt x="274" y="88"/>
                    <a:pt x="274" y="88"/>
                    <a:pt x="274" y="88"/>
                  </a:cubicBezTo>
                  <a:lnTo>
                    <a:pt x="273" y="111"/>
                  </a:lnTo>
                  <a:close/>
                </a:path>
              </a:pathLst>
            </a:custGeom>
            <a:solidFill>
              <a:srgbClr val="AD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0" name="Freeform 1442">
              <a:extLst>
                <a:ext uri="{FF2B5EF4-FFF2-40B4-BE49-F238E27FC236}">
                  <a16:creationId xmlns:a16="http://schemas.microsoft.com/office/drawing/2014/main" id="{6E1AFF7B-D9A5-4C07-95C8-8BB2DE3BC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3" y="3469"/>
              <a:ext cx="285" cy="142"/>
            </a:xfrm>
            <a:custGeom>
              <a:avLst/>
              <a:gdLst>
                <a:gd name="T0" fmla="*/ 37 w 90"/>
                <a:gd name="T1" fmla="*/ 11 h 45"/>
                <a:gd name="T2" fmla="*/ 56 w 90"/>
                <a:gd name="T3" fmla="*/ 28 h 45"/>
                <a:gd name="T4" fmla="*/ 76 w 90"/>
                <a:gd name="T5" fmla="*/ 42 h 45"/>
                <a:gd name="T6" fmla="*/ 33 w 90"/>
                <a:gd name="T7" fmla="*/ 38 h 45"/>
                <a:gd name="T8" fmla="*/ 16 w 90"/>
                <a:gd name="T9" fmla="*/ 35 h 45"/>
                <a:gd name="T10" fmla="*/ 5 w 90"/>
                <a:gd name="T11" fmla="*/ 20 h 45"/>
                <a:gd name="T12" fmla="*/ 37 w 90"/>
                <a:gd name="T13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45">
                  <a:moveTo>
                    <a:pt x="37" y="11"/>
                  </a:moveTo>
                  <a:cubicBezTo>
                    <a:pt x="38" y="14"/>
                    <a:pt x="46" y="22"/>
                    <a:pt x="56" y="28"/>
                  </a:cubicBezTo>
                  <a:cubicBezTo>
                    <a:pt x="67" y="34"/>
                    <a:pt x="90" y="39"/>
                    <a:pt x="76" y="42"/>
                  </a:cubicBezTo>
                  <a:cubicBezTo>
                    <a:pt x="63" y="45"/>
                    <a:pt x="54" y="45"/>
                    <a:pt x="33" y="38"/>
                  </a:cubicBezTo>
                  <a:cubicBezTo>
                    <a:pt x="25" y="35"/>
                    <a:pt x="26" y="35"/>
                    <a:pt x="16" y="35"/>
                  </a:cubicBezTo>
                  <a:cubicBezTo>
                    <a:pt x="7" y="36"/>
                    <a:pt x="0" y="38"/>
                    <a:pt x="5" y="20"/>
                  </a:cubicBezTo>
                  <a:cubicBezTo>
                    <a:pt x="9" y="3"/>
                    <a:pt x="32" y="0"/>
                    <a:pt x="37" y="11"/>
                  </a:cubicBezTo>
                  <a:close/>
                </a:path>
              </a:pathLst>
            </a:custGeom>
            <a:solidFill>
              <a:schemeClr val="accent4">
                <a:lumMod val="10000"/>
                <a:lumOff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1443">
              <a:extLst>
                <a:ext uri="{FF2B5EF4-FFF2-40B4-BE49-F238E27FC236}">
                  <a16:creationId xmlns:a16="http://schemas.microsoft.com/office/drawing/2014/main" id="{AC4DC717-CEEE-BED4-1C04-C4137F973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0" y="3219"/>
              <a:ext cx="228" cy="183"/>
            </a:xfrm>
            <a:custGeom>
              <a:avLst/>
              <a:gdLst>
                <a:gd name="T0" fmla="*/ 40 w 72"/>
                <a:gd name="T1" fmla="*/ 15 h 58"/>
                <a:gd name="T2" fmla="*/ 21 w 72"/>
                <a:gd name="T3" fmla="*/ 35 h 58"/>
                <a:gd name="T4" fmla="*/ 8 w 72"/>
                <a:gd name="T5" fmla="*/ 51 h 58"/>
                <a:gd name="T6" fmla="*/ 45 w 72"/>
                <a:gd name="T7" fmla="*/ 41 h 58"/>
                <a:gd name="T8" fmla="*/ 62 w 72"/>
                <a:gd name="T9" fmla="*/ 35 h 58"/>
                <a:gd name="T10" fmla="*/ 70 w 72"/>
                <a:gd name="T11" fmla="*/ 18 h 58"/>
                <a:gd name="T12" fmla="*/ 40 w 72"/>
                <a:gd name="T13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58">
                  <a:moveTo>
                    <a:pt x="40" y="15"/>
                  </a:moveTo>
                  <a:cubicBezTo>
                    <a:pt x="39" y="19"/>
                    <a:pt x="30" y="27"/>
                    <a:pt x="21" y="35"/>
                  </a:cubicBezTo>
                  <a:cubicBezTo>
                    <a:pt x="11" y="43"/>
                    <a:pt x="0" y="47"/>
                    <a:pt x="8" y="51"/>
                  </a:cubicBezTo>
                  <a:cubicBezTo>
                    <a:pt x="21" y="58"/>
                    <a:pt x="27" y="52"/>
                    <a:pt x="45" y="41"/>
                  </a:cubicBezTo>
                  <a:cubicBezTo>
                    <a:pt x="53" y="36"/>
                    <a:pt x="53" y="38"/>
                    <a:pt x="62" y="35"/>
                  </a:cubicBezTo>
                  <a:cubicBezTo>
                    <a:pt x="67" y="32"/>
                    <a:pt x="72" y="29"/>
                    <a:pt x="70" y="18"/>
                  </a:cubicBezTo>
                  <a:cubicBezTo>
                    <a:pt x="66" y="0"/>
                    <a:pt x="42" y="4"/>
                    <a:pt x="40" y="15"/>
                  </a:cubicBezTo>
                  <a:close/>
                </a:path>
              </a:pathLst>
            </a:custGeom>
            <a:solidFill>
              <a:schemeClr val="accent4">
                <a:lumMod val="10000"/>
                <a:lumOff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1444">
              <a:extLst>
                <a:ext uri="{FF2B5EF4-FFF2-40B4-BE49-F238E27FC236}">
                  <a16:creationId xmlns:a16="http://schemas.microsoft.com/office/drawing/2014/main" id="{8CD1931E-FF11-195E-9B64-D8AFEE8B9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3" y="2542"/>
              <a:ext cx="678" cy="1012"/>
            </a:xfrm>
            <a:custGeom>
              <a:avLst/>
              <a:gdLst>
                <a:gd name="T0" fmla="*/ 213 w 214"/>
                <a:gd name="T1" fmla="*/ 22 h 320"/>
                <a:gd name="T2" fmla="*/ 196 w 214"/>
                <a:gd name="T3" fmla="*/ 137 h 320"/>
                <a:gd name="T4" fmla="*/ 193 w 214"/>
                <a:gd name="T5" fmla="*/ 150 h 320"/>
                <a:gd name="T6" fmla="*/ 191 w 214"/>
                <a:gd name="T7" fmla="*/ 162 h 320"/>
                <a:gd name="T8" fmla="*/ 186 w 214"/>
                <a:gd name="T9" fmla="*/ 187 h 320"/>
                <a:gd name="T10" fmla="*/ 183 w 214"/>
                <a:gd name="T11" fmla="*/ 200 h 320"/>
                <a:gd name="T12" fmla="*/ 165 w 214"/>
                <a:gd name="T13" fmla="*/ 294 h 320"/>
                <a:gd name="T14" fmla="*/ 165 w 214"/>
                <a:gd name="T15" fmla="*/ 309 h 320"/>
                <a:gd name="T16" fmla="*/ 163 w 214"/>
                <a:gd name="T17" fmla="*/ 310 h 320"/>
                <a:gd name="T18" fmla="*/ 153 w 214"/>
                <a:gd name="T19" fmla="*/ 305 h 320"/>
                <a:gd name="T20" fmla="*/ 152 w 214"/>
                <a:gd name="T21" fmla="*/ 305 h 320"/>
                <a:gd name="T22" fmla="*/ 127 w 214"/>
                <a:gd name="T23" fmla="*/ 317 h 320"/>
                <a:gd name="T24" fmla="*/ 129 w 214"/>
                <a:gd name="T25" fmla="*/ 295 h 320"/>
                <a:gd name="T26" fmla="*/ 150 w 214"/>
                <a:gd name="T27" fmla="*/ 188 h 320"/>
                <a:gd name="T28" fmla="*/ 152 w 214"/>
                <a:gd name="T29" fmla="*/ 175 h 320"/>
                <a:gd name="T30" fmla="*/ 156 w 214"/>
                <a:gd name="T31" fmla="*/ 159 h 320"/>
                <a:gd name="T32" fmla="*/ 157 w 214"/>
                <a:gd name="T33" fmla="*/ 136 h 320"/>
                <a:gd name="T34" fmla="*/ 158 w 214"/>
                <a:gd name="T35" fmla="*/ 123 h 320"/>
                <a:gd name="T36" fmla="*/ 159 w 214"/>
                <a:gd name="T37" fmla="*/ 63 h 320"/>
                <a:gd name="T38" fmla="*/ 158 w 214"/>
                <a:gd name="T39" fmla="*/ 61 h 320"/>
                <a:gd name="T40" fmla="*/ 141 w 214"/>
                <a:gd name="T41" fmla="*/ 57 h 320"/>
                <a:gd name="T42" fmla="*/ 141 w 214"/>
                <a:gd name="T43" fmla="*/ 57 h 320"/>
                <a:gd name="T44" fmla="*/ 80 w 214"/>
                <a:gd name="T45" fmla="*/ 94 h 320"/>
                <a:gd name="T46" fmla="*/ 71 w 214"/>
                <a:gd name="T47" fmla="*/ 104 h 320"/>
                <a:gd name="T48" fmla="*/ 71 w 214"/>
                <a:gd name="T49" fmla="*/ 105 h 320"/>
                <a:gd name="T50" fmla="*/ 60 w 214"/>
                <a:gd name="T51" fmla="*/ 141 h 320"/>
                <a:gd name="T52" fmla="*/ 57 w 214"/>
                <a:gd name="T53" fmla="*/ 149 h 320"/>
                <a:gd name="T54" fmla="*/ 55 w 214"/>
                <a:gd name="T55" fmla="*/ 153 h 320"/>
                <a:gd name="T56" fmla="*/ 31 w 214"/>
                <a:gd name="T57" fmla="*/ 217 h 320"/>
                <a:gd name="T58" fmla="*/ 31 w 214"/>
                <a:gd name="T59" fmla="*/ 229 h 320"/>
                <a:gd name="T60" fmla="*/ 17 w 214"/>
                <a:gd name="T61" fmla="*/ 235 h 320"/>
                <a:gd name="T62" fmla="*/ 2 w 214"/>
                <a:gd name="T63" fmla="*/ 229 h 320"/>
                <a:gd name="T64" fmla="*/ 0 w 214"/>
                <a:gd name="T65" fmla="*/ 227 h 320"/>
                <a:gd name="T66" fmla="*/ 22 w 214"/>
                <a:gd name="T67" fmla="*/ 140 h 320"/>
                <a:gd name="T68" fmla="*/ 25 w 214"/>
                <a:gd name="T69" fmla="*/ 128 h 320"/>
                <a:gd name="T70" fmla="*/ 36 w 214"/>
                <a:gd name="T71" fmla="*/ 91 h 320"/>
                <a:gd name="T72" fmla="*/ 44 w 214"/>
                <a:gd name="T73" fmla="*/ 80 h 320"/>
                <a:gd name="T74" fmla="*/ 121 w 214"/>
                <a:gd name="T75" fmla="*/ 6 h 320"/>
                <a:gd name="T76" fmla="*/ 126 w 214"/>
                <a:gd name="T77" fmla="*/ 0 h 320"/>
                <a:gd name="T78" fmla="*/ 170 w 214"/>
                <a:gd name="T79" fmla="*/ 10 h 320"/>
                <a:gd name="T80" fmla="*/ 213 w 214"/>
                <a:gd name="T81" fmla="*/ 2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" h="320">
                  <a:moveTo>
                    <a:pt x="213" y="22"/>
                  </a:moveTo>
                  <a:cubicBezTo>
                    <a:pt x="213" y="22"/>
                    <a:pt x="203" y="94"/>
                    <a:pt x="196" y="137"/>
                  </a:cubicBezTo>
                  <a:cubicBezTo>
                    <a:pt x="195" y="141"/>
                    <a:pt x="194" y="146"/>
                    <a:pt x="193" y="150"/>
                  </a:cubicBezTo>
                  <a:cubicBezTo>
                    <a:pt x="193" y="155"/>
                    <a:pt x="192" y="160"/>
                    <a:pt x="191" y="162"/>
                  </a:cubicBezTo>
                  <a:cubicBezTo>
                    <a:pt x="190" y="167"/>
                    <a:pt x="188" y="176"/>
                    <a:pt x="186" y="187"/>
                  </a:cubicBezTo>
                  <a:cubicBezTo>
                    <a:pt x="185" y="191"/>
                    <a:pt x="184" y="196"/>
                    <a:pt x="183" y="200"/>
                  </a:cubicBezTo>
                  <a:cubicBezTo>
                    <a:pt x="176" y="238"/>
                    <a:pt x="166" y="288"/>
                    <a:pt x="165" y="294"/>
                  </a:cubicBezTo>
                  <a:cubicBezTo>
                    <a:pt x="165" y="300"/>
                    <a:pt x="165" y="306"/>
                    <a:pt x="165" y="309"/>
                  </a:cubicBezTo>
                  <a:cubicBezTo>
                    <a:pt x="165" y="310"/>
                    <a:pt x="164" y="310"/>
                    <a:pt x="163" y="310"/>
                  </a:cubicBezTo>
                  <a:cubicBezTo>
                    <a:pt x="153" y="305"/>
                    <a:pt x="153" y="305"/>
                    <a:pt x="153" y="305"/>
                  </a:cubicBezTo>
                  <a:cubicBezTo>
                    <a:pt x="152" y="305"/>
                    <a:pt x="152" y="305"/>
                    <a:pt x="152" y="305"/>
                  </a:cubicBezTo>
                  <a:cubicBezTo>
                    <a:pt x="149" y="306"/>
                    <a:pt x="130" y="313"/>
                    <a:pt x="127" y="317"/>
                  </a:cubicBezTo>
                  <a:cubicBezTo>
                    <a:pt x="124" y="320"/>
                    <a:pt x="128" y="308"/>
                    <a:pt x="129" y="295"/>
                  </a:cubicBezTo>
                  <a:cubicBezTo>
                    <a:pt x="130" y="285"/>
                    <a:pt x="142" y="225"/>
                    <a:pt x="150" y="188"/>
                  </a:cubicBezTo>
                  <a:cubicBezTo>
                    <a:pt x="151" y="183"/>
                    <a:pt x="152" y="179"/>
                    <a:pt x="152" y="175"/>
                  </a:cubicBezTo>
                  <a:cubicBezTo>
                    <a:pt x="154" y="167"/>
                    <a:pt x="155" y="161"/>
                    <a:pt x="156" y="159"/>
                  </a:cubicBezTo>
                  <a:cubicBezTo>
                    <a:pt x="156" y="155"/>
                    <a:pt x="157" y="147"/>
                    <a:pt x="157" y="136"/>
                  </a:cubicBezTo>
                  <a:cubicBezTo>
                    <a:pt x="158" y="132"/>
                    <a:pt x="158" y="127"/>
                    <a:pt x="158" y="123"/>
                  </a:cubicBezTo>
                  <a:cubicBezTo>
                    <a:pt x="159" y="97"/>
                    <a:pt x="159" y="68"/>
                    <a:pt x="159" y="63"/>
                  </a:cubicBezTo>
                  <a:cubicBezTo>
                    <a:pt x="159" y="62"/>
                    <a:pt x="158" y="62"/>
                    <a:pt x="158" y="61"/>
                  </a:cubicBezTo>
                  <a:cubicBezTo>
                    <a:pt x="141" y="57"/>
                    <a:pt x="141" y="57"/>
                    <a:pt x="141" y="57"/>
                  </a:cubicBezTo>
                  <a:cubicBezTo>
                    <a:pt x="141" y="57"/>
                    <a:pt x="141" y="57"/>
                    <a:pt x="141" y="57"/>
                  </a:cubicBezTo>
                  <a:cubicBezTo>
                    <a:pt x="136" y="59"/>
                    <a:pt x="98" y="78"/>
                    <a:pt x="80" y="94"/>
                  </a:cubicBezTo>
                  <a:cubicBezTo>
                    <a:pt x="76" y="97"/>
                    <a:pt x="72" y="101"/>
                    <a:pt x="71" y="104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67" y="120"/>
                    <a:pt x="63" y="132"/>
                    <a:pt x="60" y="141"/>
                  </a:cubicBezTo>
                  <a:cubicBezTo>
                    <a:pt x="59" y="144"/>
                    <a:pt x="58" y="146"/>
                    <a:pt x="57" y="149"/>
                  </a:cubicBezTo>
                  <a:cubicBezTo>
                    <a:pt x="57" y="150"/>
                    <a:pt x="56" y="151"/>
                    <a:pt x="55" y="153"/>
                  </a:cubicBezTo>
                  <a:cubicBezTo>
                    <a:pt x="49" y="169"/>
                    <a:pt x="34" y="209"/>
                    <a:pt x="31" y="217"/>
                  </a:cubicBezTo>
                  <a:cubicBezTo>
                    <a:pt x="29" y="222"/>
                    <a:pt x="31" y="225"/>
                    <a:pt x="31" y="229"/>
                  </a:cubicBezTo>
                  <a:cubicBezTo>
                    <a:pt x="31" y="234"/>
                    <a:pt x="22" y="237"/>
                    <a:pt x="17" y="235"/>
                  </a:cubicBezTo>
                  <a:cubicBezTo>
                    <a:pt x="13" y="233"/>
                    <a:pt x="6" y="228"/>
                    <a:pt x="2" y="229"/>
                  </a:cubicBezTo>
                  <a:cubicBezTo>
                    <a:pt x="1" y="229"/>
                    <a:pt x="0" y="228"/>
                    <a:pt x="0" y="227"/>
                  </a:cubicBezTo>
                  <a:cubicBezTo>
                    <a:pt x="3" y="216"/>
                    <a:pt x="13" y="175"/>
                    <a:pt x="22" y="140"/>
                  </a:cubicBezTo>
                  <a:cubicBezTo>
                    <a:pt x="23" y="136"/>
                    <a:pt x="24" y="132"/>
                    <a:pt x="25" y="128"/>
                  </a:cubicBezTo>
                  <a:cubicBezTo>
                    <a:pt x="30" y="110"/>
                    <a:pt x="34" y="97"/>
                    <a:pt x="36" y="91"/>
                  </a:cubicBezTo>
                  <a:cubicBezTo>
                    <a:pt x="38" y="89"/>
                    <a:pt x="40" y="85"/>
                    <a:pt x="44" y="80"/>
                  </a:cubicBezTo>
                  <a:cubicBezTo>
                    <a:pt x="66" y="54"/>
                    <a:pt x="121" y="6"/>
                    <a:pt x="121" y="6"/>
                  </a:cubicBezTo>
                  <a:cubicBezTo>
                    <a:pt x="121" y="6"/>
                    <a:pt x="123" y="0"/>
                    <a:pt x="126" y="0"/>
                  </a:cubicBezTo>
                  <a:cubicBezTo>
                    <a:pt x="133" y="1"/>
                    <a:pt x="134" y="3"/>
                    <a:pt x="170" y="10"/>
                  </a:cubicBezTo>
                  <a:cubicBezTo>
                    <a:pt x="209" y="18"/>
                    <a:pt x="214" y="14"/>
                    <a:pt x="213" y="22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1445">
              <a:extLst>
                <a:ext uri="{FF2B5EF4-FFF2-40B4-BE49-F238E27FC236}">
                  <a16:creationId xmlns:a16="http://schemas.microsoft.com/office/drawing/2014/main" id="{C8293975-50C7-E77F-63D2-01444A8E8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" y="1717"/>
              <a:ext cx="225" cy="114"/>
            </a:xfrm>
            <a:custGeom>
              <a:avLst/>
              <a:gdLst>
                <a:gd name="T0" fmla="*/ 51 w 71"/>
                <a:gd name="T1" fmla="*/ 33 h 36"/>
                <a:gd name="T2" fmla="*/ 7 w 71"/>
                <a:gd name="T3" fmla="*/ 18 h 36"/>
                <a:gd name="T4" fmla="*/ 12 w 71"/>
                <a:gd name="T5" fmla="*/ 10 h 36"/>
                <a:gd name="T6" fmla="*/ 24 w 71"/>
                <a:gd name="T7" fmla="*/ 7 h 36"/>
                <a:gd name="T8" fmla="*/ 43 w 71"/>
                <a:gd name="T9" fmla="*/ 11 h 36"/>
                <a:gd name="T10" fmla="*/ 59 w 71"/>
                <a:gd name="T11" fmla="*/ 18 h 36"/>
                <a:gd name="T12" fmla="*/ 51 w 71"/>
                <a:gd name="T13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36">
                  <a:moveTo>
                    <a:pt x="51" y="33"/>
                  </a:moveTo>
                  <a:cubicBezTo>
                    <a:pt x="30" y="31"/>
                    <a:pt x="15" y="28"/>
                    <a:pt x="7" y="18"/>
                  </a:cubicBezTo>
                  <a:cubicBezTo>
                    <a:pt x="0" y="8"/>
                    <a:pt x="7" y="7"/>
                    <a:pt x="12" y="10"/>
                  </a:cubicBezTo>
                  <a:cubicBezTo>
                    <a:pt x="12" y="10"/>
                    <a:pt x="16" y="1"/>
                    <a:pt x="24" y="7"/>
                  </a:cubicBezTo>
                  <a:cubicBezTo>
                    <a:pt x="24" y="7"/>
                    <a:pt x="35" y="0"/>
                    <a:pt x="43" y="11"/>
                  </a:cubicBezTo>
                  <a:cubicBezTo>
                    <a:pt x="43" y="11"/>
                    <a:pt x="58" y="6"/>
                    <a:pt x="59" y="18"/>
                  </a:cubicBezTo>
                  <a:cubicBezTo>
                    <a:pt x="59" y="18"/>
                    <a:pt x="71" y="36"/>
                    <a:pt x="51" y="33"/>
                  </a:cubicBezTo>
                  <a:close/>
                </a:path>
              </a:pathLst>
            </a:custGeom>
            <a:solidFill>
              <a:srgbClr val="01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1446">
              <a:extLst>
                <a:ext uri="{FF2B5EF4-FFF2-40B4-BE49-F238E27FC236}">
                  <a16:creationId xmlns:a16="http://schemas.microsoft.com/office/drawing/2014/main" id="{86320D0D-4273-5A38-FF0E-F91DC5F16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" y="1809"/>
              <a:ext cx="98" cy="136"/>
            </a:xfrm>
            <a:custGeom>
              <a:avLst/>
              <a:gdLst>
                <a:gd name="T0" fmla="*/ 25 w 31"/>
                <a:gd name="T1" fmla="*/ 0 h 43"/>
                <a:gd name="T2" fmla="*/ 15 w 31"/>
                <a:gd name="T3" fmla="*/ 30 h 43"/>
                <a:gd name="T4" fmla="*/ 17 w 31"/>
                <a:gd name="T5" fmla="*/ 0 h 43"/>
                <a:gd name="T6" fmla="*/ 25 w 31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3">
                  <a:moveTo>
                    <a:pt x="25" y="0"/>
                  </a:moveTo>
                  <a:cubicBezTo>
                    <a:pt x="31" y="8"/>
                    <a:pt x="30" y="43"/>
                    <a:pt x="15" y="30"/>
                  </a:cubicBezTo>
                  <a:cubicBezTo>
                    <a:pt x="0" y="18"/>
                    <a:pt x="17" y="0"/>
                    <a:pt x="17" y="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1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447">
              <a:extLst>
                <a:ext uri="{FF2B5EF4-FFF2-40B4-BE49-F238E27FC236}">
                  <a16:creationId xmlns:a16="http://schemas.microsoft.com/office/drawing/2014/main" id="{83108259-E848-7F2F-69FB-6E2D3FC26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" y="1879"/>
              <a:ext cx="51" cy="69"/>
            </a:xfrm>
            <a:custGeom>
              <a:avLst/>
              <a:gdLst>
                <a:gd name="T0" fmla="*/ 3 w 16"/>
                <a:gd name="T1" fmla="*/ 8 h 22"/>
                <a:gd name="T2" fmla="*/ 3 w 16"/>
                <a:gd name="T3" fmla="*/ 20 h 22"/>
                <a:gd name="T4" fmla="*/ 13 w 16"/>
                <a:gd name="T5" fmla="*/ 14 h 22"/>
                <a:gd name="T6" fmla="*/ 14 w 16"/>
                <a:gd name="T7" fmla="*/ 2 h 22"/>
                <a:gd name="T8" fmla="*/ 3 w 16"/>
                <a:gd name="T9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2">
                  <a:moveTo>
                    <a:pt x="3" y="8"/>
                  </a:moveTo>
                  <a:cubicBezTo>
                    <a:pt x="0" y="13"/>
                    <a:pt x="0" y="19"/>
                    <a:pt x="3" y="20"/>
                  </a:cubicBezTo>
                  <a:cubicBezTo>
                    <a:pt x="6" y="22"/>
                    <a:pt x="10" y="19"/>
                    <a:pt x="13" y="14"/>
                  </a:cubicBezTo>
                  <a:cubicBezTo>
                    <a:pt x="16" y="9"/>
                    <a:pt x="16" y="3"/>
                    <a:pt x="14" y="2"/>
                  </a:cubicBezTo>
                  <a:cubicBezTo>
                    <a:pt x="11" y="0"/>
                    <a:pt x="6" y="3"/>
                    <a:pt x="3" y="8"/>
                  </a:cubicBezTo>
                  <a:close/>
                </a:path>
              </a:pathLst>
            </a:custGeom>
            <a:solidFill>
              <a:srgbClr val="E9C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448">
              <a:extLst>
                <a:ext uri="{FF2B5EF4-FFF2-40B4-BE49-F238E27FC236}">
                  <a16:creationId xmlns:a16="http://schemas.microsoft.com/office/drawing/2014/main" id="{CE4F428D-5BC0-07E7-EDAF-18D59E8C0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6" y="2523"/>
              <a:ext cx="301" cy="89"/>
            </a:xfrm>
            <a:custGeom>
              <a:avLst/>
              <a:gdLst>
                <a:gd name="T0" fmla="*/ 92 w 95"/>
                <a:gd name="T1" fmla="*/ 28 h 28"/>
                <a:gd name="T2" fmla="*/ 1 w 95"/>
                <a:gd name="T3" fmla="*/ 11 h 28"/>
                <a:gd name="T4" fmla="*/ 0 w 95"/>
                <a:gd name="T5" fmla="*/ 10 h 28"/>
                <a:gd name="T6" fmla="*/ 3 w 95"/>
                <a:gd name="T7" fmla="*/ 1 h 28"/>
                <a:gd name="T8" fmla="*/ 4 w 95"/>
                <a:gd name="T9" fmla="*/ 0 h 28"/>
                <a:gd name="T10" fmla="*/ 94 w 95"/>
                <a:gd name="T11" fmla="*/ 16 h 28"/>
                <a:gd name="T12" fmla="*/ 94 w 95"/>
                <a:gd name="T13" fmla="*/ 17 h 28"/>
                <a:gd name="T14" fmla="*/ 93 w 95"/>
                <a:gd name="T15" fmla="*/ 27 h 28"/>
                <a:gd name="T16" fmla="*/ 92 w 95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28">
                  <a:moveTo>
                    <a:pt x="92" y="28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0"/>
                    <a:pt x="0" y="1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4" y="16"/>
                    <a:pt x="95" y="16"/>
                    <a:pt x="94" y="1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3" y="27"/>
                    <a:pt x="92" y="28"/>
                    <a:pt x="92" y="28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449">
              <a:extLst>
                <a:ext uri="{FF2B5EF4-FFF2-40B4-BE49-F238E27FC236}">
                  <a16:creationId xmlns:a16="http://schemas.microsoft.com/office/drawing/2014/main" id="{85E57D80-9546-5DED-138D-76E9FE284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" y="2027"/>
              <a:ext cx="162" cy="79"/>
            </a:xfrm>
            <a:custGeom>
              <a:avLst/>
              <a:gdLst>
                <a:gd name="T0" fmla="*/ 51 w 51"/>
                <a:gd name="T1" fmla="*/ 12 h 25"/>
                <a:gd name="T2" fmla="*/ 23 w 51"/>
                <a:gd name="T3" fmla="*/ 23 h 25"/>
                <a:gd name="T4" fmla="*/ 0 w 51"/>
                <a:gd name="T5" fmla="*/ 1 h 25"/>
                <a:gd name="T6" fmla="*/ 7 w 51"/>
                <a:gd name="T7" fmla="*/ 0 h 25"/>
                <a:gd name="T8" fmla="*/ 22 w 51"/>
                <a:gd name="T9" fmla="*/ 16 h 25"/>
                <a:gd name="T10" fmla="*/ 44 w 51"/>
                <a:gd name="T11" fmla="*/ 8 h 25"/>
                <a:gd name="T12" fmla="*/ 51 w 51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25">
                  <a:moveTo>
                    <a:pt x="51" y="12"/>
                  </a:moveTo>
                  <a:cubicBezTo>
                    <a:pt x="44" y="20"/>
                    <a:pt x="34" y="25"/>
                    <a:pt x="23" y="23"/>
                  </a:cubicBezTo>
                  <a:cubicBezTo>
                    <a:pt x="12" y="21"/>
                    <a:pt x="3" y="12"/>
                    <a:pt x="0" y="1"/>
                  </a:cubicBezTo>
                  <a:cubicBezTo>
                    <a:pt x="3" y="0"/>
                    <a:pt x="6" y="0"/>
                    <a:pt x="7" y="0"/>
                  </a:cubicBezTo>
                  <a:cubicBezTo>
                    <a:pt x="8" y="8"/>
                    <a:pt x="16" y="14"/>
                    <a:pt x="22" y="16"/>
                  </a:cubicBezTo>
                  <a:cubicBezTo>
                    <a:pt x="29" y="17"/>
                    <a:pt x="42" y="15"/>
                    <a:pt x="44" y="8"/>
                  </a:cubicBezTo>
                  <a:cubicBezTo>
                    <a:pt x="46" y="9"/>
                    <a:pt x="49" y="10"/>
                    <a:pt x="51" y="12"/>
                  </a:cubicBezTo>
                  <a:close/>
                </a:path>
              </a:pathLst>
            </a:custGeom>
            <a:solidFill>
              <a:srgbClr val="EE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50">
              <a:extLst>
                <a:ext uri="{FF2B5EF4-FFF2-40B4-BE49-F238E27FC236}">
                  <a16:creationId xmlns:a16="http://schemas.microsoft.com/office/drawing/2014/main" id="{9AD299BC-9F9A-B6E4-CF2A-D2980D4B4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1" y="1787"/>
              <a:ext cx="25" cy="31"/>
            </a:xfrm>
            <a:custGeom>
              <a:avLst/>
              <a:gdLst>
                <a:gd name="T0" fmla="*/ 7 w 8"/>
                <a:gd name="T1" fmla="*/ 7 h 10"/>
                <a:gd name="T2" fmla="*/ 5 w 8"/>
                <a:gd name="T3" fmla="*/ 0 h 10"/>
                <a:gd name="T4" fmla="*/ 0 w 8"/>
                <a:gd name="T5" fmla="*/ 9 h 10"/>
                <a:gd name="T6" fmla="*/ 7 w 8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0">
                  <a:moveTo>
                    <a:pt x="7" y="7"/>
                  </a:moveTo>
                  <a:cubicBezTo>
                    <a:pt x="8" y="4"/>
                    <a:pt x="7" y="1"/>
                    <a:pt x="5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10"/>
                    <a:pt x="6" y="9"/>
                    <a:pt x="7" y="7"/>
                  </a:cubicBezTo>
                  <a:close/>
                </a:path>
              </a:pathLst>
            </a:custGeom>
            <a:solidFill>
              <a:srgbClr val="01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451">
              <a:extLst>
                <a:ext uri="{FF2B5EF4-FFF2-40B4-BE49-F238E27FC236}">
                  <a16:creationId xmlns:a16="http://schemas.microsoft.com/office/drawing/2014/main" id="{D29D534C-7273-6DFA-DFBA-54A9CDC13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" y="1752"/>
              <a:ext cx="101" cy="66"/>
            </a:xfrm>
            <a:custGeom>
              <a:avLst/>
              <a:gdLst>
                <a:gd name="T0" fmla="*/ 19 w 32"/>
                <a:gd name="T1" fmla="*/ 18 h 21"/>
                <a:gd name="T2" fmla="*/ 29 w 32"/>
                <a:gd name="T3" fmla="*/ 0 h 21"/>
                <a:gd name="T4" fmla="*/ 0 w 32"/>
                <a:gd name="T5" fmla="*/ 9 h 21"/>
                <a:gd name="T6" fmla="*/ 19 w 32"/>
                <a:gd name="T7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21">
                  <a:moveTo>
                    <a:pt x="19" y="18"/>
                  </a:moveTo>
                  <a:cubicBezTo>
                    <a:pt x="27" y="16"/>
                    <a:pt x="32" y="7"/>
                    <a:pt x="29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17"/>
                    <a:pt x="12" y="21"/>
                    <a:pt x="19" y="18"/>
                  </a:cubicBezTo>
                  <a:close/>
                </a:path>
              </a:pathLst>
            </a:custGeom>
            <a:solidFill>
              <a:srgbClr val="01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452">
              <a:extLst>
                <a:ext uri="{FF2B5EF4-FFF2-40B4-BE49-F238E27FC236}">
                  <a16:creationId xmlns:a16="http://schemas.microsoft.com/office/drawing/2014/main" id="{C1AC42D6-9868-670C-66FD-6FA80110B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" y="1774"/>
              <a:ext cx="60" cy="57"/>
            </a:xfrm>
            <a:custGeom>
              <a:avLst/>
              <a:gdLst>
                <a:gd name="T0" fmla="*/ 15 w 19"/>
                <a:gd name="T1" fmla="*/ 15 h 18"/>
                <a:gd name="T2" fmla="*/ 15 w 19"/>
                <a:gd name="T3" fmla="*/ 0 h 18"/>
                <a:gd name="T4" fmla="*/ 0 w 19"/>
                <a:gd name="T5" fmla="*/ 14 h 18"/>
                <a:gd name="T6" fmla="*/ 15 w 19"/>
                <a:gd name="T7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8">
                  <a:moveTo>
                    <a:pt x="15" y="15"/>
                  </a:moveTo>
                  <a:cubicBezTo>
                    <a:pt x="19" y="11"/>
                    <a:pt x="19" y="4"/>
                    <a:pt x="15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" y="18"/>
                    <a:pt x="10" y="18"/>
                    <a:pt x="15" y="15"/>
                  </a:cubicBezTo>
                  <a:close/>
                </a:path>
              </a:pathLst>
            </a:custGeom>
            <a:solidFill>
              <a:srgbClr val="01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453">
              <a:extLst>
                <a:ext uri="{FF2B5EF4-FFF2-40B4-BE49-F238E27FC236}">
                  <a16:creationId xmlns:a16="http://schemas.microsoft.com/office/drawing/2014/main" id="{BE4DD286-70CB-EFD1-2D8A-680217433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1" y="1809"/>
              <a:ext cx="31" cy="19"/>
            </a:xfrm>
            <a:custGeom>
              <a:avLst/>
              <a:gdLst>
                <a:gd name="T0" fmla="*/ 6 w 10"/>
                <a:gd name="T1" fmla="*/ 6 h 6"/>
                <a:gd name="T2" fmla="*/ 10 w 10"/>
                <a:gd name="T3" fmla="*/ 0 h 6"/>
                <a:gd name="T4" fmla="*/ 0 w 10"/>
                <a:gd name="T5" fmla="*/ 2 h 6"/>
                <a:gd name="T6" fmla="*/ 6 w 10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6">
                  <a:moveTo>
                    <a:pt x="6" y="6"/>
                  </a:moveTo>
                  <a:cubicBezTo>
                    <a:pt x="8" y="5"/>
                    <a:pt x="10" y="3"/>
                    <a:pt x="1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5"/>
                    <a:pt x="3" y="6"/>
                    <a:pt x="6" y="6"/>
                  </a:cubicBezTo>
                  <a:close/>
                </a:path>
              </a:pathLst>
            </a:custGeom>
            <a:solidFill>
              <a:srgbClr val="01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1454">
              <a:extLst>
                <a:ext uri="{FF2B5EF4-FFF2-40B4-BE49-F238E27FC236}">
                  <a16:creationId xmlns:a16="http://schemas.microsoft.com/office/drawing/2014/main" id="{EE525B91-5822-F640-74C8-BC8BED2A58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5" y="1366"/>
              <a:ext cx="1422" cy="1828"/>
            </a:xfrm>
            <a:custGeom>
              <a:avLst/>
              <a:gdLst>
                <a:gd name="T0" fmla="*/ 437 w 449"/>
                <a:gd name="T1" fmla="*/ 95 h 578"/>
                <a:gd name="T2" fmla="*/ 432 w 449"/>
                <a:gd name="T3" fmla="*/ 93 h 578"/>
                <a:gd name="T4" fmla="*/ 396 w 449"/>
                <a:gd name="T5" fmla="*/ 79 h 578"/>
                <a:gd name="T6" fmla="*/ 377 w 449"/>
                <a:gd name="T7" fmla="*/ 72 h 578"/>
                <a:gd name="T8" fmla="*/ 275 w 449"/>
                <a:gd name="T9" fmla="*/ 35 h 578"/>
                <a:gd name="T10" fmla="*/ 188 w 449"/>
                <a:gd name="T11" fmla="*/ 2 h 578"/>
                <a:gd name="T12" fmla="*/ 170 w 449"/>
                <a:gd name="T13" fmla="*/ 11 h 578"/>
                <a:gd name="T14" fmla="*/ 123 w 449"/>
                <a:gd name="T15" fmla="*/ 137 h 578"/>
                <a:gd name="T16" fmla="*/ 71 w 449"/>
                <a:gd name="T17" fmla="*/ 278 h 578"/>
                <a:gd name="T18" fmla="*/ 61 w 449"/>
                <a:gd name="T19" fmla="*/ 304 h 578"/>
                <a:gd name="T20" fmla="*/ 61 w 449"/>
                <a:gd name="T21" fmla="*/ 305 h 578"/>
                <a:gd name="T22" fmla="*/ 42 w 449"/>
                <a:gd name="T23" fmla="*/ 354 h 578"/>
                <a:gd name="T24" fmla="*/ 2 w 449"/>
                <a:gd name="T25" fmla="*/ 464 h 578"/>
                <a:gd name="T26" fmla="*/ 1 w 449"/>
                <a:gd name="T27" fmla="*/ 468 h 578"/>
                <a:gd name="T28" fmla="*/ 10 w 449"/>
                <a:gd name="T29" fmla="*/ 482 h 578"/>
                <a:gd name="T30" fmla="*/ 56 w 449"/>
                <a:gd name="T31" fmla="*/ 500 h 578"/>
                <a:gd name="T32" fmla="*/ 91 w 449"/>
                <a:gd name="T33" fmla="*/ 513 h 578"/>
                <a:gd name="T34" fmla="*/ 183 w 449"/>
                <a:gd name="T35" fmla="*/ 547 h 578"/>
                <a:gd name="T36" fmla="*/ 217 w 449"/>
                <a:gd name="T37" fmla="*/ 559 h 578"/>
                <a:gd name="T38" fmla="*/ 259 w 449"/>
                <a:gd name="T39" fmla="*/ 575 h 578"/>
                <a:gd name="T40" fmla="*/ 278 w 449"/>
                <a:gd name="T41" fmla="*/ 566 h 578"/>
                <a:gd name="T42" fmla="*/ 443 w 449"/>
                <a:gd name="T43" fmla="*/ 122 h 578"/>
                <a:gd name="T44" fmla="*/ 446 w 449"/>
                <a:gd name="T45" fmla="*/ 114 h 578"/>
                <a:gd name="T46" fmla="*/ 437 w 449"/>
                <a:gd name="T47" fmla="*/ 95 h 578"/>
                <a:gd name="T48" fmla="*/ 414 w 449"/>
                <a:gd name="T49" fmla="*/ 123 h 578"/>
                <a:gd name="T50" fmla="*/ 410 w 449"/>
                <a:gd name="T51" fmla="*/ 133 h 578"/>
                <a:gd name="T52" fmla="*/ 268 w 449"/>
                <a:gd name="T53" fmla="*/ 516 h 578"/>
                <a:gd name="T54" fmla="*/ 258 w 449"/>
                <a:gd name="T55" fmla="*/ 520 h 578"/>
                <a:gd name="T56" fmla="*/ 227 w 449"/>
                <a:gd name="T57" fmla="*/ 509 h 578"/>
                <a:gd name="T58" fmla="*/ 189 w 449"/>
                <a:gd name="T59" fmla="*/ 495 h 578"/>
                <a:gd name="T60" fmla="*/ 111 w 449"/>
                <a:gd name="T61" fmla="*/ 466 h 578"/>
                <a:gd name="T62" fmla="*/ 75 w 449"/>
                <a:gd name="T63" fmla="*/ 452 h 578"/>
                <a:gd name="T64" fmla="*/ 47 w 449"/>
                <a:gd name="T65" fmla="*/ 442 h 578"/>
                <a:gd name="T66" fmla="*/ 42 w 449"/>
                <a:gd name="T67" fmla="*/ 435 h 578"/>
                <a:gd name="T68" fmla="*/ 42 w 449"/>
                <a:gd name="T69" fmla="*/ 432 h 578"/>
                <a:gd name="T70" fmla="*/ 80 w 449"/>
                <a:gd name="T71" fmla="*/ 329 h 578"/>
                <a:gd name="T72" fmla="*/ 80 w 449"/>
                <a:gd name="T73" fmla="*/ 329 h 578"/>
                <a:gd name="T74" fmla="*/ 99 w 449"/>
                <a:gd name="T75" fmla="*/ 279 h 578"/>
                <a:gd name="T76" fmla="*/ 99 w 449"/>
                <a:gd name="T77" fmla="*/ 279 h 578"/>
                <a:gd name="T78" fmla="*/ 109 w 449"/>
                <a:gd name="T79" fmla="*/ 253 h 578"/>
                <a:gd name="T80" fmla="*/ 161 w 449"/>
                <a:gd name="T81" fmla="*/ 111 h 578"/>
                <a:gd name="T82" fmla="*/ 188 w 449"/>
                <a:gd name="T83" fmla="*/ 39 h 578"/>
                <a:gd name="T84" fmla="*/ 198 w 449"/>
                <a:gd name="T85" fmla="*/ 35 h 578"/>
                <a:gd name="T86" fmla="*/ 248 w 449"/>
                <a:gd name="T87" fmla="*/ 53 h 578"/>
                <a:gd name="T88" fmla="*/ 350 w 449"/>
                <a:gd name="T89" fmla="*/ 91 h 578"/>
                <a:gd name="T90" fmla="*/ 368 w 449"/>
                <a:gd name="T91" fmla="*/ 98 h 578"/>
                <a:gd name="T92" fmla="*/ 404 w 449"/>
                <a:gd name="T93" fmla="*/ 111 h 578"/>
                <a:gd name="T94" fmla="*/ 409 w 449"/>
                <a:gd name="T95" fmla="*/ 113 h 578"/>
                <a:gd name="T96" fmla="*/ 414 w 449"/>
                <a:gd name="T97" fmla="*/ 123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9" h="578">
                  <a:moveTo>
                    <a:pt x="437" y="95"/>
                  </a:moveTo>
                  <a:cubicBezTo>
                    <a:pt x="432" y="93"/>
                    <a:pt x="432" y="93"/>
                    <a:pt x="432" y="93"/>
                  </a:cubicBezTo>
                  <a:cubicBezTo>
                    <a:pt x="396" y="79"/>
                    <a:pt x="396" y="79"/>
                    <a:pt x="396" y="79"/>
                  </a:cubicBezTo>
                  <a:cubicBezTo>
                    <a:pt x="377" y="72"/>
                    <a:pt x="377" y="72"/>
                    <a:pt x="377" y="72"/>
                  </a:cubicBezTo>
                  <a:cubicBezTo>
                    <a:pt x="275" y="35"/>
                    <a:pt x="275" y="35"/>
                    <a:pt x="275" y="35"/>
                  </a:cubicBezTo>
                  <a:cubicBezTo>
                    <a:pt x="188" y="2"/>
                    <a:pt x="188" y="2"/>
                    <a:pt x="188" y="2"/>
                  </a:cubicBezTo>
                  <a:cubicBezTo>
                    <a:pt x="181" y="0"/>
                    <a:pt x="173" y="3"/>
                    <a:pt x="170" y="11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71" y="278"/>
                    <a:pt x="71" y="278"/>
                    <a:pt x="71" y="278"/>
                  </a:cubicBezTo>
                  <a:cubicBezTo>
                    <a:pt x="61" y="304"/>
                    <a:pt x="61" y="304"/>
                    <a:pt x="61" y="304"/>
                  </a:cubicBezTo>
                  <a:cubicBezTo>
                    <a:pt x="61" y="305"/>
                    <a:pt x="61" y="305"/>
                    <a:pt x="61" y="305"/>
                  </a:cubicBezTo>
                  <a:cubicBezTo>
                    <a:pt x="42" y="354"/>
                    <a:pt x="42" y="354"/>
                    <a:pt x="42" y="354"/>
                  </a:cubicBezTo>
                  <a:cubicBezTo>
                    <a:pt x="2" y="464"/>
                    <a:pt x="2" y="464"/>
                    <a:pt x="2" y="464"/>
                  </a:cubicBezTo>
                  <a:cubicBezTo>
                    <a:pt x="1" y="465"/>
                    <a:pt x="1" y="467"/>
                    <a:pt x="1" y="468"/>
                  </a:cubicBezTo>
                  <a:cubicBezTo>
                    <a:pt x="0" y="474"/>
                    <a:pt x="4" y="480"/>
                    <a:pt x="10" y="482"/>
                  </a:cubicBezTo>
                  <a:cubicBezTo>
                    <a:pt x="56" y="500"/>
                    <a:pt x="56" y="500"/>
                    <a:pt x="56" y="500"/>
                  </a:cubicBezTo>
                  <a:cubicBezTo>
                    <a:pt x="91" y="513"/>
                    <a:pt x="91" y="513"/>
                    <a:pt x="91" y="513"/>
                  </a:cubicBezTo>
                  <a:cubicBezTo>
                    <a:pt x="183" y="547"/>
                    <a:pt x="183" y="547"/>
                    <a:pt x="183" y="547"/>
                  </a:cubicBezTo>
                  <a:cubicBezTo>
                    <a:pt x="217" y="559"/>
                    <a:pt x="217" y="559"/>
                    <a:pt x="217" y="559"/>
                  </a:cubicBezTo>
                  <a:cubicBezTo>
                    <a:pt x="259" y="575"/>
                    <a:pt x="259" y="575"/>
                    <a:pt x="259" y="575"/>
                  </a:cubicBezTo>
                  <a:cubicBezTo>
                    <a:pt x="267" y="578"/>
                    <a:pt x="275" y="574"/>
                    <a:pt x="278" y="566"/>
                  </a:cubicBezTo>
                  <a:cubicBezTo>
                    <a:pt x="443" y="122"/>
                    <a:pt x="443" y="122"/>
                    <a:pt x="443" y="122"/>
                  </a:cubicBezTo>
                  <a:cubicBezTo>
                    <a:pt x="446" y="114"/>
                    <a:pt x="446" y="114"/>
                    <a:pt x="446" y="114"/>
                  </a:cubicBezTo>
                  <a:cubicBezTo>
                    <a:pt x="449" y="106"/>
                    <a:pt x="445" y="98"/>
                    <a:pt x="437" y="95"/>
                  </a:cubicBezTo>
                  <a:moveTo>
                    <a:pt x="414" y="123"/>
                  </a:moveTo>
                  <a:cubicBezTo>
                    <a:pt x="410" y="133"/>
                    <a:pt x="410" y="133"/>
                    <a:pt x="410" y="133"/>
                  </a:cubicBezTo>
                  <a:cubicBezTo>
                    <a:pt x="268" y="516"/>
                    <a:pt x="268" y="516"/>
                    <a:pt x="268" y="516"/>
                  </a:cubicBezTo>
                  <a:cubicBezTo>
                    <a:pt x="267" y="520"/>
                    <a:pt x="262" y="522"/>
                    <a:pt x="258" y="520"/>
                  </a:cubicBezTo>
                  <a:cubicBezTo>
                    <a:pt x="227" y="509"/>
                    <a:pt x="227" y="509"/>
                    <a:pt x="227" y="509"/>
                  </a:cubicBezTo>
                  <a:cubicBezTo>
                    <a:pt x="189" y="495"/>
                    <a:pt x="189" y="495"/>
                    <a:pt x="189" y="495"/>
                  </a:cubicBezTo>
                  <a:cubicBezTo>
                    <a:pt x="111" y="466"/>
                    <a:pt x="111" y="466"/>
                    <a:pt x="111" y="466"/>
                  </a:cubicBezTo>
                  <a:cubicBezTo>
                    <a:pt x="75" y="452"/>
                    <a:pt x="75" y="452"/>
                    <a:pt x="75" y="452"/>
                  </a:cubicBezTo>
                  <a:cubicBezTo>
                    <a:pt x="47" y="442"/>
                    <a:pt x="47" y="442"/>
                    <a:pt x="47" y="442"/>
                  </a:cubicBezTo>
                  <a:cubicBezTo>
                    <a:pt x="44" y="441"/>
                    <a:pt x="42" y="438"/>
                    <a:pt x="42" y="435"/>
                  </a:cubicBezTo>
                  <a:cubicBezTo>
                    <a:pt x="42" y="434"/>
                    <a:pt x="42" y="433"/>
                    <a:pt x="42" y="432"/>
                  </a:cubicBezTo>
                  <a:cubicBezTo>
                    <a:pt x="80" y="329"/>
                    <a:pt x="80" y="329"/>
                    <a:pt x="80" y="329"/>
                  </a:cubicBezTo>
                  <a:cubicBezTo>
                    <a:pt x="80" y="329"/>
                    <a:pt x="80" y="329"/>
                    <a:pt x="80" y="329"/>
                  </a:cubicBezTo>
                  <a:cubicBezTo>
                    <a:pt x="99" y="279"/>
                    <a:pt x="99" y="279"/>
                    <a:pt x="99" y="279"/>
                  </a:cubicBezTo>
                  <a:cubicBezTo>
                    <a:pt x="99" y="279"/>
                    <a:pt x="99" y="279"/>
                    <a:pt x="99" y="279"/>
                  </a:cubicBezTo>
                  <a:cubicBezTo>
                    <a:pt x="109" y="253"/>
                    <a:pt x="109" y="253"/>
                    <a:pt x="109" y="253"/>
                  </a:cubicBezTo>
                  <a:cubicBezTo>
                    <a:pt x="161" y="111"/>
                    <a:pt x="161" y="111"/>
                    <a:pt x="161" y="111"/>
                  </a:cubicBezTo>
                  <a:cubicBezTo>
                    <a:pt x="188" y="39"/>
                    <a:pt x="188" y="39"/>
                    <a:pt x="188" y="39"/>
                  </a:cubicBezTo>
                  <a:cubicBezTo>
                    <a:pt x="189" y="35"/>
                    <a:pt x="194" y="33"/>
                    <a:pt x="198" y="35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350" y="91"/>
                    <a:pt x="350" y="91"/>
                    <a:pt x="350" y="91"/>
                  </a:cubicBezTo>
                  <a:cubicBezTo>
                    <a:pt x="368" y="98"/>
                    <a:pt x="368" y="98"/>
                    <a:pt x="368" y="98"/>
                  </a:cubicBezTo>
                  <a:cubicBezTo>
                    <a:pt x="404" y="111"/>
                    <a:pt x="404" y="111"/>
                    <a:pt x="404" y="111"/>
                  </a:cubicBezTo>
                  <a:cubicBezTo>
                    <a:pt x="409" y="113"/>
                    <a:pt x="409" y="113"/>
                    <a:pt x="409" y="113"/>
                  </a:cubicBezTo>
                  <a:cubicBezTo>
                    <a:pt x="413" y="115"/>
                    <a:pt x="415" y="119"/>
                    <a:pt x="414" y="123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1455">
              <a:extLst>
                <a:ext uri="{FF2B5EF4-FFF2-40B4-BE49-F238E27FC236}">
                  <a16:creationId xmlns:a16="http://schemas.microsoft.com/office/drawing/2014/main" id="{AB92B0E0-127D-A273-76D4-AD90A7C5A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8" y="3096"/>
              <a:ext cx="114" cy="79"/>
            </a:xfrm>
            <a:custGeom>
              <a:avLst/>
              <a:gdLst>
                <a:gd name="T0" fmla="*/ 2 w 36"/>
                <a:gd name="T1" fmla="*/ 0 h 25"/>
                <a:gd name="T2" fmla="*/ 2 w 36"/>
                <a:gd name="T3" fmla="*/ 0 h 25"/>
                <a:gd name="T4" fmla="*/ 0 w 36"/>
                <a:gd name="T5" fmla="*/ 13 h 25"/>
                <a:gd name="T6" fmla="*/ 33 w 36"/>
                <a:gd name="T7" fmla="*/ 25 h 25"/>
                <a:gd name="T8" fmla="*/ 36 w 36"/>
                <a:gd name="T9" fmla="*/ 12 h 25"/>
                <a:gd name="T10" fmla="*/ 2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4"/>
                    <a:pt x="1" y="8"/>
                    <a:pt x="0" y="13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4" y="21"/>
                    <a:pt x="35" y="16"/>
                    <a:pt x="36" y="1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E7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456">
              <a:extLst>
                <a:ext uri="{FF2B5EF4-FFF2-40B4-BE49-F238E27FC236}">
                  <a16:creationId xmlns:a16="http://schemas.microsoft.com/office/drawing/2014/main" id="{32F940CA-B69E-2011-9BD1-B69DE6EF5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" y="2890"/>
              <a:ext cx="98" cy="98"/>
            </a:xfrm>
            <a:custGeom>
              <a:avLst/>
              <a:gdLst>
                <a:gd name="T0" fmla="*/ 11 w 31"/>
                <a:gd name="T1" fmla="*/ 28 h 31"/>
                <a:gd name="T2" fmla="*/ 11 w 31"/>
                <a:gd name="T3" fmla="*/ 28 h 31"/>
                <a:gd name="T4" fmla="*/ 3 w 31"/>
                <a:gd name="T5" fmla="*/ 11 h 31"/>
                <a:gd name="T6" fmla="*/ 20 w 31"/>
                <a:gd name="T7" fmla="*/ 2 h 31"/>
                <a:gd name="T8" fmla="*/ 28 w 31"/>
                <a:gd name="T9" fmla="*/ 20 h 31"/>
                <a:gd name="T10" fmla="*/ 11 w 31"/>
                <a:gd name="T11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1">
                  <a:moveTo>
                    <a:pt x="11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4" y="25"/>
                    <a:pt x="0" y="18"/>
                    <a:pt x="3" y="11"/>
                  </a:cubicBezTo>
                  <a:cubicBezTo>
                    <a:pt x="5" y="3"/>
                    <a:pt x="13" y="0"/>
                    <a:pt x="20" y="2"/>
                  </a:cubicBezTo>
                  <a:cubicBezTo>
                    <a:pt x="27" y="5"/>
                    <a:pt x="31" y="13"/>
                    <a:pt x="28" y="20"/>
                  </a:cubicBezTo>
                  <a:cubicBezTo>
                    <a:pt x="26" y="27"/>
                    <a:pt x="18" y="31"/>
                    <a:pt x="11" y="2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457">
              <a:extLst>
                <a:ext uri="{FF2B5EF4-FFF2-40B4-BE49-F238E27FC236}">
                  <a16:creationId xmlns:a16="http://schemas.microsoft.com/office/drawing/2014/main" id="{EFCF278C-D711-9092-9888-BF4415A5F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8" y="2141"/>
              <a:ext cx="104" cy="107"/>
            </a:xfrm>
            <a:custGeom>
              <a:avLst/>
              <a:gdLst>
                <a:gd name="T0" fmla="*/ 8 w 33"/>
                <a:gd name="T1" fmla="*/ 30 h 34"/>
                <a:gd name="T2" fmla="*/ 19 w 33"/>
                <a:gd name="T3" fmla="*/ 29 h 34"/>
                <a:gd name="T4" fmla="*/ 26 w 33"/>
                <a:gd name="T5" fmla="*/ 13 h 34"/>
                <a:gd name="T6" fmla="*/ 19 w 33"/>
                <a:gd name="T7" fmla="*/ 8 h 34"/>
                <a:gd name="T8" fmla="*/ 27 w 33"/>
                <a:gd name="T9" fmla="*/ 6 h 34"/>
                <a:gd name="T10" fmla="*/ 26 w 33"/>
                <a:gd name="T11" fmla="*/ 0 h 34"/>
                <a:gd name="T12" fmla="*/ 6 w 33"/>
                <a:gd name="T13" fmla="*/ 17 h 34"/>
                <a:gd name="T14" fmla="*/ 6 w 33"/>
                <a:gd name="T15" fmla="*/ 34 h 34"/>
                <a:gd name="T16" fmla="*/ 8 w 33"/>
                <a:gd name="T17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4">
                  <a:moveTo>
                    <a:pt x="8" y="30"/>
                  </a:moveTo>
                  <a:cubicBezTo>
                    <a:pt x="11" y="31"/>
                    <a:pt x="17" y="30"/>
                    <a:pt x="19" y="29"/>
                  </a:cubicBezTo>
                  <a:cubicBezTo>
                    <a:pt x="22" y="27"/>
                    <a:pt x="25" y="19"/>
                    <a:pt x="26" y="13"/>
                  </a:cubicBezTo>
                  <a:cubicBezTo>
                    <a:pt x="26" y="7"/>
                    <a:pt x="19" y="8"/>
                    <a:pt x="19" y="8"/>
                  </a:cubicBezTo>
                  <a:cubicBezTo>
                    <a:pt x="19" y="8"/>
                    <a:pt x="22" y="7"/>
                    <a:pt x="27" y="6"/>
                  </a:cubicBezTo>
                  <a:cubicBezTo>
                    <a:pt x="31" y="5"/>
                    <a:pt x="33" y="0"/>
                    <a:pt x="26" y="0"/>
                  </a:cubicBezTo>
                  <a:cubicBezTo>
                    <a:pt x="19" y="0"/>
                    <a:pt x="13" y="3"/>
                    <a:pt x="6" y="17"/>
                  </a:cubicBezTo>
                  <a:cubicBezTo>
                    <a:pt x="6" y="17"/>
                    <a:pt x="0" y="29"/>
                    <a:pt x="6" y="34"/>
                  </a:cubicBezTo>
                  <a:lnTo>
                    <a:pt x="8" y="30"/>
                  </a:lnTo>
                  <a:close/>
                </a:path>
              </a:pathLst>
            </a:custGeom>
            <a:solidFill>
              <a:srgbClr val="E9C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458">
              <a:extLst>
                <a:ext uri="{FF2B5EF4-FFF2-40B4-BE49-F238E27FC236}">
                  <a16:creationId xmlns:a16="http://schemas.microsoft.com/office/drawing/2014/main" id="{75A541ED-7C48-E52F-4208-50A63A88B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7" y="2233"/>
              <a:ext cx="60" cy="110"/>
            </a:xfrm>
            <a:custGeom>
              <a:avLst/>
              <a:gdLst>
                <a:gd name="T0" fmla="*/ 19 w 19"/>
                <a:gd name="T1" fmla="*/ 12 h 35"/>
                <a:gd name="T2" fmla="*/ 8 w 19"/>
                <a:gd name="T3" fmla="*/ 3 h 35"/>
                <a:gd name="T4" fmla="*/ 1 w 19"/>
                <a:gd name="T5" fmla="*/ 22 h 35"/>
                <a:gd name="T6" fmla="*/ 5 w 19"/>
                <a:gd name="T7" fmla="*/ 31 h 35"/>
                <a:gd name="T8" fmla="*/ 3 w 19"/>
                <a:gd name="T9" fmla="*/ 35 h 35"/>
                <a:gd name="T10" fmla="*/ 19 w 19"/>
                <a:gd name="T1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5">
                  <a:moveTo>
                    <a:pt x="19" y="12"/>
                  </a:moveTo>
                  <a:cubicBezTo>
                    <a:pt x="19" y="8"/>
                    <a:pt x="11" y="0"/>
                    <a:pt x="8" y="3"/>
                  </a:cubicBezTo>
                  <a:cubicBezTo>
                    <a:pt x="6" y="6"/>
                    <a:pt x="0" y="17"/>
                    <a:pt x="1" y="22"/>
                  </a:cubicBezTo>
                  <a:cubicBezTo>
                    <a:pt x="2" y="27"/>
                    <a:pt x="5" y="31"/>
                    <a:pt x="5" y="31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18" y="32"/>
                    <a:pt x="19" y="12"/>
                  </a:cubicBezTo>
                  <a:close/>
                </a:path>
              </a:pathLst>
            </a:custGeom>
            <a:solidFill>
              <a:srgbClr val="E9C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459">
              <a:extLst>
                <a:ext uri="{FF2B5EF4-FFF2-40B4-BE49-F238E27FC236}">
                  <a16:creationId xmlns:a16="http://schemas.microsoft.com/office/drawing/2014/main" id="{5673B19E-F188-4156-08A3-FDA323EAA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" y="1110"/>
              <a:ext cx="1147" cy="522"/>
            </a:xfrm>
            <a:custGeom>
              <a:avLst/>
              <a:gdLst>
                <a:gd name="T0" fmla="*/ 338 w 362"/>
                <a:gd name="T1" fmla="*/ 1 h 165"/>
                <a:gd name="T2" fmla="*/ 13 w 362"/>
                <a:gd name="T3" fmla="*/ 28 h 165"/>
                <a:gd name="T4" fmla="*/ 0 w 362"/>
                <a:gd name="T5" fmla="*/ 43 h 165"/>
                <a:gd name="T6" fmla="*/ 8 w 362"/>
                <a:gd name="T7" fmla="*/ 138 h 165"/>
                <a:gd name="T8" fmla="*/ 23 w 362"/>
                <a:gd name="T9" fmla="*/ 151 h 165"/>
                <a:gd name="T10" fmla="*/ 55 w 362"/>
                <a:gd name="T11" fmla="*/ 149 h 165"/>
                <a:gd name="T12" fmla="*/ 71 w 362"/>
                <a:gd name="T13" fmla="*/ 147 h 165"/>
                <a:gd name="T14" fmla="*/ 85 w 362"/>
                <a:gd name="T15" fmla="*/ 162 h 165"/>
                <a:gd name="T16" fmla="*/ 95 w 362"/>
                <a:gd name="T17" fmla="*/ 161 h 165"/>
                <a:gd name="T18" fmla="*/ 107 w 362"/>
                <a:gd name="T19" fmla="*/ 144 h 165"/>
                <a:gd name="T20" fmla="*/ 186 w 362"/>
                <a:gd name="T21" fmla="*/ 138 h 165"/>
                <a:gd name="T22" fmla="*/ 348 w 362"/>
                <a:gd name="T23" fmla="*/ 124 h 165"/>
                <a:gd name="T24" fmla="*/ 361 w 362"/>
                <a:gd name="T25" fmla="*/ 109 h 165"/>
                <a:gd name="T26" fmla="*/ 353 w 362"/>
                <a:gd name="T27" fmla="*/ 14 h 165"/>
                <a:gd name="T28" fmla="*/ 338 w 362"/>
                <a:gd name="T29" fmla="*/ 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2" h="165">
                  <a:moveTo>
                    <a:pt x="338" y="1"/>
                  </a:moveTo>
                  <a:cubicBezTo>
                    <a:pt x="13" y="28"/>
                    <a:pt x="13" y="28"/>
                    <a:pt x="13" y="28"/>
                  </a:cubicBezTo>
                  <a:cubicBezTo>
                    <a:pt x="5" y="29"/>
                    <a:pt x="0" y="35"/>
                    <a:pt x="0" y="43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9" y="146"/>
                    <a:pt x="16" y="152"/>
                    <a:pt x="23" y="151"/>
                  </a:cubicBezTo>
                  <a:cubicBezTo>
                    <a:pt x="55" y="149"/>
                    <a:pt x="55" y="149"/>
                    <a:pt x="55" y="149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4" y="151"/>
                    <a:pt x="82" y="159"/>
                    <a:pt x="85" y="162"/>
                  </a:cubicBezTo>
                  <a:cubicBezTo>
                    <a:pt x="88" y="165"/>
                    <a:pt x="93" y="165"/>
                    <a:pt x="95" y="161"/>
                  </a:cubicBezTo>
                  <a:cubicBezTo>
                    <a:pt x="98" y="158"/>
                    <a:pt x="104" y="148"/>
                    <a:pt x="107" y="144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348" y="124"/>
                    <a:pt x="348" y="124"/>
                    <a:pt x="348" y="124"/>
                  </a:cubicBezTo>
                  <a:cubicBezTo>
                    <a:pt x="356" y="124"/>
                    <a:pt x="362" y="117"/>
                    <a:pt x="361" y="109"/>
                  </a:cubicBezTo>
                  <a:cubicBezTo>
                    <a:pt x="353" y="14"/>
                    <a:pt x="353" y="14"/>
                    <a:pt x="353" y="14"/>
                  </a:cubicBezTo>
                  <a:cubicBezTo>
                    <a:pt x="353" y="6"/>
                    <a:pt x="346" y="0"/>
                    <a:pt x="338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460">
              <a:extLst>
                <a:ext uri="{FF2B5EF4-FFF2-40B4-BE49-F238E27FC236}">
                  <a16:creationId xmlns:a16="http://schemas.microsoft.com/office/drawing/2014/main" id="{3B4F38D2-7FD0-5DB6-B5E7-0D000173B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1275"/>
              <a:ext cx="209" cy="221"/>
            </a:xfrm>
            <a:custGeom>
              <a:avLst/>
              <a:gdLst>
                <a:gd name="T0" fmla="*/ 41 w 66"/>
                <a:gd name="T1" fmla="*/ 35 h 70"/>
                <a:gd name="T2" fmla="*/ 45 w 66"/>
                <a:gd name="T3" fmla="*/ 23 h 70"/>
                <a:gd name="T4" fmla="*/ 45 w 66"/>
                <a:gd name="T5" fmla="*/ 16 h 70"/>
                <a:gd name="T6" fmla="*/ 28 w 66"/>
                <a:gd name="T7" fmla="*/ 1 h 70"/>
                <a:gd name="T8" fmla="*/ 13 w 66"/>
                <a:gd name="T9" fmla="*/ 18 h 70"/>
                <a:gd name="T10" fmla="*/ 14 w 66"/>
                <a:gd name="T11" fmla="*/ 26 h 70"/>
                <a:gd name="T12" fmla="*/ 20 w 66"/>
                <a:gd name="T13" fmla="*/ 37 h 70"/>
                <a:gd name="T14" fmla="*/ 1 w 66"/>
                <a:gd name="T15" fmla="*/ 62 h 70"/>
                <a:gd name="T16" fmla="*/ 8 w 66"/>
                <a:gd name="T17" fmla="*/ 70 h 70"/>
                <a:gd name="T18" fmla="*/ 59 w 66"/>
                <a:gd name="T19" fmla="*/ 66 h 70"/>
                <a:gd name="T20" fmla="*/ 65 w 66"/>
                <a:gd name="T21" fmla="*/ 57 h 70"/>
                <a:gd name="T22" fmla="*/ 41 w 66"/>
                <a:gd name="T23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70">
                  <a:moveTo>
                    <a:pt x="41" y="35"/>
                  </a:moveTo>
                  <a:cubicBezTo>
                    <a:pt x="44" y="32"/>
                    <a:pt x="46" y="28"/>
                    <a:pt x="45" y="23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4" y="7"/>
                    <a:pt x="37" y="0"/>
                    <a:pt x="28" y="1"/>
                  </a:cubicBezTo>
                  <a:cubicBezTo>
                    <a:pt x="19" y="1"/>
                    <a:pt x="13" y="9"/>
                    <a:pt x="13" y="18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5" y="31"/>
                    <a:pt x="17" y="35"/>
                    <a:pt x="20" y="37"/>
                  </a:cubicBezTo>
                  <a:cubicBezTo>
                    <a:pt x="10" y="42"/>
                    <a:pt x="3" y="51"/>
                    <a:pt x="1" y="62"/>
                  </a:cubicBezTo>
                  <a:cubicBezTo>
                    <a:pt x="0" y="66"/>
                    <a:pt x="4" y="70"/>
                    <a:pt x="8" y="70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63" y="65"/>
                    <a:pt x="66" y="61"/>
                    <a:pt x="65" y="57"/>
                  </a:cubicBezTo>
                  <a:cubicBezTo>
                    <a:pt x="61" y="46"/>
                    <a:pt x="52" y="38"/>
                    <a:pt x="41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61">
              <a:extLst>
                <a:ext uri="{FF2B5EF4-FFF2-40B4-BE49-F238E27FC236}">
                  <a16:creationId xmlns:a16="http://schemas.microsoft.com/office/drawing/2014/main" id="{DFC2DEF8-AF35-53CC-4FBF-4D08A9CB0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" y="1237"/>
              <a:ext cx="279" cy="227"/>
            </a:xfrm>
            <a:custGeom>
              <a:avLst/>
              <a:gdLst>
                <a:gd name="T0" fmla="*/ 74 w 88"/>
                <a:gd name="T1" fmla="*/ 1 h 72"/>
                <a:gd name="T2" fmla="*/ 10 w 88"/>
                <a:gd name="T3" fmla="*/ 6 h 72"/>
                <a:gd name="T4" fmla="*/ 1 w 88"/>
                <a:gd name="T5" fmla="*/ 16 h 72"/>
                <a:gd name="T6" fmla="*/ 3 w 88"/>
                <a:gd name="T7" fmla="*/ 48 h 72"/>
                <a:gd name="T8" fmla="*/ 14 w 88"/>
                <a:gd name="T9" fmla="*/ 57 h 72"/>
                <a:gd name="T10" fmla="*/ 20 w 88"/>
                <a:gd name="T11" fmla="*/ 56 h 72"/>
                <a:gd name="T12" fmla="*/ 33 w 88"/>
                <a:gd name="T13" fmla="*/ 70 h 72"/>
                <a:gd name="T14" fmla="*/ 41 w 88"/>
                <a:gd name="T15" fmla="*/ 69 h 72"/>
                <a:gd name="T16" fmla="*/ 51 w 88"/>
                <a:gd name="T17" fmla="*/ 54 h 72"/>
                <a:gd name="T18" fmla="*/ 78 w 88"/>
                <a:gd name="T19" fmla="*/ 52 h 72"/>
                <a:gd name="T20" fmla="*/ 87 w 88"/>
                <a:gd name="T21" fmla="*/ 41 h 72"/>
                <a:gd name="T22" fmla="*/ 85 w 88"/>
                <a:gd name="T23" fmla="*/ 9 h 72"/>
                <a:gd name="T24" fmla="*/ 74 w 88"/>
                <a:gd name="T25" fmla="*/ 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72">
                  <a:moveTo>
                    <a:pt x="74" y="1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4" y="6"/>
                    <a:pt x="0" y="11"/>
                    <a:pt x="1" y="16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53"/>
                    <a:pt x="8" y="57"/>
                    <a:pt x="14" y="57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9" y="67"/>
                    <a:pt x="33" y="70"/>
                  </a:cubicBezTo>
                  <a:cubicBezTo>
                    <a:pt x="35" y="72"/>
                    <a:pt x="39" y="72"/>
                    <a:pt x="41" y="69"/>
                  </a:cubicBezTo>
                  <a:cubicBezTo>
                    <a:pt x="44" y="65"/>
                    <a:pt x="51" y="54"/>
                    <a:pt x="51" y="54"/>
                  </a:cubicBezTo>
                  <a:cubicBezTo>
                    <a:pt x="78" y="52"/>
                    <a:pt x="78" y="52"/>
                    <a:pt x="78" y="52"/>
                  </a:cubicBezTo>
                  <a:cubicBezTo>
                    <a:pt x="84" y="51"/>
                    <a:pt x="88" y="47"/>
                    <a:pt x="87" y="41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4" y="4"/>
                    <a:pt x="80" y="0"/>
                    <a:pt x="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1462">
              <a:extLst>
                <a:ext uri="{FF2B5EF4-FFF2-40B4-BE49-F238E27FC236}">
                  <a16:creationId xmlns:a16="http://schemas.microsoft.com/office/drawing/2014/main" id="{2DA6A6F8-0857-BB68-F9B2-059B53FED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8" y="1268"/>
              <a:ext cx="190" cy="38"/>
            </a:xfrm>
            <a:custGeom>
              <a:avLst/>
              <a:gdLst>
                <a:gd name="T0" fmla="*/ 4 w 60"/>
                <a:gd name="T1" fmla="*/ 12 h 12"/>
                <a:gd name="T2" fmla="*/ 0 w 60"/>
                <a:gd name="T3" fmla="*/ 9 h 12"/>
                <a:gd name="T4" fmla="*/ 3 w 60"/>
                <a:gd name="T5" fmla="*/ 4 h 12"/>
                <a:gd name="T6" fmla="*/ 56 w 60"/>
                <a:gd name="T7" fmla="*/ 0 h 12"/>
                <a:gd name="T8" fmla="*/ 60 w 60"/>
                <a:gd name="T9" fmla="*/ 4 h 12"/>
                <a:gd name="T10" fmla="*/ 56 w 60"/>
                <a:gd name="T11" fmla="*/ 8 h 12"/>
                <a:gd name="T12" fmla="*/ 4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4" y="12"/>
                  </a:moveTo>
                  <a:cubicBezTo>
                    <a:pt x="2" y="12"/>
                    <a:pt x="0" y="11"/>
                    <a:pt x="0" y="9"/>
                  </a:cubicBezTo>
                  <a:cubicBezTo>
                    <a:pt x="0" y="6"/>
                    <a:pt x="1" y="4"/>
                    <a:pt x="3" y="4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60" y="1"/>
                    <a:pt x="60" y="4"/>
                  </a:cubicBezTo>
                  <a:cubicBezTo>
                    <a:pt x="60" y="6"/>
                    <a:pt x="59" y="8"/>
                    <a:pt x="56" y="8"/>
                  </a:cubicBezTo>
                  <a:cubicBezTo>
                    <a:pt x="4" y="12"/>
                    <a:pt x="4" y="12"/>
                    <a:pt x="4" y="12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1463">
              <a:extLst>
                <a:ext uri="{FF2B5EF4-FFF2-40B4-BE49-F238E27FC236}">
                  <a16:creationId xmlns:a16="http://schemas.microsoft.com/office/drawing/2014/main" id="{585ABA0C-C2B2-414A-B30B-72AA8B516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2" y="1309"/>
              <a:ext cx="190" cy="42"/>
            </a:xfrm>
            <a:custGeom>
              <a:avLst/>
              <a:gdLst>
                <a:gd name="T0" fmla="*/ 4 w 60"/>
                <a:gd name="T1" fmla="*/ 13 h 13"/>
                <a:gd name="T2" fmla="*/ 0 w 60"/>
                <a:gd name="T3" fmla="*/ 9 h 13"/>
                <a:gd name="T4" fmla="*/ 4 w 60"/>
                <a:gd name="T5" fmla="*/ 5 h 13"/>
                <a:gd name="T6" fmla="*/ 56 w 60"/>
                <a:gd name="T7" fmla="*/ 1 h 13"/>
                <a:gd name="T8" fmla="*/ 60 w 60"/>
                <a:gd name="T9" fmla="*/ 4 h 13"/>
                <a:gd name="T10" fmla="*/ 57 w 60"/>
                <a:gd name="T11" fmla="*/ 9 h 13"/>
                <a:gd name="T12" fmla="*/ 4 w 60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3">
                  <a:moveTo>
                    <a:pt x="4" y="13"/>
                  </a:moveTo>
                  <a:cubicBezTo>
                    <a:pt x="2" y="13"/>
                    <a:pt x="0" y="11"/>
                    <a:pt x="0" y="9"/>
                  </a:cubicBezTo>
                  <a:cubicBezTo>
                    <a:pt x="0" y="7"/>
                    <a:pt x="1" y="5"/>
                    <a:pt x="4" y="5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8" y="0"/>
                    <a:pt x="60" y="2"/>
                    <a:pt x="60" y="4"/>
                  </a:cubicBezTo>
                  <a:cubicBezTo>
                    <a:pt x="60" y="6"/>
                    <a:pt x="59" y="8"/>
                    <a:pt x="57" y="9"/>
                  </a:cubicBezTo>
                  <a:cubicBezTo>
                    <a:pt x="4" y="13"/>
                    <a:pt x="4" y="13"/>
                    <a:pt x="4" y="13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1464">
              <a:extLst>
                <a:ext uri="{FF2B5EF4-FFF2-40B4-BE49-F238E27FC236}">
                  <a16:creationId xmlns:a16="http://schemas.microsoft.com/office/drawing/2014/main" id="{6B4118AB-4797-830F-8820-FB35E43E6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1363"/>
              <a:ext cx="101" cy="32"/>
            </a:xfrm>
            <a:custGeom>
              <a:avLst/>
              <a:gdLst>
                <a:gd name="T0" fmla="*/ 4 w 32"/>
                <a:gd name="T1" fmla="*/ 10 h 10"/>
                <a:gd name="T2" fmla="*/ 0 w 32"/>
                <a:gd name="T3" fmla="*/ 6 h 10"/>
                <a:gd name="T4" fmla="*/ 4 w 32"/>
                <a:gd name="T5" fmla="*/ 2 h 10"/>
                <a:gd name="T6" fmla="*/ 27 w 32"/>
                <a:gd name="T7" fmla="*/ 0 h 10"/>
                <a:gd name="T8" fmla="*/ 32 w 32"/>
                <a:gd name="T9" fmla="*/ 3 h 10"/>
                <a:gd name="T10" fmla="*/ 28 w 32"/>
                <a:gd name="T11" fmla="*/ 8 h 10"/>
                <a:gd name="T12" fmla="*/ 4 w 32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1" y="2"/>
                    <a:pt x="4" y="2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1" y="1"/>
                    <a:pt x="32" y="3"/>
                  </a:cubicBezTo>
                  <a:cubicBezTo>
                    <a:pt x="32" y="6"/>
                    <a:pt x="30" y="8"/>
                    <a:pt x="28" y="8"/>
                  </a:cubicBezTo>
                  <a:cubicBezTo>
                    <a:pt x="4" y="10"/>
                    <a:pt x="4" y="10"/>
                    <a:pt x="4" y="10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1465">
              <a:extLst>
                <a:ext uri="{FF2B5EF4-FFF2-40B4-BE49-F238E27FC236}">
                  <a16:creationId xmlns:a16="http://schemas.microsoft.com/office/drawing/2014/main" id="{67A6CA0A-1E89-5140-8473-F9F258404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" y="1218"/>
              <a:ext cx="187" cy="208"/>
            </a:xfrm>
            <a:custGeom>
              <a:avLst/>
              <a:gdLst>
                <a:gd name="T0" fmla="*/ 59 w 59"/>
                <a:gd name="T1" fmla="*/ 51 h 66"/>
                <a:gd name="T2" fmla="*/ 51 w 59"/>
                <a:gd name="T3" fmla="*/ 34 h 66"/>
                <a:gd name="T4" fmla="*/ 51 w 59"/>
                <a:gd name="T5" fmla="*/ 27 h 66"/>
                <a:gd name="T6" fmla="*/ 30 w 59"/>
                <a:gd name="T7" fmla="*/ 6 h 66"/>
                <a:gd name="T8" fmla="*/ 29 w 59"/>
                <a:gd name="T9" fmla="*/ 4 h 66"/>
                <a:gd name="T10" fmla="*/ 25 w 59"/>
                <a:gd name="T11" fmla="*/ 0 h 66"/>
                <a:gd name="T12" fmla="*/ 21 w 59"/>
                <a:gd name="T13" fmla="*/ 4 h 66"/>
                <a:gd name="T14" fmla="*/ 21 w 59"/>
                <a:gd name="T15" fmla="*/ 6 h 66"/>
                <a:gd name="T16" fmla="*/ 4 w 59"/>
                <a:gd name="T17" fmla="*/ 31 h 66"/>
                <a:gd name="T18" fmla="*/ 5 w 59"/>
                <a:gd name="T19" fmla="*/ 38 h 66"/>
                <a:gd name="T20" fmla="*/ 5 w 59"/>
                <a:gd name="T21" fmla="*/ 38 h 66"/>
                <a:gd name="T22" fmla="*/ 0 w 59"/>
                <a:gd name="T23" fmla="*/ 56 h 66"/>
                <a:gd name="T24" fmla="*/ 1 w 59"/>
                <a:gd name="T25" fmla="*/ 59 h 66"/>
                <a:gd name="T26" fmla="*/ 4 w 59"/>
                <a:gd name="T27" fmla="*/ 61 h 66"/>
                <a:gd name="T28" fmla="*/ 15 w 59"/>
                <a:gd name="T29" fmla="*/ 60 h 66"/>
                <a:gd name="T30" fmla="*/ 16 w 59"/>
                <a:gd name="T31" fmla="*/ 63 h 66"/>
                <a:gd name="T32" fmla="*/ 31 w 59"/>
                <a:gd name="T33" fmla="*/ 66 h 66"/>
                <a:gd name="T34" fmla="*/ 44 w 59"/>
                <a:gd name="T35" fmla="*/ 60 h 66"/>
                <a:gd name="T36" fmla="*/ 45 w 59"/>
                <a:gd name="T37" fmla="*/ 58 h 66"/>
                <a:gd name="T38" fmla="*/ 56 w 59"/>
                <a:gd name="T39" fmla="*/ 57 h 66"/>
                <a:gd name="T40" fmla="*/ 59 w 59"/>
                <a:gd name="T41" fmla="*/ 54 h 66"/>
                <a:gd name="T42" fmla="*/ 59 w 59"/>
                <a:gd name="T43" fmla="*/ 5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66">
                  <a:moveTo>
                    <a:pt x="59" y="51"/>
                  </a:moveTo>
                  <a:cubicBezTo>
                    <a:pt x="58" y="44"/>
                    <a:pt x="55" y="39"/>
                    <a:pt x="51" y="34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0" y="16"/>
                    <a:pt x="41" y="7"/>
                    <a:pt x="30" y="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1"/>
                    <a:pt x="27" y="0"/>
                    <a:pt x="25" y="0"/>
                  </a:cubicBezTo>
                  <a:cubicBezTo>
                    <a:pt x="23" y="0"/>
                    <a:pt x="21" y="2"/>
                    <a:pt x="21" y="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11" y="9"/>
                    <a:pt x="3" y="20"/>
                    <a:pt x="4" y="31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1" y="43"/>
                    <a:pt x="0" y="49"/>
                    <a:pt x="0" y="56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60"/>
                    <a:pt x="2" y="61"/>
                    <a:pt x="4" y="61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61"/>
                    <a:pt x="15" y="62"/>
                    <a:pt x="16" y="63"/>
                  </a:cubicBezTo>
                  <a:cubicBezTo>
                    <a:pt x="20" y="65"/>
                    <a:pt x="25" y="66"/>
                    <a:pt x="31" y="66"/>
                  </a:cubicBezTo>
                  <a:cubicBezTo>
                    <a:pt x="36" y="66"/>
                    <a:pt x="40" y="63"/>
                    <a:pt x="44" y="60"/>
                  </a:cubicBezTo>
                  <a:cubicBezTo>
                    <a:pt x="45" y="60"/>
                    <a:pt x="45" y="59"/>
                    <a:pt x="45" y="58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8" y="57"/>
                    <a:pt x="59" y="55"/>
                    <a:pt x="59" y="54"/>
                  </a:cubicBezTo>
                  <a:lnTo>
                    <a:pt x="59" y="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1466">
              <a:extLst>
                <a:ext uri="{FF2B5EF4-FFF2-40B4-BE49-F238E27FC236}">
                  <a16:creationId xmlns:a16="http://schemas.microsoft.com/office/drawing/2014/main" id="{1780B5AE-AAF8-2362-EF6D-42DAC9FE6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" y="1360"/>
              <a:ext cx="79" cy="82"/>
            </a:xfrm>
            <a:custGeom>
              <a:avLst/>
              <a:gdLst>
                <a:gd name="T0" fmla="*/ 25 w 25"/>
                <a:gd name="T1" fmla="*/ 12 h 26"/>
                <a:gd name="T2" fmla="*/ 14 w 25"/>
                <a:gd name="T3" fmla="*/ 26 h 26"/>
                <a:gd name="T4" fmla="*/ 0 w 25"/>
                <a:gd name="T5" fmla="*/ 14 h 26"/>
                <a:gd name="T6" fmla="*/ 11 w 25"/>
                <a:gd name="T7" fmla="*/ 1 h 26"/>
                <a:gd name="T8" fmla="*/ 25 w 25"/>
                <a:gd name="T9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6">
                  <a:moveTo>
                    <a:pt x="25" y="12"/>
                  </a:moveTo>
                  <a:cubicBezTo>
                    <a:pt x="25" y="19"/>
                    <a:pt x="20" y="25"/>
                    <a:pt x="14" y="26"/>
                  </a:cubicBezTo>
                  <a:cubicBezTo>
                    <a:pt x="7" y="26"/>
                    <a:pt x="1" y="21"/>
                    <a:pt x="0" y="14"/>
                  </a:cubicBezTo>
                  <a:cubicBezTo>
                    <a:pt x="0" y="8"/>
                    <a:pt x="5" y="2"/>
                    <a:pt x="11" y="1"/>
                  </a:cubicBezTo>
                  <a:cubicBezTo>
                    <a:pt x="18" y="0"/>
                    <a:pt x="24" y="6"/>
                    <a:pt x="25" y="12"/>
                  </a:cubicBezTo>
                  <a:close/>
                </a:path>
              </a:pathLst>
            </a:custGeom>
            <a:solidFill>
              <a:srgbClr val="FF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1467">
              <a:extLst>
                <a:ext uri="{FF2B5EF4-FFF2-40B4-BE49-F238E27FC236}">
                  <a16:creationId xmlns:a16="http://schemas.microsoft.com/office/drawing/2014/main" id="{DF6E35C3-F11E-D3C9-AF75-DE0B4CD99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" y="1057"/>
              <a:ext cx="415" cy="414"/>
            </a:xfrm>
            <a:custGeom>
              <a:avLst/>
              <a:gdLst>
                <a:gd name="T0" fmla="*/ 110 w 131"/>
                <a:gd name="T1" fmla="*/ 131 h 131"/>
                <a:gd name="T2" fmla="*/ 7 w 131"/>
                <a:gd name="T3" fmla="*/ 119 h 131"/>
                <a:gd name="T4" fmla="*/ 0 w 131"/>
                <a:gd name="T5" fmla="*/ 110 h 131"/>
                <a:gd name="T6" fmla="*/ 13 w 131"/>
                <a:gd name="T7" fmla="*/ 7 h 131"/>
                <a:gd name="T8" fmla="*/ 21 w 131"/>
                <a:gd name="T9" fmla="*/ 0 h 131"/>
                <a:gd name="T10" fmla="*/ 124 w 131"/>
                <a:gd name="T11" fmla="*/ 13 h 131"/>
                <a:gd name="T12" fmla="*/ 131 w 131"/>
                <a:gd name="T13" fmla="*/ 21 h 131"/>
                <a:gd name="T14" fmla="*/ 119 w 131"/>
                <a:gd name="T15" fmla="*/ 124 h 131"/>
                <a:gd name="T16" fmla="*/ 110 w 131"/>
                <a:gd name="T1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31">
                  <a:moveTo>
                    <a:pt x="110" y="131"/>
                  </a:moveTo>
                  <a:cubicBezTo>
                    <a:pt x="7" y="119"/>
                    <a:pt x="7" y="119"/>
                    <a:pt x="7" y="119"/>
                  </a:cubicBezTo>
                  <a:cubicBezTo>
                    <a:pt x="3" y="118"/>
                    <a:pt x="0" y="114"/>
                    <a:pt x="0" y="110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3"/>
                    <a:pt x="17" y="0"/>
                    <a:pt x="21" y="0"/>
                  </a:cubicBezTo>
                  <a:cubicBezTo>
                    <a:pt x="124" y="13"/>
                    <a:pt x="124" y="13"/>
                    <a:pt x="124" y="13"/>
                  </a:cubicBezTo>
                  <a:cubicBezTo>
                    <a:pt x="128" y="13"/>
                    <a:pt x="131" y="17"/>
                    <a:pt x="131" y="21"/>
                  </a:cubicBezTo>
                  <a:cubicBezTo>
                    <a:pt x="119" y="124"/>
                    <a:pt x="119" y="124"/>
                    <a:pt x="119" y="124"/>
                  </a:cubicBezTo>
                  <a:cubicBezTo>
                    <a:pt x="118" y="128"/>
                    <a:pt x="114" y="131"/>
                    <a:pt x="110" y="131"/>
                  </a:cubicBezTo>
                  <a:close/>
                </a:path>
              </a:pathLst>
            </a:custGeom>
            <a:solidFill>
              <a:srgbClr val="F8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1468">
              <a:extLst>
                <a:ext uri="{FF2B5EF4-FFF2-40B4-BE49-F238E27FC236}">
                  <a16:creationId xmlns:a16="http://schemas.microsoft.com/office/drawing/2014/main" id="{88C6F38C-1F50-6FFD-702F-E7E632D78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1095"/>
              <a:ext cx="339" cy="338"/>
            </a:xfrm>
            <a:custGeom>
              <a:avLst/>
              <a:gdLst>
                <a:gd name="T0" fmla="*/ 0 w 107"/>
                <a:gd name="T1" fmla="*/ 91 h 107"/>
                <a:gd name="T2" fmla="*/ 11 w 107"/>
                <a:gd name="T3" fmla="*/ 4 h 107"/>
                <a:gd name="T4" fmla="*/ 16 w 107"/>
                <a:gd name="T5" fmla="*/ 0 h 107"/>
                <a:gd name="T6" fmla="*/ 103 w 107"/>
                <a:gd name="T7" fmla="*/ 11 h 107"/>
                <a:gd name="T8" fmla="*/ 107 w 107"/>
                <a:gd name="T9" fmla="*/ 16 h 107"/>
                <a:gd name="T10" fmla="*/ 96 w 107"/>
                <a:gd name="T11" fmla="*/ 103 h 107"/>
                <a:gd name="T12" fmla="*/ 91 w 107"/>
                <a:gd name="T13" fmla="*/ 107 h 107"/>
                <a:gd name="T14" fmla="*/ 4 w 107"/>
                <a:gd name="T15" fmla="*/ 96 h 107"/>
                <a:gd name="T16" fmla="*/ 0 w 107"/>
                <a:gd name="T17" fmla="*/ 9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107">
                  <a:moveTo>
                    <a:pt x="0" y="91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2"/>
                    <a:pt x="13" y="0"/>
                    <a:pt x="16" y="0"/>
                  </a:cubicBezTo>
                  <a:cubicBezTo>
                    <a:pt x="103" y="11"/>
                    <a:pt x="103" y="11"/>
                    <a:pt x="103" y="11"/>
                  </a:cubicBezTo>
                  <a:cubicBezTo>
                    <a:pt x="105" y="11"/>
                    <a:pt x="107" y="13"/>
                    <a:pt x="107" y="16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6" y="105"/>
                    <a:pt x="94" y="107"/>
                    <a:pt x="91" y="107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2" y="96"/>
                    <a:pt x="0" y="94"/>
                    <a:pt x="0" y="91"/>
                  </a:cubicBezTo>
                  <a:close/>
                </a:path>
              </a:pathLst>
            </a:custGeom>
            <a:solidFill>
              <a:srgbClr val="FFB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1469">
              <a:extLst>
                <a:ext uri="{FF2B5EF4-FFF2-40B4-BE49-F238E27FC236}">
                  <a16:creationId xmlns:a16="http://schemas.microsoft.com/office/drawing/2014/main" id="{85CA353C-6BD9-2A13-6954-BBFA39A29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1284"/>
              <a:ext cx="225" cy="114"/>
            </a:xfrm>
            <a:custGeom>
              <a:avLst/>
              <a:gdLst>
                <a:gd name="T0" fmla="*/ 42 w 71"/>
                <a:gd name="T1" fmla="*/ 1 h 36"/>
                <a:gd name="T2" fmla="*/ 31 w 71"/>
                <a:gd name="T3" fmla="*/ 10 h 36"/>
                <a:gd name="T4" fmla="*/ 25 w 71"/>
                <a:gd name="T5" fmla="*/ 9 h 36"/>
                <a:gd name="T6" fmla="*/ 19 w 71"/>
                <a:gd name="T7" fmla="*/ 8 h 36"/>
                <a:gd name="T8" fmla="*/ 3 w 71"/>
                <a:gd name="T9" fmla="*/ 21 h 36"/>
                <a:gd name="T10" fmla="*/ 5 w 71"/>
                <a:gd name="T11" fmla="*/ 29 h 36"/>
                <a:gd name="T12" fmla="*/ 7 w 71"/>
                <a:gd name="T13" fmla="*/ 29 h 36"/>
                <a:gd name="T14" fmla="*/ 44 w 71"/>
                <a:gd name="T15" fmla="*/ 33 h 36"/>
                <a:gd name="T16" fmla="*/ 65 w 71"/>
                <a:gd name="T17" fmla="*/ 36 h 36"/>
                <a:gd name="T18" fmla="*/ 69 w 71"/>
                <a:gd name="T19" fmla="*/ 29 h 36"/>
                <a:gd name="T20" fmla="*/ 48 w 71"/>
                <a:gd name="T21" fmla="*/ 2 h 36"/>
                <a:gd name="T22" fmla="*/ 42 w 71"/>
                <a:gd name="T23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36">
                  <a:moveTo>
                    <a:pt x="42" y="1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29" y="11"/>
                    <a:pt x="26" y="11"/>
                    <a:pt x="25" y="9"/>
                  </a:cubicBezTo>
                  <a:cubicBezTo>
                    <a:pt x="23" y="7"/>
                    <a:pt x="20" y="7"/>
                    <a:pt x="19" y="8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3"/>
                    <a:pt x="1" y="28"/>
                    <a:pt x="5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9" y="36"/>
                    <a:pt x="71" y="32"/>
                    <a:pt x="69" y="29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0"/>
                    <a:pt x="44" y="0"/>
                    <a:pt x="42" y="1"/>
                  </a:cubicBezTo>
                  <a:close/>
                </a:path>
              </a:pathLst>
            </a:custGeom>
            <a:solidFill>
              <a:srgbClr val="ED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1470">
              <a:extLst>
                <a:ext uri="{FF2B5EF4-FFF2-40B4-BE49-F238E27FC236}">
                  <a16:creationId xmlns:a16="http://schemas.microsoft.com/office/drawing/2014/main" id="{4E4ACBB2-750D-8C63-3E05-CAD8F837C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8" y="1202"/>
              <a:ext cx="54" cy="54"/>
            </a:xfrm>
            <a:custGeom>
              <a:avLst/>
              <a:gdLst>
                <a:gd name="T0" fmla="*/ 17 w 17"/>
                <a:gd name="T1" fmla="*/ 10 h 17"/>
                <a:gd name="T2" fmla="*/ 8 w 17"/>
                <a:gd name="T3" fmla="*/ 16 h 17"/>
                <a:gd name="T4" fmla="*/ 1 w 17"/>
                <a:gd name="T5" fmla="*/ 8 h 17"/>
                <a:gd name="T6" fmla="*/ 10 w 17"/>
                <a:gd name="T7" fmla="*/ 1 h 17"/>
                <a:gd name="T8" fmla="*/ 17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10"/>
                  </a:moveTo>
                  <a:cubicBezTo>
                    <a:pt x="16" y="14"/>
                    <a:pt x="12" y="17"/>
                    <a:pt x="8" y="16"/>
                  </a:cubicBezTo>
                  <a:cubicBezTo>
                    <a:pt x="4" y="16"/>
                    <a:pt x="0" y="12"/>
                    <a:pt x="1" y="8"/>
                  </a:cubicBezTo>
                  <a:cubicBezTo>
                    <a:pt x="1" y="3"/>
                    <a:pt x="5" y="0"/>
                    <a:pt x="10" y="1"/>
                  </a:cubicBezTo>
                  <a:cubicBezTo>
                    <a:pt x="14" y="1"/>
                    <a:pt x="17" y="5"/>
                    <a:pt x="17" y="10"/>
                  </a:cubicBezTo>
                  <a:close/>
                </a:path>
              </a:pathLst>
            </a:custGeom>
            <a:solidFill>
              <a:srgbClr val="ED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1471">
              <a:extLst>
                <a:ext uri="{FF2B5EF4-FFF2-40B4-BE49-F238E27FC236}">
                  <a16:creationId xmlns:a16="http://schemas.microsoft.com/office/drawing/2014/main" id="{FA3B080D-548C-B5AA-273E-C7C6FF506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7" y="1701"/>
              <a:ext cx="590" cy="547"/>
            </a:xfrm>
            <a:custGeom>
              <a:avLst/>
              <a:gdLst>
                <a:gd name="T0" fmla="*/ 135 w 186"/>
                <a:gd name="T1" fmla="*/ 3 h 173"/>
                <a:gd name="T2" fmla="*/ 16 w 186"/>
                <a:gd name="T3" fmla="*/ 40 h 173"/>
                <a:gd name="T4" fmla="*/ 4 w 186"/>
                <a:gd name="T5" fmla="*/ 64 h 173"/>
                <a:gd name="T6" fmla="*/ 28 w 186"/>
                <a:gd name="T7" fmla="*/ 141 h 173"/>
                <a:gd name="T8" fmla="*/ 52 w 186"/>
                <a:gd name="T9" fmla="*/ 154 h 173"/>
                <a:gd name="T10" fmla="*/ 63 w 186"/>
                <a:gd name="T11" fmla="*/ 150 h 173"/>
                <a:gd name="T12" fmla="*/ 93 w 186"/>
                <a:gd name="T13" fmla="*/ 169 h 173"/>
                <a:gd name="T14" fmla="*/ 108 w 186"/>
                <a:gd name="T15" fmla="*/ 165 h 173"/>
                <a:gd name="T16" fmla="*/ 121 w 186"/>
                <a:gd name="T17" fmla="*/ 132 h 173"/>
                <a:gd name="T18" fmla="*/ 171 w 186"/>
                <a:gd name="T19" fmla="*/ 116 h 173"/>
                <a:gd name="T20" fmla="*/ 183 w 186"/>
                <a:gd name="T21" fmla="*/ 92 h 173"/>
                <a:gd name="T22" fmla="*/ 158 w 186"/>
                <a:gd name="T23" fmla="*/ 15 h 173"/>
                <a:gd name="T24" fmla="*/ 135 w 186"/>
                <a:gd name="T25" fmla="*/ 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173">
                  <a:moveTo>
                    <a:pt x="135" y="3"/>
                  </a:moveTo>
                  <a:cubicBezTo>
                    <a:pt x="16" y="40"/>
                    <a:pt x="16" y="40"/>
                    <a:pt x="16" y="40"/>
                  </a:cubicBezTo>
                  <a:cubicBezTo>
                    <a:pt x="6" y="44"/>
                    <a:pt x="0" y="54"/>
                    <a:pt x="4" y="64"/>
                  </a:cubicBezTo>
                  <a:cubicBezTo>
                    <a:pt x="28" y="141"/>
                    <a:pt x="28" y="141"/>
                    <a:pt x="28" y="141"/>
                  </a:cubicBezTo>
                  <a:cubicBezTo>
                    <a:pt x="31" y="151"/>
                    <a:pt x="42" y="157"/>
                    <a:pt x="52" y="154"/>
                  </a:cubicBezTo>
                  <a:cubicBezTo>
                    <a:pt x="63" y="150"/>
                    <a:pt x="63" y="150"/>
                    <a:pt x="63" y="150"/>
                  </a:cubicBezTo>
                  <a:cubicBezTo>
                    <a:pt x="63" y="150"/>
                    <a:pt x="85" y="165"/>
                    <a:pt x="93" y="169"/>
                  </a:cubicBezTo>
                  <a:cubicBezTo>
                    <a:pt x="98" y="173"/>
                    <a:pt x="105" y="170"/>
                    <a:pt x="108" y="165"/>
                  </a:cubicBezTo>
                  <a:cubicBezTo>
                    <a:pt x="112" y="157"/>
                    <a:pt x="121" y="132"/>
                    <a:pt x="121" y="132"/>
                  </a:cubicBezTo>
                  <a:cubicBezTo>
                    <a:pt x="171" y="116"/>
                    <a:pt x="171" y="116"/>
                    <a:pt x="171" y="116"/>
                  </a:cubicBezTo>
                  <a:cubicBezTo>
                    <a:pt x="181" y="113"/>
                    <a:pt x="186" y="102"/>
                    <a:pt x="183" y="92"/>
                  </a:cubicBezTo>
                  <a:cubicBezTo>
                    <a:pt x="158" y="15"/>
                    <a:pt x="158" y="15"/>
                    <a:pt x="158" y="15"/>
                  </a:cubicBezTo>
                  <a:cubicBezTo>
                    <a:pt x="155" y="5"/>
                    <a:pt x="145" y="0"/>
                    <a:pt x="135" y="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472">
              <a:extLst>
                <a:ext uri="{FF2B5EF4-FFF2-40B4-BE49-F238E27FC236}">
                  <a16:creationId xmlns:a16="http://schemas.microsoft.com/office/drawing/2014/main" id="{1A261AD1-9F24-F8B4-1090-374B1A11E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2" y="1799"/>
              <a:ext cx="349" cy="140"/>
            </a:xfrm>
            <a:custGeom>
              <a:avLst/>
              <a:gdLst>
                <a:gd name="T0" fmla="*/ 105 w 110"/>
                <a:gd name="T1" fmla="*/ 12 h 44"/>
                <a:gd name="T2" fmla="*/ 9 w 110"/>
                <a:gd name="T3" fmla="*/ 43 h 44"/>
                <a:gd name="T4" fmla="*/ 1 w 110"/>
                <a:gd name="T5" fmla="*/ 39 h 44"/>
                <a:gd name="T6" fmla="*/ 5 w 110"/>
                <a:gd name="T7" fmla="*/ 31 h 44"/>
                <a:gd name="T8" fmla="*/ 102 w 110"/>
                <a:gd name="T9" fmla="*/ 1 h 44"/>
                <a:gd name="T10" fmla="*/ 109 w 110"/>
                <a:gd name="T11" fmla="*/ 4 h 44"/>
                <a:gd name="T12" fmla="*/ 105 w 110"/>
                <a:gd name="T13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44">
                  <a:moveTo>
                    <a:pt x="105" y="12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5" y="44"/>
                    <a:pt x="2" y="42"/>
                    <a:pt x="1" y="39"/>
                  </a:cubicBezTo>
                  <a:cubicBezTo>
                    <a:pt x="0" y="36"/>
                    <a:pt x="2" y="32"/>
                    <a:pt x="5" y="3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5" y="0"/>
                    <a:pt x="108" y="1"/>
                    <a:pt x="109" y="4"/>
                  </a:cubicBezTo>
                  <a:cubicBezTo>
                    <a:pt x="110" y="8"/>
                    <a:pt x="109" y="11"/>
                    <a:pt x="105" y="1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1473">
              <a:extLst>
                <a:ext uri="{FF2B5EF4-FFF2-40B4-BE49-F238E27FC236}">
                  <a16:creationId xmlns:a16="http://schemas.microsoft.com/office/drawing/2014/main" id="{1907E613-0F6B-66E8-3C3C-3BBC752B9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1" y="1885"/>
              <a:ext cx="348" cy="139"/>
            </a:xfrm>
            <a:custGeom>
              <a:avLst/>
              <a:gdLst>
                <a:gd name="T0" fmla="*/ 105 w 110"/>
                <a:gd name="T1" fmla="*/ 12 h 44"/>
                <a:gd name="T2" fmla="*/ 8 w 110"/>
                <a:gd name="T3" fmla="*/ 43 h 44"/>
                <a:gd name="T4" fmla="*/ 1 w 110"/>
                <a:gd name="T5" fmla="*/ 39 h 44"/>
                <a:gd name="T6" fmla="*/ 5 w 110"/>
                <a:gd name="T7" fmla="*/ 31 h 44"/>
                <a:gd name="T8" fmla="*/ 101 w 110"/>
                <a:gd name="T9" fmla="*/ 1 h 44"/>
                <a:gd name="T10" fmla="*/ 109 w 110"/>
                <a:gd name="T11" fmla="*/ 5 h 44"/>
                <a:gd name="T12" fmla="*/ 105 w 110"/>
                <a:gd name="T13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44">
                  <a:moveTo>
                    <a:pt x="105" y="12"/>
                  </a:moveTo>
                  <a:cubicBezTo>
                    <a:pt x="8" y="43"/>
                    <a:pt x="8" y="43"/>
                    <a:pt x="8" y="43"/>
                  </a:cubicBezTo>
                  <a:cubicBezTo>
                    <a:pt x="5" y="44"/>
                    <a:pt x="2" y="42"/>
                    <a:pt x="1" y="39"/>
                  </a:cubicBezTo>
                  <a:cubicBezTo>
                    <a:pt x="0" y="36"/>
                    <a:pt x="1" y="32"/>
                    <a:pt x="5" y="31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05" y="0"/>
                    <a:pt x="108" y="2"/>
                    <a:pt x="109" y="5"/>
                  </a:cubicBezTo>
                  <a:cubicBezTo>
                    <a:pt x="110" y="8"/>
                    <a:pt x="108" y="11"/>
                    <a:pt x="105" y="1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474">
              <a:extLst>
                <a:ext uri="{FF2B5EF4-FFF2-40B4-BE49-F238E27FC236}">
                  <a16:creationId xmlns:a16="http://schemas.microsoft.com/office/drawing/2014/main" id="{AD8FC0E2-ED17-4E50-B35C-ABCFD2455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" y="2024"/>
              <a:ext cx="181" cy="85"/>
            </a:xfrm>
            <a:custGeom>
              <a:avLst/>
              <a:gdLst>
                <a:gd name="T0" fmla="*/ 53 w 57"/>
                <a:gd name="T1" fmla="*/ 12 h 27"/>
                <a:gd name="T2" fmla="*/ 9 w 57"/>
                <a:gd name="T3" fmla="*/ 26 h 27"/>
                <a:gd name="T4" fmla="*/ 1 w 57"/>
                <a:gd name="T5" fmla="*/ 22 h 27"/>
                <a:gd name="T6" fmla="*/ 5 w 57"/>
                <a:gd name="T7" fmla="*/ 15 h 27"/>
                <a:gd name="T8" fmla="*/ 49 w 57"/>
                <a:gd name="T9" fmla="*/ 1 h 27"/>
                <a:gd name="T10" fmla="*/ 56 w 57"/>
                <a:gd name="T11" fmla="*/ 5 h 27"/>
                <a:gd name="T12" fmla="*/ 53 w 57"/>
                <a:gd name="T13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7">
                  <a:moveTo>
                    <a:pt x="53" y="12"/>
                  </a:moveTo>
                  <a:cubicBezTo>
                    <a:pt x="9" y="26"/>
                    <a:pt x="9" y="26"/>
                    <a:pt x="9" y="26"/>
                  </a:cubicBezTo>
                  <a:cubicBezTo>
                    <a:pt x="6" y="27"/>
                    <a:pt x="2" y="25"/>
                    <a:pt x="1" y="22"/>
                  </a:cubicBezTo>
                  <a:cubicBezTo>
                    <a:pt x="0" y="19"/>
                    <a:pt x="2" y="16"/>
                    <a:pt x="5" y="1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52" y="0"/>
                    <a:pt x="55" y="2"/>
                    <a:pt x="56" y="5"/>
                  </a:cubicBezTo>
                  <a:cubicBezTo>
                    <a:pt x="57" y="8"/>
                    <a:pt x="56" y="11"/>
                    <a:pt x="53" y="1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1475">
              <a:extLst>
                <a:ext uri="{FF2B5EF4-FFF2-40B4-BE49-F238E27FC236}">
                  <a16:creationId xmlns:a16="http://schemas.microsoft.com/office/drawing/2014/main" id="{A5C0AF37-29AA-53AA-0E19-E82A0CF52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" y="1790"/>
              <a:ext cx="402" cy="338"/>
            </a:xfrm>
            <a:custGeom>
              <a:avLst/>
              <a:gdLst>
                <a:gd name="T0" fmla="*/ 106 w 127"/>
                <a:gd name="T1" fmla="*/ 16 h 107"/>
                <a:gd name="T2" fmla="*/ 96 w 127"/>
                <a:gd name="T3" fmla="*/ 34 h 107"/>
                <a:gd name="T4" fmla="*/ 89 w 127"/>
                <a:gd name="T5" fmla="*/ 8 h 107"/>
                <a:gd name="T6" fmla="*/ 78 w 127"/>
                <a:gd name="T7" fmla="*/ 1 h 107"/>
                <a:gd name="T8" fmla="*/ 8 w 127"/>
                <a:gd name="T9" fmla="*/ 18 h 107"/>
                <a:gd name="T10" fmla="*/ 1 w 127"/>
                <a:gd name="T11" fmla="*/ 29 h 107"/>
                <a:gd name="T12" fmla="*/ 18 w 127"/>
                <a:gd name="T13" fmla="*/ 99 h 107"/>
                <a:gd name="T14" fmla="*/ 29 w 127"/>
                <a:gd name="T15" fmla="*/ 106 h 107"/>
                <a:gd name="T16" fmla="*/ 99 w 127"/>
                <a:gd name="T17" fmla="*/ 90 h 107"/>
                <a:gd name="T18" fmla="*/ 106 w 127"/>
                <a:gd name="T19" fmla="*/ 78 h 107"/>
                <a:gd name="T20" fmla="*/ 100 w 127"/>
                <a:gd name="T21" fmla="*/ 53 h 107"/>
                <a:gd name="T22" fmla="*/ 118 w 127"/>
                <a:gd name="T23" fmla="*/ 63 h 107"/>
                <a:gd name="T24" fmla="*/ 126 w 127"/>
                <a:gd name="T25" fmla="*/ 57 h 107"/>
                <a:gd name="T26" fmla="*/ 117 w 127"/>
                <a:gd name="T27" fmla="*/ 18 h 107"/>
                <a:gd name="T28" fmla="*/ 106 w 127"/>
                <a:gd name="T29" fmla="*/ 1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107">
                  <a:moveTo>
                    <a:pt x="106" y="16"/>
                  </a:moveTo>
                  <a:cubicBezTo>
                    <a:pt x="96" y="34"/>
                    <a:pt x="96" y="34"/>
                    <a:pt x="96" y="34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8" y="3"/>
                    <a:pt x="83" y="0"/>
                    <a:pt x="78" y="1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3" y="19"/>
                    <a:pt x="0" y="24"/>
                    <a:pt x="1" y="29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9" y="104"/>
                    <a:pt x="24" y="107"/>
                    <a:pt x="29" y="106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104" y="88"/>
                    <a:pt x="107" y="83"/>
                    <a:pt x="106" y="78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22" y="66"/>
                    <a:pt x="127" y="62"/>
                    <a:pt x="126" y="57"/>
                  </a:cubicBezTo>
                  <a:cubicBezTo>
                    <a:pt x="117" y="18"/>
                    <a:pt x="117" y="18"/>
                    <a:pt x="117" y="18"/>
                  </a:cubicBezTo>
                  <a:cubicBezTo>
                    <a:pt x="116" y="13"/>
                    <a:pt x="109" y="12"/>
                    <a:pt x="106" y="16"/>
                  </a:cubicBezTo>
                  <a:close/>
                </a:path>
              </a:pathLst>
            </a:custGeom>
            <a:solidFill>
              <a:srgbClr val="FF31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1476">
              <a:extLst>
                <a:ext uri="{FF2B5EF4-FFF2-40B4-BE49-F238E27FC236}">
                  <a16:creationId xmlns:a16="http://schemas.microsoft.com/office/drawing/2014/main" id="{DDBB3EB2-9107-2017-3253-0373C6DC9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4" y="1901"/>
              <a:ext cx="83" cy="129"/>
            </a:xfrm>
            <a:custGeom>
              <a:avLst/>
              <a:gdLst>
                <a:gd name="T0" fmla="*/ 0 w 83"/>
                <a:gd name="T1" fmla="*/ 0 h 129"/>
                <a:gd name="T2" fmla="*/ 83 w 83"/>
                <a:gd name="T3" fmla="*/ 50 h 129"/>
                <a:gd name="T4" fmla="*/ 32 w 83"/>
                <a:gd name="T5" fmla="*/ 129 h 129"/>
                <a:gd name="T6" fmla="*/ 0 w 83"/>
                <a:gd name="T7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29">
                  <a:moveTo>
                    <a:pt x="0" y="0"/>
                  </a:moveTo>
                  <a:lnTo>
                    <a:pt x="83" y="50"/>
                  </a:lnTo>
                  <a:lnTo>
                    <a:pt x="32" y="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1477">
              <a:extLst>
                <a:ext uri="{FF2B5EF4-FFF2-40B4-BE49-F238E27FC236}">
                  <a16:creationId xmlns:a16="http://schemas.microsoft.com/office/drawing/2014/main" id="{CDFA6B07-F2E1-29EE-28F2-169DA5183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4" y="1901"/>
              <a:ext cx="83" cy="129"/>
            </a:xfrm>
            <a:custGeom>
              <a:avLst/>
              <a:gdLst>
                <a:gd name="T0" fmla="*/ 0 w 83"/>
                <a:gd name="T1" fmla="*/ 0 h 129"/>
                <a:gd name="T2" fmla="*/ 83 w 83"/>
                <a:gd name="T3" fmla="*/ 50 h 129"/>
                <a:gd name="T4" fmla="*/ 32 w 83"/>
                <a:gd name="T5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" h="129">
                  <a:moveTo>
                    <a:pt x="0" y="0"/>
                  </a:moveTo>
                  <a:lnTo>
                    <a:pt x="83" y="50"/>
                  </a:lnTo>
                  <a:lnTo>
                    <a:pt x="32" y="1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1478">
              <a:extLst>
                <a:ext uri="{FF2B5EF4-FFF2-40B4-BE49-F238E27FC236}">
                  <a16:creationId xmlns:a16="http://schemas.microsoft.com/office/drawing/2014/main" id="{9BD27816-65D5-ADA8-341B-2C7750AD5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1490"/>
              <a:ext cx="206" cy="278"/>
            </a:xfrm>
            <a:custGeom>
              <a:avLst/>
              <a:gdLst>
                <a:gd name="T0" fmla="*/ 63 w 65"/>
                <a:gd name="T1" fmla="*/ 51 h 88"/>
                <a:gd name="T2" fmla="*/ 42 w 65"/>
                <a:gd name="T3" fmla="*/ 8 h 88"/>
                <a:gd name="T4" fmla="*/ 25 w 65"/>
                <a:gd name="T5" fmla="*/ 9 h 88"/>
                <a:gd name="T6" fmla="*/ 2 w 65"/>
                <a:gd name="T7" fmla="*/ 73 h 88"/>
                <a:gd name="T8" fmla="*/ 15 w 65"/>
                <a:gd name="T9" fmla="*/ 84 h 88"/>
                <a:gd name="T10" fmla="*/ 59 w 65"/>
                <a:gd name="T11" fmla="*/ 64 h 88"/>
                <a:gd name="T12" fmla="*/ 63 w 65"/>
                <a:gd name="T13" fmla="*/ 5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88">
                  <a:moveTo>
                    <a:pt x="63" y="51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39" y="0"/>
                    <a:pt x="28" y="1"/>
                    <a:pt x="25" y="9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0" y="81"/>
                    <a:pt x="8" y="88"/>
                    <a:pt x="15" y="8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63" y="62"/>
                    <a:pt x="65" y="56"/>
                    <a:pt x="63" y="51"/>
                  </a:cubicBezTo>
                  <a:close/>
                </a:path>
              </a:pathLst>
            </a:custGeom>
            <a:solidFill>
              <a:srgbClr val="FF7D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1479">
              <a:extLst>
                <a:ext uri="{FF2B5EF4-FFF2-40B4-BE49-F238E27FC236}">
                  <a16:creationId xmlns:a16="http://schemas.microsoft.com/office/drawing/2014/main" id="{2ECD0149-DA45-C160-9DA6-DE4EFC122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2" y="1591"/>
              <a:ext cx="108" cy="104"/>
            </a:xfrm>
            <a:custGeom>
              <a:avLst/>
              <a:gdLst>
                <a:gd name="T0" fmla="*/ 34 w 34"/>
                <a:gd name="T1" fmla="*/ 12 h 33"/>
                <a:gd name="T2" fmla="*/ 29 w 34"/>
                <a:gd name="T3" fmla="*/ 4 h 33"/>
                <a:gd name="T4" fmla="*/ 29 w 34"/>
                <a:gd name="T5" fmla="*/ 3 h 33"/>
                <a:gd name="T6" fmla="*/ 28 w 34"/>
                <a:gd name="T7" fmla="*/ 1 h 33"/>
                <a:gd name="T8" fmla="*/ 25 w 34"/>
                <a:gd name="T9" fmla="*/ 2 h 33"/>
                <a:gd name="T10" fmla="*/ 18 w 34"/>
                <a:gd name="T11" fmla="*/ 22 h 33"/>
                <a:gd name="T12" fmla="*/ 13 w 34"/>
                <a:gd name="T13" fmla="*/ 18 h 33"/>
                <a:gd name="T14" fmla="*/ 1 w 34"/>
                <a:gd name="T15" fmla="*/ 21 h 33"/>
                <a:gd name="T16" fmla="*/ 9 w 34"/>
                <a:gd name="T17" fmla="*/ 31 h 33"/>
                <a:gd name="T18" fmla="*/ 20 w 34"/>
                <a:gd name="T19" fmla="*/ 28 h 33"/>
                <a:gd name="T20" fmla="*/ 20 w 34"/>
                <a:gd name="T21" fmla="*/ 28 h 33"/>
                <a:gd name="T22" fmla="*/ 25 w 34"/>
                <a:gd name="T23" fmla="*/ 14 h 33"/>
                <a:gd name="T24" fmla="*/ 28 w 34"/>
                <a:gd name="T25" fmla="*/ 19 h 33"/>
                <a:gd name="T26" fmla="*/ 33 w 34"/>
                <a:gd name="T27" fmla="*/ 18 h 33"/>
                <a:gd name="T28" fmla="*/ 34 w 34"/>
                <a:gd name="T29" fmla="*/ 14 h 33"/>
                <a:gd name="T30" fmla="*/ 34 w 34"/>
                <a:gd name="T31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33">
                  <a:moveTo>
                    <a:pt x="34" y="1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2"/>
                    <a:pt x="29" y="1"/>
                    <a:pt x="28" y="1"/>
                  </a:cubicBezTo>
                  <a:cubicBezTo>
                    <a:pt x="27" y="0"/>
                    <a:pt x="26" y="1"/>
                    <a:pt x="25" y="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20"/>
                    <a:pt x="15" y="19"/>
                    <a:pt x="13" y="18"/>
                  </a:cubicBezTo>
                  <a:cubicBezTo>
                    <a:pt x="8" y="17"/>
                    <a:pt x="2" y="18"/>
                    <a:pt x="1" y="21"/>
                  </a:cubicBezTo>
                  <a:cubicBezTo>
                    <a:pt x="0" y="25"/>
                    <a:pt x="3" y="29"/>
                    <a:pt x="9" y="31"/>
                  </a:cubicBezTo>
                  <a:cubicBezTo>
                    <a:pt x="14" y="33"/>
                    <a:pt x="19" y="32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21"/>
                    <a:pt x="32" y="20"/>
                    <a:pt x="33" y="18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4"/>
                    <a:pt x="34" y="13"/>
                    <a:pt x="3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1480">
              <a:extLst>
                <a:ext uri="{FF2B5EF4-FFF2-40B4-BE49-F238E27FC236}">
                  <a16:creationId xmlns:a16="http://schemas.microsoft.com/office/drawing/2014/main" id="{2A6E38C1-0562-DACB-2EA4-8DEAE51EB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0" y="971"/>
              <a:ext cx="196" cy="199"/>
            </a:xfrm>
            <a:custGeom>
              <a:avLst/>
              <a:gdLst>
                <a:gd name="T0" fmla="*/ 57 w 62"/>
                <a:gd name="T1" fmla="*/ 23 h 63"/>
                <a:gd name="T2" fmla="*/ 39 w 62"/>
                <a:gd name="T3" fmla="*/ 58 h 63"/>
                <a:gd name="T4" fmla="*/ 4 w 62"/>
                <a:gd name="T5" fmla="*/ 40 h 63"/>
                <a:gd name="T6" fmla="*/ 23 w 62"/>
                <a:gd name="T7" fmla="*/ 5 h 63"/>
                <a:gd name="T8" fmla="*/ 57 w 62"/>
                <a:gd name="T9" fmla="*/ 2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3">
                  <a:moveTo>
                    <a:pt x="57" y="23"/>
                  </a:moveTo>
                  <a:cubicBezTo>
                    <a:pt x="62" y="38"/>
                    <a:pt x="54" y="53"/>
                    <a:pt x="39" y="58"/>
                  </a:cubicBezTo>
                  <a:cubicBezTo>
                    <a:pt x="25" y="63"/>
                    <a:pt x="9" y="55"/>
                    <a:pt x="4" y="40"/>
                  </a:cubicBezTo>
                  <a:cubicBezTo>
                    <a:pt x="0" y="25"/>
                    <a:pt x="8" y="10"/>
                    <a:pt x="23" y="5"/>
                  </a:cubicBezTo>
                  <a:cubicBezTo>
                    <a:pt x="37" y="0"/>
                    <a:pt x="53" y="9"/>
                    <a:pt x="57" y="23"/>
                  </a:cubicBezTo>
                  <a:close/>
                </a:path>
              </a:pathLst>
            </a:custGeom>
            <a:solidFill>
              <a:srgbClr val="FF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1481">
              <a:extLst>
                <a:ext uri="{FF2B5EF4-FFF2-40B4-BE49-F238E27FC236}">
                  <a16:creationId xmlns:a16="http://schemas.microsoft.com/office/drawing/2014/main" id="{9CB27BD5-2B1E-E278-3F08-2A9C838AD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8" y="1019"/>
              <a:ext cx="114" cy="104"/>
            </a:xfrm>
            <a:custGeom>
              <a:avLst/>
              <a:gdLst>
                <a:gd name="T0" fmla="*/ 30 w 36"/>
                <a:gd name="T1" fmla="*/ 3 h 33"/>
                <a:gd name="T2" fmla="*/ 16 w 36"/>
                <a:gd name="T3" fmla="*/ 7 h 33"/>
                <a:gd name="T4" fmla="*/ 2 w 36"/>
                <a:gd name="T5" fmla="*/ 12 h 33"/>
                <a:gd name="T6" fmla="*/ 7 w 36"/>
                <a:gd name="T7" fmla="*/ 25 h 33"/>
                <a:gd name="T8" fmla="*/ 21 w 36"/>
                <a:gd name="T9" fmla="*/ 32 h 33"/>
                <a:gd name="T10" fmla="*/ 26 w 36"/>
                <a:gd name="T11" fmla="*/ 30 h 33"/>
                <a:gd name="T12" fmla="*/ 33 w 36"/>
                <a:gd name="T13" fmla="*/ 17 h 33"/>
                <a:gd name="T14" fmla="*/ 30 w 36"/>
                <a:gd name="T15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3">
                  <a:moveTo>
                    <a:pt x="30" y="3"/>
                  </a:moveTo>
                  <a:cubicBezTo>
                    <a:pt x="25" y="0"/>
                    <a:pt x="19" y="2"/>
                    <a:pt x="16" y="7"/>
                  </a:cubicBezTo>
                  <a:cubicBezTo>
                    <a:pt x="11" y="5"/>
                    <a:pt x="5" y="7"/>
                    <a:pt x="2" y="12"/>
                  </a:cubicBezTo>
                  <a:cubicBezTo>
                    <a:pt x="0" y="17"/>
                    <a:pt x="2" y="22"/>
                    <a:pt x="7" y="25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5" y="32"/>
                    <a:pt x="26" y="30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6" y="12"/>
                    <a:pt x="34" y="6"/>
                    <a:pt x="3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1482">
              <a:extLst>
                <a:ext uri="{FF2B5EF4-FFF2-40B4-BE49-F238E27FC236}">
                  <a16:creationId xmlns:a16="http://schemas.microsoft.com/office/drawing/2014/main" id="{8347633A-7662-67AC-3AC0-7B5D7279B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9" y="3134"/>
              <a:ext cx="133" cy="132"/>
            </a:xfrm>
            <a:custGeom>
              <a:avLst/>
              <a:gdLst>
                <a:gd name="T0" fmla="*/ 36 w 42"/>
                <a:gd name="T1" fmla="*/ 32 h 42"/>
                <a:gd name="T2" fmla="*/ 9 w 42"/>
                <a:gd name="T3" fmla="*/ 36 h 42"/>
                <a:gd name="T4" fmla="*/ 6 w 42"/>
                <a:gd name="T5" fmla="*/ 9 h 42"/>
                <a:gd name="T6" fmla="*/ 32 w 42"/>
                <a:gd name="T7" fmla="*/ 6 h 42"/>
                <a:gd name="T8" fmla="*/ 36 w 42"/>
                <a:gd name="T9" fmla="*/ 3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36" y="32"/>
                  </a:moveTo>
                  <a:cubicBezTo>
                    <a:pt x="29" y="40"/>
                    <a:pt x="18" y="42"/>
                    <a:pt x="9" y="36"/>
                  </a:cubicBezTo>
                  <a:cubicBezTo>
                    <a:pt x="1" y="29"/>
                    <a:pt x="0" y="18"/>
                    <a:pt x="6" y="9"/>
                  </a:cubicBezTo>
                  <a:cubicBezTo>
                    <a:pt x="12" y="1"/>
                    <a:pt x="24" y="0"/>
                    <a:pt x="32" y="6"/>
                  </a:cubicBezTo>
                  <a:cubicBezTo>
                    <a:pt x="40" y="12"/>
                    <a:pt x="42" y="24"/>
                    <a:pt x="36" y="32"/>
                  </a:cubicBezTo>
                  <a:close/>
                </a:path>
              </a:pathLst>
            </a:custGeom>
            <a:solidFill>
              <a:srgbClr val="FF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1483">
              <a:extLst>
                <a:ext uri="{FF2B5EF4-FFF2-40B4-BE49-F238E27FC236}">
                  <a16:creationId xmlns:a16="http://schemas.microsoft.com/office/drawing/2014/main" id="{E9F8E67F-736F-70BA-B0F2-70CCC311B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" y="3162"/>
              <a:ext cx="67" cy="66"/>
            </a:xfrm>
            <a:custGeom>
              <a:avLst/>
              <a:gdLst>
                <a:gd name="T0" fmla="*/ 21 w 21"/>
                <a:gd name="T1" fmla="*/ 12 h 21"/>
                <a:gd name="T2" fmla="*/ 14 w 21"/>
                <a:gd name="T3" fmla="*/ 6 h 21"/>
                <a:gd name="T4" fmla="*/ 6 w 21"/>
                <a:gd name="T5" fmla="*/ 1 h 21"/>
                <a:gd name="T6" fmla="*/ 0 w 21"/>
                <a:gd name="T7" fmla="*/ 8 h 21"/>
                <a:gd name="T8" fmla="*/ 2 w 21"/>
                <a:gd name="T9" fmla="*/ 19 h 21"/>
                <a:gd name="T10" fmla="*/ 5 w 21"/>
                <a:gd name="T11" fmla="*/ 21 h 21"/>
                <a:gd name="T12" fmla="*/ 15 w 21"/>
                <a:gd name="T13" fmla="*/ 20 h 21"/>
                <a:gd name="T14" fmla="*/ 21 w 21"/>
                <a:gd name="T15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1">
                  <a:moveTo>
                    <a:pt x="21" y="12"/>
                  </a:moveTo>
                  <a:cubicBezTo>
                    <a:pt x="21" y="8"/>
                    <a:pt x="17" y="6"/>
                    <a:pt x="14" y="6"/>
                  </a:cubicBezTo>
                  <a:cubicBezTo>
                    <a:pt x="13" y="3"/>
                    <a:pt x="9" y="0"/>
                    <a:pt x="6" y="1"/>
                  </a:cubicBezTo>
                  <a:cubicBezTo>
                    <a:pt x="2" y="1"/>
                    <a:pt x="0" y="5"/>
                    <a:pt x="0" y="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3" y="21"/>
                    <a:pt x="5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9" y="19"/>
                    <a:pt x="21" y="16"/>
                    <a:pt x="2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1484">
              <a:extLst>
                <a:ext uri="{FF2B5EF4-FFF2-40B4-BE49-F238E27FC236}">
                  <a16:creationId xmlns:a16="http://schemas.microsoft.com/office/drawing/2014/main" id="{C4A9FB49-F7C2-13B9-5600-EFF39065D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" y="1439"/>
              <a:ext cx="254" cy="250"/>
            </a:xfrm>
            <a:custGeom>
              <a:avLst/>
              <a:gdLst>
                <a:gd name="T0" fmla="*/ 73 w 80"/>
                <a:gd name="T1" fmla="*/ 53 h 79"/>
                <a:gd name="T2" fmla="*/ 27 w 80"/>
                <a:gd name="T3" fmla="*/ 72 h 79"/>
                <a:gd name="T4" fmla="*/ 7 w 80"/>
                <a:gd name="T5" fmla="*/ 26 h 79"/>
                <a:gd name="T6" fmla="*/ 53 w 80"/>
                <a:gd name="T7" fmla="*/ 7 h 79"/>
                <a:gd name="T8" fmla="*/ 73 w 80"/>
                <a:gd name="T9" fmla="*/ 5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79">
                  <a:moveTo>
                    <a:pt x="73" y="53"/>
                  </a:moveTo>
                  <a:cubicBezTo>
                    <a:pt x="65" y="71"/>
                    <a:pt x="45" y="79"/>
                    <a:pt x="27" y="72"/>
                  </a:cubicBezTo>
                  <a:cubicBezTo>
                    <a:pt x="9" y="65"/>
                    <a:pt x="0" y="44"/>
                    <a:pt x="7" y="26"/>
                  </a:cubicBezTo>
                  <a:cubicBezTo>
                    <a:pt x="15" y="8"/>
                    <a:pt x="35" y="0"/>
                    <a:pt x="53" y="7"/>
                  </a:cubicBezTo>
                  <a:cubicBezTo>
                    <a:pt x="71" y="14"/>
                    <a:pt x="80" y="35"/>
                    <a:pt x="73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1485">
              <a:extLst>
                <a:ext uri="{FF2B5EF4-FFF2-40B4-BE49-F238E27FC236}">
                  <a16:creationId xmlns:a16="http://schemas.microsoft.com/office/drawing/2014/main" id="{83A556C9-936F-AAD8-E014-7DE8939C2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1499"/>
              <a:ext cx="117" cy="133"/>
            </a:xfrm>
            <a:custGeom>
              <a:avLst/>
              <a:gdLst>
                <a:gd name="T0" fmla="*/ 27 w 37"/>
                <a:gd name="T1" fmla="*/ 2 h 42"/>
                <a:gd name="T2" fmla="*/ 21 w 37"/>
                <a:gd name="T3" fmla="*/ 2 h 42"/>
                <a:gd name="T4" fmla="*/ 11 w 37"/>
                <a:gd name="T5" fmla="*/ 10 h 42"/>
                <a:gd name="T6" fmla="*/ 8 w 37"/>
                <a:gd name="T7" fmla="*/ 9 h 42"/>
                <a:gd name="T8" fmla="*/ 7 w 37"/>
                <a:gd name="T9" fmla="*/ 9 h 42"/>
                <a:gd name="T10" fmla="*/ 0 w 37"/>
                <a:gd name="T11" fmla="*/ 27 h 42"/>
                <a:gd name="T12" fmla="*/ 0 w 37"/>
                <a:gd name="T13" fmla="*/ 27 h 42"/>
                <a:gd name="T14" fmla="*/ 2 w 37"/>
                <a:gd name="T15" fmla="*/ 28 h 42"/>
                <a:gd name="T16" fmla="*/ 8 w 37"/>
                <a:gd name="T17" fmla="*/ 36 h 42"/>
                <a:gd name="T18" fmla="*/ 10 w 37"/>
                <a:gd name="T19" fmla="*/ 37 h 42"/>
                <a:gd name="T20" fmla="*/ 19 w 37"/>
                <a:gd name="T21" fmla="*/ 41 h 42"/>
                <a:gd name="T22" fmla="*/ 22 w 37"/>
                <a:gd name="T23" fmla="*/ 42 h 42"/>
                <a:gd name="T24" fmla="*/ 27 w 37"/>
                <a:gd name="T25" fmla="*/ 40 h 42"/>
                <a:gd name="T26" fmla="*/ 27 w 37"/>
                <a:gd name="T27" fmla="*/ 37 h 42"/>
                <a:gd name="T28" fmla="*/ 28 w 37"/>
                <a:gd name="T29" fmla="*/ 37 h 42"/>
                <a:gd name="T30" fmla="*/ 33 w 37"/>
                <a:gd name="T31" fmla="*/ 35 h 42"/>
                <a:gd name="T32" fmla="*/ 33 w 37"/>
                <a:gd name="T33" fmla="*/ 32 h 42"/>
                <a:gd name="T34" fmla="*/ 37 w 37"/>
                <a:gd name="T35" fmla="*/ 29 h 42"/>
                <a:gd name="T36" fmla="*/ 35 w 37"/>
                <a:gd name="T37" fmla="*/ 24 h 42"/>
                <a:gd name="T38" fmla="*/ 34 w 37"/>
                <a:gd name="T39" fmla="*/ 24 h 42"/>
                <a:gd name="T40" fmla="*/ 37 w 37"/>
                <a:gd name="T41" fmla="*/ 22 h 42"/>
                <a:gd name="T42" fmla="*/ 35 w 37"/>
                <a:gd name="T43" fmla="*/ 17 h 42"/>
                <a:gd name="T44" fmla="*/ 21 w 37"/>
                <a:gd name="T45" fmla="*/ 12 h 42"/>
                <a:gd name="T46" fmla="*/ 27 w 37"/>
                <a:gd name="T4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42">
                  <a:moveTo>
                    <a:pt x="27" y="2"/>
                  </a:moveTo>
                  <a:cubicBezTo>
                    <a:pt x="25" y="1"/>
                    <a:pt x="23" y="0"/>
                    <a:pt x="21" y="2"/>
                  </a:cubicBezTo>
                  <a:cubicBezTo>
                    <a:pt x="21" y="2"/>
                    <a:pt x="17" y="6"/>
                    <a:pt x="11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32"/>
                    <a:pt x="5" y="35"/>
                    <a:pt x="8" y="36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4" y="42"/>
                    <a:pt x="26" y="41"/>
                    <a:pt x="27" y="40"/>
                  </a:cubicBezTo>
                  <a:cubicBezTo>
                    <a:pt x="27" y="39"/>
                    <a:pt x="27" y="37"/>
                    <a:pt x="27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30" y="38"/>
                    <a:pt x="32" y="37"/>
                    <a:pt x="33" y="35"/>
                  </a:cubicBezTo>
                  <a:cubicBezTo>
                    <a:pt x="34" y="34"/>
                    <a:pt x="33" y="33"/>
                    <a:pt x="33" y="32"/>
                  </a:cubicBezTo>
                  <a:cubicBezTo>
                    <a:pt x="34" y="32"/>
                    <a:pt x="36" y="31"/>
                    <a:pt x="37" y="29"/>
                  </a:cubicBezTo>
                  <a:cubicBezTo>
                    <a:pt x="37" y="27"/>
                    <a:pt x="36" y="25"/>
                    <a:pt x="35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5" y="24"/>
                    <a:pt x="36" y="23"/>
                    <a:pt x="37" y="22"/>
                  </a:cubicBezTo>
                  <a:cubicBezTo>
                    <a:pt x="37" y="20"/>
                    <a:pt x="36" y="18"/>
                    <a:pt x="35" y="17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4" y="9"/>
                    <a:pt x="29" y="5"/>
                    <a:pt x="27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1486">
              <a:extLst>
                <a:ext uri="{FF2B5EF4-FFF2-40B4-BE49-F238E27FC236}">
                  <a16:creationId xmlns:a16="http://schemas.microsoft.com/office/drawing/2014/main" id="{13104C6B-A00B-5932-A95A-A8CB73244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" y="1512"/>
              <a:ext cx="47" cy="73"/>
            </a:xfrm>
            <a:custGeom>
              <a:avLst/>
              <a:gdLst>
                <a:gd name="T0" fmla="*/ 1 w 15"/>
                <a:gd name="T1" fmla="*/ 21 h 23"/>
                <a:gd name="T2" fmla="*/ 6 w 15"/>
                <a:gd name="T3" fmla="*/ 23 h 23"/>
                <a:gd name="T4" fmla="*/ 8 w 15"/>
                <a:gd name="T5" fmla="*/ 22 h 23"/>
                <a:gd name="T6" fmla="*/ 15 w 15"/>
                <a:gd name="T7" fmla="*/ 4 h 23"/>
                <a:gd name="T8" fmla="*/ 14 w 15"/>
                <a:gd name="T9" fmla="*/ 2 h 23"/>
                <a:gd name="T10" fmla="*/ 10 w 15"/>
                <a:gd name="T11" fmla="*/ 1 h 23"/>
                <a:gd name="T12" fmla="*/ 8 w 15"/>
                <a:gd name="T13" fmla="*/ 1 h 23"/>
                <a:gd name="T14" fmla="*/ 1 w 15"/>
                <a:gd name="T15" fmla="*/ 19 h 23"/>
                <a:gd name="T16" fmla="*/ 1 w 15"/>
                <a:gd name="T17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23">
                  <a:moveTo>
                    <a:pt x="1" y="21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8" y="2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4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8" y="1"/>
                    <a:pt x="8" y="1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20"/>
                    <a:pt x="1" y="21"/>
                    <a:pt x="1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1487">
              <a:extLst>
                <a:ext uri="{FF2B5EF4-FFF2-40B4-BE49-F238E27FC236}">
                  <a16:creationId xmlns:a16="http://schemas.microsoft.com/office/drawing/2014/main" id="{A44C8719-3565-6DDA-C1C2-1E32A99A7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75"/>
              <a:ext cx="339" cy="338"/>
            </a:xfrm>
            <a:custGeom>
              <a:avLst/>
              <a:gdLst>
                <a:gd name="T0" fmla="*/ 99 w 107"/>
                <a:gd name="T1" fmla="*/ 39 h 107"/>
                <a:gd name="T2" fmla="*/ 68 w 107"/>
                <a:gd name="T3" fmla="*/ 99 h 107"/>
                <a:gd name="T4" fmla="*/ 8 w 107"/>
                <a:gd name="T5" fmla="*/ 68 h 107"/>
                <a:gd name="T6" fmla="*/ 40 w 107"/>
                <a:gd name="T7" fmla="*/ 8 h 107"/>
                <a:gd name="T8" fmla="*/ 99 w 107"/>
                <a:gd name="T9" fmla="*/ 3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7">
                  <a:moveTo>
                    <a:pt x="99" y="39"/>
                  </a:moveTo>
                  <a:cubicBezTo>
                    <a:pt x="107" y="64"/>
                    <a:pt x="93" y="91"/>
                    <a:pt x="68" y="99"/>
                  </a:cubicBezTo>
                  <a:cubicBezTo>
                    <a:pt x="43" y="107"/>
                    <a:pt x="16" y="93"/>
                    <a:pt x="8" y="68"/>
                  </a:cubicBezTo>
                  <a:cubicBezTo>
                    <a:pt x="0" y="42"/>
                    <a:pt x="14" y="16"/>
                    <a:pt x="40" y="8"/>
                  </a:cubicBezTo>
                  <a:cubicBezTo>
                    <a:pt x="65" y="0"/>
                    <a:pt x="92" y="14"/>
                    <a:pt x="99" y="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1488">
              <a:extLst>
                <a:ext uri="{FF2B5EF4-FFF2-40B4-BE49-F238E27FC236}">
                  <a16:creationId xmlns:a16="http://schemas.microsoft.com/office/drawing/2014/main" id="{C5BC8FC4-27D2-C744-42F9-651C16B4F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" y="2448"/>
              <a:ext cx="162" cy="167"/>
            </a:xfrm>
            <a:custGeom>
              <a:avLst/>
              <a:gdLst>
                <a:gd name="T0" fmla="*/ 16 w 51"/>
                <a:gd name="T1" fmla="*/ 0 h 53"/>
                <a:gd name="T2" fmla="*/ 9 w 51"/>
                <a:gd name="T3" fmla="*/ 4 h 53"/>
                <a:gd name="T4" fmla="*/ 6 w 51"/>
                <a:gd name="T5" fmla="*/ 22 h 53"/>
                <a:gd name="T6" fmla="*/ 1 w 51"/>
                <a:gd name="T7" fmla="*/ 24 h 53"/>
                <a:gd name="T8" fmla="*/ 1 w 51"/>
                <a:gd name="T9" fmla="*/ 25 h 53"/>
                <a:gd name="T10" fmla="*/ 8 w 51"/>
                <a:gd name="T11" fmla="*/ 49 h 53"/>
                <a:gd name="T12" fmla="*/ 9 w 51"/>
                <a:gd name="T13" fmla="*/ 50 h 53"/>
                <a:gd name="T14" fmla="*/ 13 w 51"/>
                <a:gd name="T15" fmla="*/ 49 h 53"/>
                <a:gd name="T16" fmla="*/ 26 w 51"/>
                <a:gd name="T17" fmla="*/ 52 h 53"/>
                <a:gd name="T18" fmla="*/ 28 w 51"/>
                <a:gd name="T19" fmla="*/ 51 h 53"/>
                <a:gd name="T20" fmla="*/ 41 w 51"/>
                <a:gd name="T21" fmla="*/ 47 h 53"/>
                <a:gd name="T22" fmla="*/ 44 w 51"/>
                <a:gd name="T23" fmla="*/ 46 h 53"/>
                <a:gd name="T24" fmla="*/ 48 w 51"/>
                <a:gd name="T25" fmla="*/ 39 h 53"/>
                <a:gd name="T26" fmla="*/ 45 w 51"/>
                <a:gd name="T27" fmla="*/ 36 h 53"/>
                <a:gd name="T28" fmla="*/ 47 w 51"/>
                <a:gd name="T29" fmla="*/ 36 h 53"/>
                <a:gd name="T30" fmla="*/ 50 w 51"/>
                <a:gd name="T31" fmla="*/ 29 h 53"/>
                <a:gd name="T32" fmla="*/ 47 w 51"/>
                <a:gd name="T33" fmla="*/ 26 h 53"/>
                <a:gd name="T34" fmla="*/ 49 w 51"/>
                <a:gd name="T35" fmla="*/ 20 h 53"/>
                <a:gd name="T36" fmla="*/ 43 w 51"/>
                <a:gd name="T37" fmla="*/ 17 h 53"/>
                <a:gd name="T38" fmla="*/ 43 w 51"/>
                <a:gd name="T39" fmla="*/ 17 h 53"/>
                <a:gd name="T40" fmla="*/ 43 w 51"/>
                <a:gd name="T41" fmla="*/ 13 h 53"/>
                <a:gd name="T42" fmla="*/ 37 w 51"/>
                <a:gd name="T43" fmla="*/ 9 h 53"/>
                <a:gd name="T44" fmla="*/ 18 w 51"/>
                <a:gd name="T45" fmla="*/ 15 h 53"/>
                <a:gd name="T46" fmla="*/ 16 w 51"/>
                <a:gd name="T4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" h="53">
                  <a:moveTo>
                    <a:pt x="16" y="0"/>
                  </a:moveTo>
                  <a:cubicBezTo>
                    <a:pt x="13" y="0"/>
                    <a:pt x="10" y="2"/>
                    <a:pt x="9" y="4"/>
                  </a:cubicBezTo>
                  <a:cubicBezTo>
                    <a:pt x="9" y="5"/>
                    <a:pt x="9" y="13"/>
                    <a:pt x="6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24"/>
                    <a:pt x="1" y="25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50"/>
                    <a:pt x="9" y="50"/>
                    <a:pt x="9" y="50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6" y="52"/>
                    <a:pt x="21" y="53"/>
                    <a:pt x="26" y="52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7" y="45"/>
                    <a:pt x="48" y="42"/>
                    <a:pt x="48" y="39"/>
                  </a:cubicBezTo>
                  <a:cubicBezTo>
                    <a:pt x="47" y="38"/>
                    <a:pt x="46" y="37"/>
                    <a:pt x="45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50" y="35"/>
                    <a:pt x="51" y="32"/>
                    <a:pt x="50" y="29"/>
                  </a:cubicBezTo>
                  <a:cubicBezTo>
                    <a:pt x="50" y="28"/>
                    <a:pt x="49" y="26"/>
                    <a:pt x="47" y="26"/>
                  </a:cubicBezTo>
                  <a:cubicBezTo>
                    <a:pt x="49" y="25"/>
                    <a:pt x="50" y="22"/>
                    <a:pt x="49" y="20"/>
                  </a:cubicBezTo>
                  <a:cubicBezTo>
                    <a:pt x="48" y="17"/>
                    <a:pt x="45" y="16"/>
                    <a:pt x="43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5"/>
                    <a:pt x="44" y="14"/>
                    <a:pt x="43" y="13"/>
                  </a:cubicBezTo>
                  <a:cubicBezTo>
                    <a:pt x="42" y="10"/>
                    <a:pt x="39" y="8"/>
                    <a:pt x="37" y="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9"/>
                    <a:pt x="20" y="1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1489">
              <a:extLst>
                <a:ext uri="{FF2B5EF4-FFF2-40B4-BE49-F238E27FC236}">
                  <a16:creationId xmlns:a16="http://schemas.microsoft.com/office/drawing/2014/main" id="{780ECDFE-9F48-D385-EDC9-54BADC1A9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6" y="2523"/>
              <a:ext cx="57" cy="98"/>
            </a:xfrm>
            <a:custGeom>
              <a:avLst/>
              <a:gdLst>
                <a:gd name="T0" fmla="*/ 10 w 18"/>
                <a:gd name="T1" fmla="*/ 31 h 31"/>
                <a:gd name="T2" fmla="*/ 17 w 18"/>
                <a:gd name="T3" fmla="*/ 29 h 31"/>
                <a:gd name="T4" fmla="*/ 18 w 18"/>
                <a:gd name="T5" fmla="*/ 26 h 31"/>
                <a:gd name="T6" fmla="*/ 10 w 18"/>
                <a:gd name="T7" fmla="*/ 1 h 31"/>
                <a:gd name="T8" fmla="*/ 8 w 18"/>
                <a:gd name="T9" fmla="*/ 0 h 31"/>
                <a:gd name="T10" fmla="*/ 1 w 18"/>
                <a:gd name="T11" fmla="*/ 2 h 31"/>
                <a:gd name="T12" fmla="*/ 0 w 18"/>
                <a:gd name="T13" fmla="*/ 4 h 31"/>
                <a:gd name="T14" fmla="*/ 8 w 18"/>
                <a:gd name="T15" fmla="*/ 30 h 31"/>
                <a:gd name="T16" fmla="*/ 10 w 18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1">
                  <a:moveTo>
                    <a:pt x="10" y="31"/>
                  </a:moveTo>
                  <a:cubicBezTo>
                    <a:pt x="17" y="29"/>
                    <a:pt x="17" y="29"/>
                    <a:pt x="17" y="29"/>
                  </a:cubicBezTo>
                  <a:cubicBezTo>
                    <a:pt x="18" y="28"/>
                    <a:pt x="18" y="27"/>
                    <a:pt x="18" y="26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8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9" y="31"/>
                    <a:pt x="10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4892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189612-1681-5720-9373-FDE731480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260351"/>
            <a:ext cx="8042275" cy="632618"/>
          </a:xfrm>
        </p:spPr>
        <p:txBody>
          <a:bodyPr>
            <a:normAutofit/>
          </a:bodyPr>
          <a:lstStyle/>
          <a:p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Creating a Strong Personal Brand</a:t>
            </a:r>
          </a:p>
        </p:txBody>
      </p:sp>
      <p:pic>
        <p:nvPicPr>
          <p:cNvPr id="21" name="Picture 20" descr="A blue and white logo&#10;&#10;Description automatically generated">
            <a:extLst>
              <a:ext uri="{FF2B5EF4-FFF2-40B4-BE49-F238E27FC236}">
                <a16:creationId xmlns:a16="http://schemas.microsoft.com/office/drawing/2014/main" id="{211A08AA-5376-1887-8236-17D5EE184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635" y="128922"/>
            <a:ext cx="1829840" cy="69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1C3470-3C75-1F32-0E24-2F89064CFECB}"/>
              </a:ext>
            </a:extLst>
          </p:cNvPr>
          <p:cNvSpPr txBox="1"/>
          <p:nvPr/>
        </p:nvSpPr>
        <p:spPr>
          <a:xfrm>
            <a:off x="263524" y="1115498"/>
            <a:ext cx="583247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Your personal brand is how you want others to see you.</a:t>
            </a:r>
          </a:p>
        </p:txBody>
      </p:sp>
      <p:sp>
        <p:nvSpPr>
          <p:cNvPr id="9" name="Teardrop 16">
            <a:extLst>
              <a:ext uri="{FF2B5EF4-FFF2-40B4-BE49-F238E27FC236}">
                <a16:creationId xmlns:a16="http://schemas.microsoft.com/office/drawing/2014/main" id="{1575728E-AED1-2BB1-3D1A-E79E01EDCDFA}"/>
              </a:ext>
            </a:extLst>
          </p:cNvPr>
          <p:cNvSpPr/>
          <p:nvPr/>
        </p:nvSpPr>
        <p:spPr bwMode="auto">
          <a:xfrm rot="8100000">
            <a:off x="681690" y="2244450"/>
            <a:ext cx="556538" cy="556683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9" tIns="30479" rIns="60959" bIns="30479" anchor="ctr"/>
          <a:lstStyle/>
          <a:p>
            <a:pPr algn="ctr">
              <a:defRPr/>
            </a:pPr>
            <a:endParaRPr lang="en-US" sz="1677" dirty="0"/>
          </a:p>
        </p:txBody>
      </p:sp>
      <p:sp>
        <p:nvSpPr>
          <p:cNvPr id="10" name="Freeform 33">
            <a:extLst>
              <a:ext uri="{FF2B5EF4-FFF2-40B4-BE49-F238E27FC236}">
                <a16:creationId xmlns:a16="http://schemas.microsoft.com/office/drawing/2014/main" id="{60872D77-D50A-ABC2-962F-D8F0536DB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491" y="2404823"/>
            <a:ext cx="263607" cy="277336"/>
          </a:xfrm>
          <a:custGeom>
            <a:avLst/>
            <a:gdLst>
              <a:gd name="T0" fmla="*/ 124 w 338"/>
              <a:gd name="T1" fmla="*/ 355 h 356"/>
              <a:gd name="T2" fmla="*/ 124 w 338"/>
              <a:gd name="T3" fmla="*/ 355 h 356"/>
              <a:gd name="T4" fmla="*/ 98 w 338"/>
              <a:gd name="T5" fmla="*/ 337 h 356"/>
              <a:gd name="T6" fmla="*/ 9 w 338"/>
              <a:gd name="T7" fmla="*/ 222 h 356"/>
              <a:gd name="T8" fmla="*/ 18 w 338"/>
              <a:gd name="T9" fmla="*/ 178 h 356"/>
              <a:gd name="T10" fmla="*/ 62 w 338"/>
              <a:gd name="T11" fmla="*/ 178 h 356"/>
              <a:gd name="T12" fmla="*/ 124 w 338"/>
              <a:gd name="T13" fmla="*/ 258 h 356"/>
              <a:gd name="T14" fmla="*/ 266 w 338"/>
              <a:gd name="T15" fmla="*/ 27 h 356"/>
              <a:gd name="T16" fmla="*/ 319 w 338"/>
              <a:gd name="T17" fmla="*/ 9 h 356"/>
              <a:gd name="T18" fmla="*/ 328 w 338"/>
              <a:gd name="T19" fmla="*/ 62 h 356"/>
              <a:gd name="T20" fmla="*/ 160 w 338"/>
              <a:gd name="T21" fmla="*/ 337 h 356"/>
              <a:gd name="T22" fmla="*/ 124 w 338"/>
              <a:gd name="T23" fmla="*/ 355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8" h="356">
                <a:moveTo>
                  <a:pt x="124" y="355"/>
                </a:moveTo>
                <a:lnTo>
                  <a:pt x="124" y="355"/>
                </a:lnTo>
                <a:cubicBezTo>
                  <a:pt x="115" y="355"/>
                  <a:pt x="107" y="346"/>
                  <a:pt x="98" y="337"/>
                </a:cubicBezTo>
                <a:cubicBezTo>
                  <a:pt x="9" y="222"/>
                  <a:pt x="9" y="222"/>
                  <a:pt x="9" y="222"/>
                </a:cubicBezTo>
                <a:cubicBezTo>
                  <a:pt x="0" y="204"/>
                  <a:pt x="0" y="187"/>
                  <a:pt x="18" y="178"/>
                </a:cubicBezTo>
                <a:cubicBezTo>
                  <a:pt x="36" y="160"/>
                  <a:pt x="53" y="168"/>
                  <a:pt x="62" y="178"/>
                </a:cubicBezTo>
                <a:cubicBezTo>
                  <a:pt x="124" y="258"/>
                  <a:pt x="124" y="258"/>
                  <a:pt x="124" y="258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84" y="9"/>
                  <a:pt x="301" y="0"/>
                  <a:pt x="319" y="9"/>
                </a:cubicBezTo>
                <a:cubicBezTo>
                  <a:pt x="337" y="18"/>
                  <a:pt x="337" y="45"/>
                  <a:pt x="328" y="62"/>
                </a:cubicBezTo>
                <a:cubicBezTo>
                  <a:pt x="160" y="337"/>
                  <a:pt x="160" y="337"/>
                  <a:pt x="160" y="337"/>
                </a:cubicBezTo>
                <a:cubicBezTo>
                  <a:pt x="151" y="346"/>
                  <a:pt x="142" y="355"/>
                  <a:pt x="124" y="35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7145" tIns="8573" rIns="17145" bIns="8573" anchor="ctr"/>
          <a:lstStyle/>
          <a:p>
            <a:pPr>
              <a:defRPr/>
            </a:pPr>
            <a:endParaRPr lang="en-US" sz="1677" dirty="0"/>
          </a:p>
        </p:txBody>
      </p:sp>
      <p:sp>
        <p:nvSpPr>
          <p:cNvPr id="11" name="Teardrop 16">
            <a:extLst>
              <a:ext uri="{FF2B5EF4-FFF2-40B4-BE49-F238E27FC236}">
                <a16:creationId xmlns:a16="http://schemas.microsoft.com/office/drawing/2014/main" id="{14A2353A-BE75-97A7-2084-9BC515758852}"/>
              </a:ext>
            </a:extLst>
          </p:cNvPr>
          <p:cNvSpPr/>
          <p:nvPr/>
        </p:nvSpPr>
        <p:spPr bwMode="auto">
          <a:xfrm rot="8100000">
            <a:off x="681690" y="3187520"/>
            <a:ext cx="556538" cy="556683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9" tIns="30479" rIns="60959" bIns="30479" anchor="ctr"/>
          <a:lstStyle/>
          <a:p>
            <a:pPr algn="ctr">
              <a:defRPr/>
            </a:pPr>
            <a:endParaRPr lang="en-US" sz="1677" dirty="0"/>
          </a:p>
        </p:txBody>
      </p:sp>
      <p:sp>
        <p:nvSpPr>
          <p:cNvPr id="12" name="Teardrop 16">
            <a:extLst>
              <a:ext uri="{FF2B5EF4-FFF2-40B4-BE49-F238E27FC236}">
                <a16:creationId xmlns:a16="http://schemas.microsoft.com/office/drawing/2014/main" id="{440568C1-3217-2E6C-F0AD-310CE8BF4CB1}"/>
              </a:ext>
            </a:extLst>
          </p:cNvPr>
          <p:cNvSpPr/>
          <p:nvPr/>
        </p:nvSpPr>
        <p:spPr bwMode="auto">
          <a:xfrm rot="8100000">
            <a:off x="677289" y="4127508"/>
            <a:ext cx="556538" cy="556683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9" tIns="30479" rIns="60959" bIns="30479" anchor="ctr"/>
          <a:lstStyle/>
          <a:p>
            <a:pPr algn="ctr">
              <a:defRPr/>
            </a:pPr>
            <a:endParaRPr lang="en-US" sz="1677" dirty="0"/>
          </a:p>
        </p:txBody>
      </p:sp>
      <p:sp>
        <p:nvSpPr>
          <p:cNvPr id="13" name="Freeform 33">
            <a:extLst>
              <a:ext uri="{FF2B5EF4-FFF2-40B4-BE49-F238E27FC236}">
                <a16:creationId xmlns:a16="http://schemas.microsoft.com/office/drawing/2014/main" id="{FF6CD284-8E26-3D87-5938-7CED452ED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090" y="4287881"/>
            <a:ext cx="263607" cy="277336"/>
          </a:xfrm>
          <a:custGeom>
            <a:avLst/>
            <a:gdLst>
              <a:gd name="T0" fmla="*/ 124 w 338"/>
              <a:gd name="T1" fmla="*/ 355 h 356"/>
              <a:gd name="T2" fmla="*/ 124 w 338"/>
              <a:gd name="T3" fmla="*/ 355 h 356"/>
              <a:gd name="T4" fmla="*/ 98 w 338"/>
              <a:gd name="T5" fmla="*/ 337 h 356"/>
              <a:gd name="T6" fmla="*/ 9 w 338"/>
              <a:gd name="T7" fmla="*/ 222 h 356"/>
              <a:gd name="T8" fmla="*/ 18 w 338"/>
              <a:gd name="T9" fmla="*/ 178 h 356"/>
              <a:gd name="T10" fmla="*/ 62 w 338"/>
              <a:gd name="T11" fmla="*/ 178 h 356"/>
              <a:gd name="T12" fmla="*/ 124 w 338"/>
              <a:gd name="T13" fmla="*/ 258 h 356"/>
              <a:gd name="T14" fmla="*/ 266 w 338"/>
              <a:gd name="T15" fmla="*/ 27 h 356"/>
              <a:gd name="T16" fmla="*/ 319 w 338"/>
              <a:gd name="T17" fmla="*/ 9 h 356"/>
              <a:gd name="T18" fmla="*/ 328 w 338"/>
              <a:gd name="T19" fmla="*/ 62 h 356"/>
              <a:gd name="T20" fmla="*/ 160 w 338"/>
              <a:gd name="T21" fmla="*/ 337 h 356"/>
              <a:gd name="T22" fmla="*/ 124 w 338"/>
              <a:gd name="T23" fmla="*/ 355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8" h="356">
                <a:moveTo>
                  <a:pt x="124" y="355"/>
                </a:moveTo>
                <a:lnTo>
                  <a:pt x="124" y="355"/>
                </a:lnTo>
                <a:cubicBezTo>
                  <a:pt x="115" y="355"/>
                  <a:pt x="107" y="346"/>
                  <a:pt x="98" y="337"/>
                </a:cubicBezTo>
                <a:cubicBezTo>
                  <a:pt x="9" y="222"/>
                  <a:pt x="9" y="222"/>
                  <a:pt x="9" y="222"/>
                </a:cubicBezTo>
                <a:cubicBezTo>
                  <a:pt x="0" y="204"/>
                  <a:pt x="0" y="187"/>
                  <a:pt x="18" y="178"/>
                </a:cubicBezTo>
                <a:cubicBezTo>
                  <a:pt x="36" y="160"/>
                  <a:pt x="53" y="168"/>
                  <a:pt x="62" y="178"/>
                </a:cubicBezTo>
                <a:cubicBezTo>
                  <a:pt x="124" y="258"/>
                  <a:pt x="124" y="258"/>
                  <a:pt x="124" y="258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84" y="9"/>
                  <a:pt x="301" y="0"/>
                  <a:pt x="319" y="9"/>
                </a:cubicBezTo>
                <a:cubicBezTo>
                  <a:pt x="337" y="18"/>
                  <a:pt x="337" y="45"/>
                  <a:pt x="328" y="62"/>
                </a:cubicBezTo>
                <a:cubicBezTo>
                  <a:pt x="160" y="337"/>
                  <a:pt x="160" y="337"/>
                  <a:pt x="160" y="337"/>
                </a:cubicBezTo>
                <a:cubicBezTo>
                  <a:pt x="151" y="346"/>
                  <a:pt x="142" y="355"/>
                  <a:pt x="124" y="35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7145" tIns="8573" rIns="17145" bIns="8573" anchor="ctr"/>
          <a:lstStyle/>
          <a:p>
            <a:pPr>
              <a:defRPr/>
            </a:pPr>
            <a:endParaRPr lang="en-US" sz="1677" dirty="0"/>
          </a:p>
        </p:txBody>
      </p:sp>
      <p:sp>
        <p:nvSpPr>
          <p:cNvPr id="14" name="Teardrop 16">
            <a:extLst>
              <a:ext uri="{FF2B5EF4-FFF2-40B4-BE49-F238E27FC236}">
                <a16:creationId xmlns:a16="http://schemas.microsoft.com/office/drawing/2014/main" id="{6790D3A9-E1D6-1C2B-2F15-A8B0F1C08214}"/>
              </a:ext>
            </a:extLst>
          </p:cNvPr>
          <p:cNvSpPr/>
          <p:nvPr/>
        </p:nvSpPr>
        <p:spPr bwMode="auto">
          <a:xfrm rot="8100000">
            <a:off x="677289" y="5070577"/>
            <a:ext cx="556538" cy="556683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9" tIns="30479" rIns="60959" bIns="30479" anchor="ctr"/>
          <a:lstStyle/>
          <a:p>
            <a:pPr algn="ctr">
              <a:defRPr/>
            </a:pPr>
            <a:endParaRPr lang="en-US" sz="1677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1C4152-18F8-4F6B-B2AA-EE162FA05871}"/>
              </a:ext>
            </a:extLst>
          </p:cNvPr>
          <p:cNvSpPr txBox="1"/>
          <p:nvPr/>
        </p:nvSpPr>
        <p:spPr>
          <a:xfrm>
            <a:off x="1349142" y="2395717"/>
            <a:ext cx="9967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Identify your strengths and weaknesses.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C85432-6E6B-DBB1-EE42-DE8B05AFD743}"/>
              </a:ext>
            </a:extLst>
          </p:cNvPr>
          <p:cNvSpPr txBox="1"/>
          <p:nvPr/>
        </p:nvSpPr>
        <p:spPr>
          <a:xfrm>
            <a:off x="1353543" y="3322206"/>
            <a:ext cx="6457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Network internally beyond your current team. 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4974611-B3BE-857A-2402-BDFBEC456557}"/>
              </a:ext>
            </a:extLst>
          </p:cNvPr>
          <p:cNvSpPr txBox="1"/>
          <p:nvPr/>
        </p:nvSpPr>
        <p:spPr>
          <a:xfrm>
            <a:off x="1392203" y="4274873"/>
            <a:ext cx="6457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Build a strong online presence (LinkedIn!).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7068E5-796C-55D3-6F70-57DCAF595727}"/>
              </a:ext>
            </a:extLst>
          </p:cNvPr>
          <p:cNvSpPr txBox="1"/>
          <p:nvPr/>
        </p:nvSpPr>
        <p:spPr>
          <a:xfrm>
            <a:off x="1392203" y="5227539"/>
            <a:ext cx="6457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Be positive, authentic, and consistent.</a:t>
            </a:r>
          </a:p>
        </p:txBody>
      </p:sp>
      <p:sp>
        <p:nvSpPr>
          <p:cNvPr id="45" name="Freeform 33">
            <a:extLst>
              <a:ext uri="{FF2B5EF4-FFF2-40B4-BE49-F238E27FC236}">
                <a16:creationId xmlns:a16="http://schemas.microsoft.com/office/drawing/2014/main" id="{56B47687-4C3B-036B-4555-AE3A6FB9C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016" y="3357323"/>
            <a:ext cx="263607" cy="277336"/>
          </a:xfrm>
          <a:custGeom>
            <a:avLst/>
            <a:gdLst>
              <a:gd name="T0" fmla="*/ 124 w 338"/>
              <a:gd name="T1" fmla="*/ 355 h 356"/>
              <a:gd name="T2" fmla="*/ 124 w 338"/>
              <a:gd name="T3" fmla="*/ 355 h 356"/>
              <a:gd name="T4" fmla="*/ 98 w 338"/>
              <a:gd name="T5" fmla="*/ 337 h 356"/>
              <a:gd name="T6" fmla="*/ 9 w 338"/>
              <a:gd name="T7" fmla="*/ 222 h 356"/>
              <a:gd name="T8" fmla="*/ 18 w 338"/>
              <a:gd name="T9" fmla="*/ 178 h 356"/>
              <a:gd name="T10" fmla="*/ 62 w 338"/>
              <a:gd name="T11" fmla="*/ 178 h 356"/>
              <a:gd name="T12" fmla="*/ 124 w 338"/>
              <a:gd name="T13" fmla="*/ 258 h 356"/>
              <a:gd name="T14" fmla="*/ 266 w 338"/>
              <a:gd name="T15" fmla="*/ 27 h 356"/>
              <a:gd name="T16" fmla="*/ 319 w 338"/>
              <a:gd name="T17" fmla="*/ 9 h 356"/>
              <a:gd name="T18" fmla="*/ 328 w 338"/>
              <a:gd name="T19" fmla="*/ 62 h 356"/>
              <a:gd name="T20" fmla="*/ 160 w 338"/>
              <a:gd name="T21" fmla="*/ 337 h 356"/>
              <a:gd name="T22" fmla="*/ 124 w 338"/>
              <a:gd name="T23" fmla="*/ 355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8" h="356">
                <a:moveTo>
                  <a:pt x="124" y="355"/>
                </a:moveTo>
                <a:lnTo>
                  <a:pt x="124" y="355"/>
                </a:lnTo>
                <a:cubicBezTo>
                  <a:pt x="115" y="355"/>
                  <a:pt x="107" y="346"/>
                  <a:pt x="98" y="337"/>
                </a:cubicBezTo>
                <a:cubicBezTo>
                  <a:pt x="9" y="222"/>
                  <a:pt x="9" y="222"/>
                  <a:pt x="9" y="222"/>
                </a:cubicBezTo>
                <a:cubicBezTo>
                  <a:pt x="0" y="204"/>
                  <a:pt x="0" y="187"/>
                  <a:pt x="18" y="178"/>
                </a:cubicBezTo>
                <a:cubicBezTo>
                  <a:pt x="36" y="160"/>
                  <a:pt x="53" y="168"/>
                  <a:pt x="62" y="178"/>
                </a:cubicBezTo>
                <a:cubicBezTo>
                  <a:pt x="124" y="258"/>
                  <a:pt x="124" y="258"/>
                  <a:pt x="124" y="258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84" y="9"/>
                  <a:pt x="301" y="0"/>
                  <a:pt x="319" y="9"/>
                </a:cubicBezTo>
                <a:cubicBezTo>
                  <a:pt x="337" y="18"/>
                  <a:pt x="337" y="45"/>
                  <a:pt x="328" y="62"/>
                </a:cubicBezTo>
                <a:cubicBezTo>
                  <a:pt x="160" y="337"/>
                  <a:pt x="160" y="337"/>
                  <a:pt x="160" y="337"/>
                </a:cubicBezTo>
                <a:cubicBezTo>
                  <a:pt x="151" y="346"/>
                  <a:pt x="142" y="355"/>
                  <a:pt x="124" y="35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7145" tIns="8573" rIns="17145" bIns="8573" anchor="ctr"/>
          <a:lstStyle/>
          <a:p>
            <a:pPr>
              <a:defRPr/>
            </a:pPr>
            <a:endParaRPr lang="en-US" sz="1677" dirty="0"/>
          </a:p>
        </p:txBody>
      </p:sp>
      <p:sp>
        <p:nvSpPr>
          <p:cNvPr id="46" name="Freeform 33">
            <a:extLst>
              <a:ext uri="{FF2B5EF4-FFF2-40B4-BE49-F238E27FC236}">
                <a16:creationId xmlns:a16="http://schemas.microsoft.com/office/drawing/2014/main" id="{155AB867-EF3E-823F-14E1-A85469DB5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491" y="5224223"/>
            <a:ext cx="263607" cy="277336"/>
          </a:xfrm>
          <a:custGeom>
            <a:avLst/>
            <a:gdLst>
              <a:gd name="T0" fmla="*/ 124 w 338"/>
              <a:gd name="T1" fmla="*/ 355 h 356"/>
              <a:gd name="T2" fmla="*/ 124 w 338"/>
              <a:gd name="T3" fmla="*/ 355 h 356"/>
              <a:gd name="T4" fmla="*/ 98 w 338"/>
              <a:gd name="T5" fmla="*/ 337 h 356"/>
              <a:gd name="T6" fmla="*/ 9 w 338"/>
              <a:gd name="T7" fmla="*/ 222 h 356"/>
              <a:gd name="T8" fmla="*/ 18 w 338"/>
              <a:gd name="T9" fmla="*/ 178 h 356"/>
              <a:gd name="T10" fmla="*/ 62 w 338"/>
              <a:gd name="T11" fmla="*/ 178 h 356"/>
              <a:gd name="T12" fmla="*/ 124 w 338"/>
              <a:gd name="T13" fmla="*/ 258 h 356"/>
              <a:gd name="T14" fmla="*/ 266 w 338"/>
              <a:gd name="T15" fmla="*/ 27 h 356"/>
              <a:gd name="T16" fmla="*/ 319 w 338"/>
              <a:gd name="T17" fmla="*/ 9 h 356"/>
              <a:gd name="T18" fmla="*/ 328 w 338"/>
              <a:gd name="T19" fmla="*/ 62 h 356"/>
              <a:gd name="T20" fmla="*/ 160 w 338"/>
              <a:gd name="T21" fmla="*/ 337 h 356"/>
              <a:gd name="T22" fmla="*/ 124 w 338"/>
              <a:gd name="T23" fmla="*/ 355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8" h="356">
                <a:moveTo>
                  <a:pt x="124" y="355"/>
                </a:moveTo>
                <a:lnTo>
                  <a:pt x="124" y="355"/>
                </a:lnTo>
                <a:cubicBezTo>
                  <a:pt x="115" y="355"/>
                  <a:pt x="107" y="346"/>
                  <a:pt x="98" y="337"/>
                </a:cubicBezTo>
                <a:cubicBezTo>
                  <a:pt x="9" y="222"/>
                  <a:pt x="9" y="222"/>
                  <a:pt x="9" y="222"/>
                </a:cubicBezTo>
                <a:cubicBezTo>
                  <a:pt x="0" y="204"/>
                  <a:pt x="0" y="187"/>
                  <a:pt x="18" y="178"/>
                </a:cubicBezTo>
                <a:cubicBezTo>
                  <a:pt x="36" y="160"/>
                  <a:pt x="53" y="168"/>
                  <a:pt x="62" y="178"/>
                </a:cubicBezTo>
                <a:cubicBezTo>
                  <a:pt x="124" y="258"/>
                  <a:pt x="124" y="258"/>
                  <a:pt x="124" y="258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84" y="9"/>
                  <a:pt x="301" y="0"/>
                  <a:pt x="319" y="9"/>
                </a:cubicBezTo>
                <a:cubicBezTo>
                  <a:pt x="337" y="18"/>
                  <a:pt x="337" y="45"/>
                  <a:pt x="328" y="62"/>
                </a:cubicBezTo>
                <a:cubicBezTo>
                  <a:pt x="160" y="337"/>
                  <a:pt x="160" y="337"/>
                  <a:pt x="160" y="337"/>
                </a:cubicBezTo>
                <a:cubicBezTo>
                  <a:pt x="151" y="346"/>
                  <a:pt x="142" y="355"/>
                  <a:pt x="124" y="35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7145" tIns="8573" rIns="17145" bIns="8573" anchor="ctr"/>
          <a:lstStyle/>
          <a:p>
            <a:pPr>
              <a:defRPr/>
            </a:pPr>
            <a:endParaRPr lang="en-US" sz="1677" dirty="0"/>
          </a:p>
        </p:txBody>
      </p:sp>
      <p:grpSp>
        <p:nvGrpSpPr>
          <p:cNvPr id="47" name="Group 4">
            <a:extLst>
              <a:ext uri="{FF2B5EF4-FFF2-40B4-BE49-F238E27FC236}">
                <a16:creationId xmlns:a16="http://schemas.microsoft.com/office/drawing/2014/main" id="{B0B5A6B9-9F93-B7AE-C94A-0A7C9C27DA24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7355333" y="1419224"/>
            <a:ext cx="4771803" cy="5439079"/>
            <a:chOff x="-25" y="814"/>
            <a:chExt cx="3075" cy="3505"/>
          </a:xfrm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A97198DD-CE90-B27A-1C2F-818C581C5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6" y="1450"/>
              <a:ext cx="68" cy="53"/>
            </a:xfrm>
            <a:custGeom>
              <a:avLst/>
              <a:gdLst>
                <a:gd name="T0" fmla="*/ 46 w 46"/>
                <a:gd name="T1" fmla="*/ 3 h 36"/>
                <a:gd name="T2" fmla="*/ 0 w 46"/>
                <a:gd name="T3" fmla="*/ 7 h 36"/>
                <a:gd name="T4" fmla="*/ 6 w 46"/>
                <a:gd name="T5" fmla="*/ 36 h 36"/>
                <a:gd name="T6" fmla="*/ 46 w 46"/>
                <a:gd name="T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6">
                  <a:moveTo>
                    <a:pt x="46" y="3"/>
                  </a:moveTo>
                  <a:cubicBezTo>
                    <a:pt x="31" y="0"/>
                    <a:pt x="15" y="2"/>
                    <a:pt x="0" y="7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46" y="3"/>
                  </a:lnTo>
                  <a:close/>
                </a:path>
              </a:pathLst>
            </a:custGeom>
            <a:solidFill>
              <a:srgbClr val="F4B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EF229011-10A9-B004-81E6-8CFE93751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7" y="1461"/>
              <a:ext cx="38" cy="75"/>
            </a:xfrm>
            <a:custGeom>
              <a:avLst/>
              <a:gdLst>
                <a:gd name="T0" fmla="*/ 26 w 26"/>
                <a:gd name="T1" fmla="*/ 29 h 51"/>
                <a:gd name="T2" fmla="*/ 20 w 26"/>
                <a:gd name="T3" fmla="*/ 0 h 51"/>
                <a:gd name="T4" fmla="*/ 5 w 26"/>
                <a:gd name="T5" fmla="*/ 8 h 51"/>
                <a:gd name="T6" fmla="*/ 0 w 26"/>
                <a:gd name="T7" fmla="*/ 51 h 51"/>
                <a:gd name="T8" fmla="*/ 26 w 26"/>
                <a:gd name="T9" fmla="*/ 2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1">
                  <a:moveTo>
                    <a:pt x="26" y="29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5" y="2"/>
                    <a:pt x="10" y="5"/>
                    <a:pt x="5" y="8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rgbClr val="E09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F5DCA17D-669C-D1D6-494D-EB97D7B25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" y="3248"/>
              <a:ext cx="1386" cy="1071"/>
            </a:xfrm>
            <a:custGeom>
              <a:avLst/>
              <a:gdLst>
                <a:gd name="T0" fmla="*/ 0 w 1386"/>
                <a:gd name="T1" fmla="*/ 1071 h 1071"/>
                <a:gd name="T2" fmla="*/ 549 w 1386"/>
                <a:gd name="T3" fmla="*/ 1071 h 1071"/>
                <a:gd name="T4" fmla="*/ 1354 w 1386"/>
                <a:gd name="T5" fmla="*/ 441 h 1071"/>
                <a:gd name="T6" fmla="*/ 1386 w 1386"/>
                <a:gd name="T7" fmla="*/ 341 h 1071"/>
                <a:gd name="T8" fmla="*/ 356 w 1386"/>
                <a:gd name="T9" fmla="*/ 0 h 1071"/>
                <a:gd name="T10" fmla="*/ 0 w 1386"/>
                <a:gd name="T11" fmla="*/ 1071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6" h="1071">
                  <a:moveTo>
                    <a:pt x="0" y="1071"/>
                  </a:moveTo>
                  <a:lnTo>
                    <a:pt x="549" y="1071"/>
                  </a:lnTo>
                  <a:lnTo>
                    <a:pt x="1354" y="441"/>
                  </a:lnTo>
                  <a:lnTo>
                    <a:pt x="1386" y="341"/>
                  </a:lnTo>
                  <a:lnTo>
                    <a:pt x="356" y="0"/>
                  </a:lnTo>
                  <a:lnTo>
                    <a:pt x="0" y="10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5AE55BC6-EF41-62BD-1F0F-0F7A96485D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" y="1481"/>
              <a:ext cx="1175" cy="1733"/>
            </a:xfrm>
            <a:custGeom>
              <a:avLst/>
              <a:gdLst>
                <a:gd name="T0" fmla="*/ 759 w 797"/>
                <a:gd name="T1" fmla="*/ 995 h 1179"/>
                <a:gd name="T2" fmla="*/ 482 w 797"/>
                <a:gd name="T3" fmla="*/ 1037 h 1179"/>
                <a:gd name="T4" fmla="*/ 407 w 797"/>
                <a:gd name="T5" fmla="*/ 1025 h 1179"/>
                <a:gd name="T6" fmla="*/ 376 w 797"/>
                <a:gd name="T7" fmla="*/ 1008 h 1179"/>
                <a:gd name="T8" fmla="*/ 371 w 797"/>
                <a:gd name="T9" fmla="*/ 914 h 1179"/>
                <a:gd name="T10" fmla="*/ 368 w 797"/>
                <a:gd name="T11" fmla="*/ 878 h 1179"/>
                <a:gd name="T12" fmla="*/ 368 w 797"/>
                <a:gd name="T13" fmla="*/ 873 h 1179"/>
                <a:gd name="T14" fmla="*/ 251 w 797"/>
                <a:gd name="T15" fmla="*/ 491 h 1179"/>
                <a:gd name="T16" fmla="*/ 247 w 797"/>
                <a:gd name="T17" fmla="*/ 62 h 1179"/>
                <a:gd name="T18" fmla="*/ 242 w 797"/>
                <a:gd name="T19" fmla="*/ 38 h 1179"/>
                <a:gd name="T20" fmla="*/ 210 w 797"/>
                <a:gd name="T21" fmla="*/ 6 h 1179"/>
                <a:gd name="T22" fmla="*/ 184 w 797"/>
                <a:gd name="T23" fmla="*/ 0 h 1179"/>
                <a:gd name="T24" fmla="*/ 62 w 797"/>
                <a:gd name="T25" fmla="*/ 1 h 1179"/>
                <a:gd name="T26" fmla="*/ 0 w 797"/>
                <a:gd name="T27" fmla="*/ 64 h 1179"/>
                <a:gd name="T28" fmla="*/ 5 w 797"/>
                <a:gd name="T29" fmla="*/ 499 h 1179"/>
                <a:gd name="T30" fmla="*/ 8 w 797"/>
                <a:gd name="T31" fmla="*/ 846 h 1179"/>
                <a:gd name="T32" fmla="*/ 55 w 797"/>
                <a:gd name="T33" fmla="*/ 991 h 1179"/>
                <a:gd name="T34" fmla="*/ 623 w 797"/>
                <a:gd name="T35" fmla="*/ 1179 h 1179"/>
                <a:gd name="T36" fmla="*/ 788 w 797"/>
                <a:gd name="T37" fmla="*/ 1007 h 1179"/>
                <a:gd name="T38" fmla="*/ 797 w 797"/>
                <a:gd name="T39" fmla="*/ 974 h 1179"/>
                <a:gd name="T40" fmla="*/ 797 w 797"/>
                <a:gd name="T41" fmla="*/ 976 h 1179"/>
                <a:gd name="T42" fmla="*/ 759 w 797"/>
                <a:gd name="T43" fmla="*/ 995 h 1179"/>
                <a:gd name="T44" fmla="*/ 127 w 797"/>
                <a:gd name="T45" fmla="*/ 814 h 1179"/>
                <a:gd name="T46" fmla="*/ 129 w 797"/>
                <a:gd name="T47" fmla="*/ 790 h 1179"/>
                <a:gd name="T48" fmla="*/ 127 w 797"/>
                <a:gd name="T49" fmla="*/ 831 h 1179"/>
                <a:gd name="T50" fmla="*/ 127 w 797"/>
                <a:gd name="T51" fmla="*/ 814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97" h="1179">
                  <a:moveTo>
                    <a:pt x="759" y="995"/>
                  </a:moveTo>
                  <a:cubicBezTo>
                    <a:pt x="673" y="1037"/>
                    <a:pt x="576" y="1051"/>
                    <a:pt x="482" y="1037"/>
                  </a:cubicBezTo>
                  <a:cubicBezTo>
                    <a:pt x="407" y="1025"/>
                    <a:pt x="407" y="1025"/>
                    <a:pt x="407" y="1025"/>
                  </a:cubicBezTo>
                  <a:cubicBezTo>
                    <a:pt x="395" y="1023"/>
                    <a:pt x="384" y="1017"/>
                    <a:pt x="376" y="1008"/>
                  </a:cubicBezTo>
                  <a:cubicBezTo>
                    <a:pt x="371" y="914"/>
                    <a:pt x="371" y="914"/>
                    <a:pt x="371" y="914"/>
                  </a:cubicBezTo>
                  <a:cubicBezTo>
                    <a:pt x="368" y="878"/>
                    <a:pt x="368" y="878"/>
                    <a:pt x="368" y="878"/>
                  </a:cubicBezTo>
                  <a:cubicBezTo>
                    <a:pt x="368" y="873"/>
                    <a:pt x="368" y="873"/>
                    <a:pt x="368" y="873"/>
                  </a:cubicBezTo>
                  <a:cubicBezTo>
                    <a:pt x="360" y="738"/>
                    <a:pt x="319" y="607"/>
                    <a:pt x="251" y="491"/>
                  </a:cubicBezTo>
                  <a:cubicBezTo>
                    <a:pt x="247" y="62"/>
                    <a:pt x="247" y="62"/>
                    <a:pt x="247" y="62"/>
                  </a:cubicBezTo>
                  <a:cubicBezTo>
                    <a:pt x="247" y="53"/>
                    <a:pt x="245" y="45"/>
                    <a:pt x="242" y="38"/>
                  </a:cubicBezTo>
                  <a:cubicBezTo>
                    <a:pt x="236" y="23"/>
                    <a:pt x="224" y="12"/>
                    <a:pt x="210" y="6"/>
                  </a:cubicBezTo>
                  <a:cubicBezTo>
                    <a:pt x="202" y="2"/>
                    <a:pt x="193" y="0"/>
                    <a:pt x="184" y="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7" y="2"/>
                    <a:pt x="0" y="30"/>
                    <a:pt x="0" y="64"/>
                  </a:cubicBezTo>
                  <a:cubicBezTo>
                    <a:pt x="5" y="499"/>
                    <a:pt x="5" y="499"/>
                    <a:pt x="5" y="499"/>
                  </a:cubicBezTo>
                  <a:cubicBezTo>
                    <a:pt x="8" y="846"/>
                    <a:pt x="8" y="846"/>
                    <a:pt x="8" y="846"/>
                  </a:cubicBezTo>
                  <a:cubicBezTo>
                    <a:pt x="8" y="899"/>
                    <a:pt x="26" y="949"/>
                    <a:pt x="55" y="991"/>
                  </a:cubicBezTo>
                  <a:cubicBezTo>
                    <a:pt x="623" y="1179"/>
                    <a:pt x="623" y="1179"/>
                    <a:pt x="623" y="1179"/>
                  </a:cubicBezTo>
                  <a:cubicBezTo>
                    <a:pt x="700" y="1154"/>
                    <a:pt x="764" y="1092"/>
                    <a:pt x="788" y="1007"/>
                  </a:cubicBezTo>
                  <a:cubicBezTo>
                    <a:pt x="797" y="974"/>
                    <a:pt x="797" y="974"/>
                    <a:pt x="797" y="974"/>
                  </a:cubicBezTo>
                  <a:cubicBezTo>
                    <a:pt x="797" y="976"/>
                    <a:pt x="797" y="976"/>
                    <a:pt x="797" y="976"/>
                  </a:cubicBezTo>
                  <a:lnTo>
                    <a:pt x="759" y="995"/>
                  </a:lnTo>
                  <a:close/>
                  <a:moveTo>
                    <a:pt x="127" y="814"/>
                  </a:moveTo>
                  <a:cubicBezTo>
                    <a:pt x="129" y="790"/>
                    <a:pt x="129" y="790"/>
                    <a:pt x="129" y="790"/>
                  </a:cubicBezTo>
                  <a:cubicBezTo>
                    <a:pt x="127" y="831"/>
                    <a:pt x="127" y="831"/>
                    <a:pt x="127" y="831"/>
                  </a:cubicBezTo>
                  <a:cubicBezTo>
                    <a:pt x="127" y="825"/>
                    <a:pt x="126" y="820"/>
                    <a:pt x="127" y="814"/>
                  </a:cubicBezTo>
                  <a:close/>
                </a:path>
              </a:pathLst>
            </a:custGeom>
            <a:solidFill>
              <a:srgbClr val="F4B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9E5AB8D0-53BD-CF67-E21B-E20AB270C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" y="2825"/>
              <a:ext cx="638" cy="201"/>
            </a:xfrm>
            <a:custGeom>
              <a:avLst/>
              <a:gdLst>
                <a:gd name="T0" fmla="*/ 399 w 433"/>
                <a:gd name="T1" fmla="*/ 41 h 137"/>
                <a:gd name="T2" fmla="*/ 0 w 433"/>
                <a:gd name="T3" fmla="*/ 0 h 137"/>
                <a:gd name="T4" fmla="*/ 5 w 433"/>
                <a:gd name="T5" fmla="*/ 94 h 137"/>
                <a:gd name="T6" fmla="*/ 36 w 433"/>
                <a:gd name="T7" fmla="*/ 111 h 137"/>
                <a:gd name="T8" fmla="*/ 111 w 433"/>
                <a:gd name="T9" fmla="*/ 123 h 137"/>
                <a:gd name="T10" fmla="*/ 388 w 433"/>
                <a:gd name="T11" fmla="*/ 81 h 137"/>
                <a:gd name="T12" fmla="*/ 426 w 433"/>
                <a:gd name="T13" fmla="*/ 62 h 137"/>
                <a:gd name="T14" fmla="*/ 426 w 433"/>
                <a:gd name="T15" fmla="*/ 60 h 137"/>
                <a:gd name="T16" fmla="*/ 433 w 433"/>
                <a:gd name="T17" fmla="*/ 36 h 137"/>
                <a:gd name="T18" fmla="*/ 399 w 433"/>
                <a:gd name="T19" fmla="*/ 4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3" h="137">
                  <a:moveTo>
                    <a:pt x="399" y="4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94"/>
                    <a:pt x="5" y="94"/>
                    <a:pt x="5" y="94"/>
                  </a:cubicBezTo>
                  <a:cubicBezTo>
                    <a:pt x="13" y="103"/>
                    <a:pt x="24" y="109"/>
                    <a:pt x="36" y="111"/>
                  </a:cubicBezTo>
                  <a:cubicBezTo>
                    <a:pt x="111" y="123"/>
                    <a:pt x="111" y="123"/>
                    <a:pt x="111" y="123"/>
                  </a:cubicBezTo>
                  <a:cubicBezTo>
                    <a:pt x="205" y="137"/>
                    <a:pt x="302" y="123"/>
                    <a:pt x="388" y="81"/>
                  </a:cubicBezTo>
                  <a:cubicBezTo>
                    <a:pt x="426" y="62"/>
                    <a:pt x="426" y="62"/>
                    <a:pt x="426" y="62"/>
                  </a:cubicBezTo>
                  <a:cubicBezTo>
                    <a:pt x="426" y="60"/>
                    <a:pt x="426" y="60"/>
                    <a:pt x="426" y="60"/>
                  </a:cubicBezTo>
                  <a:cubicBezTo>
                    <a:pt x="433" y="36"/>
                    <a:pt x="433" y="36"/>
                    <a:pt x="433" y="36"/>
                  </a:cubicBezTo>
                  <a:cubicBezTo>
                    <a:pt x="422" y="40"/>
                    <a:pt x="411" y="42"/>
                    <a:pt x="399" y="41"/>
                  </a:cubicBezTo>
                  <a:close/>
                </a:path>
              </a:pathLst>
            </a:custGeom>
            <a:solidFill>
              <a:srgbClr val="E09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B05CBD4B-1373-E9E5-CB8F-33575D3DE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814"/>
              <a:ext cx="1132" cy="770"/>
            </a:xfrm>
            <a:custGeom>
              <a:avLst/>
              <a:gdLst>
                <a:gd name="T0" fmla="*/ 32 w 768"/>
                <a:gd name="T1" fmla="*/ 492 h 524"/>
                <a:gd name="T2" fmla="*/ 70 w 768"/>
                <a:gd name="T3" fmla="*/ 117 h 524"/>
                <a:gd name="T4" fmla="*/ 160 w 768"/>
                <a:gd name="T5" fmla="*/ 44 h 524"/>
                <a:gd name="T6" fmla="*/ 244 w 768"/>
                <a:gd name="T7" fmla="*/ 52 h 524"/>
                <a:gd name="T8" fmla="*/ 276 w 768"/>
                <a:gd name="T9" fmla="*/ 77 h 524"/>
                <a:gd name="T10" fmla="*/ 285 w 768"/>
                <a:gd name="T11" fmla="*/ 98 h 524"/>
                <a:gd name="T12" fmla="*/ 318 w 768"/>
                <a:gd name="T13" fmla="*/ 123 h 524"/>
                <a:gd name="T14" fmla="*/ 480 w 768"/>
                <a:gd name="T15" fmla="*/ 139 h 524"/>
                <a:gd name="T16" fmla="*/ 518 w 768"/>
                <a:gd name="T17" fmla="*/ 122 h 524"/>
                <a:gd name="T18" fmla="*/ 531 w 768"/>
                <a:gd name="T19" fmla="*/ 103 h 524"/>
                <a:gd name="T20" fmla="*/ 567 w 768"/>
                <a:gd name="T21" fmla="*/ 85 h 524"/>
                <a:gd name="T22" fmla="*/ 651 w 768"/>
                <a:gd name="T23" fmla="*/ 94 h 524"/>
                <a:gd name="T24" fmla="*/ 725 w 768"/>
                <a:gd name="T25" fmla="*/ 184 h 524"/>
                <a:gd name="T26" fmla="*/ 690 w 768"/>
                <a:gd name="T27" fmla="*/ 524 h 524"/>
                <a:gd name="T28" fmla="*/ 728 w 768"/>
                <a:gd name="T29" fmla="*/ 491 h 524"/>
                <a:gd name="T30" fmla="*/ 733 w 768"/>
                <a:gd name="T31" fmla="*/ 448 h 524"/>
                <a:gd name="T32" fmla="*/ 764 w 768"/>
                <a:gd name="T33" fmla="*/ 144 h 524"/>
                <a:gd name="T34" fmla="*/ 698 w 768"/>
                <a:gd name="T35" fmla="*/ 63 h 524"/>
                <a:gd name="T36" fmla="*/ 121 w 768"/>
                <a:gd name="T37" fmla="*/ 4 h 524"/>
                <a:gd name="T38" fmla="*/ 40 w 768"/>
                <a:gd name="T39" fmla="*/ 70 h 524"/>
                <a:gd name="T40" fmla="*/ 0 w 768"/>
                <a:gd name="T41" fmla="*/ 460 h 524"/>
                <a:gd name="T42" fmla="*/ 32 w 768"/>
                <a:gd name="T43" fmla="*/ 492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68" h="524">
                  <a:moveTo>
                    <a:pt x="32" y="492"/>
                  </a:moveTo>
                  <a:cubicBezTo>
                    <a:pt x="70" y="117"/>
                    <a:pt x="70" y="117"/>
                    <a:pt x="70" y="117"/>
                  </a:cubicBezTo>
                  <a:cubicBezTo>
                    <a:pt x="75" y="72"/>
                    <a:pt x="115" y="39"/>
                    <a:pt x="160" y="44"/>
                  </a:cubicBezTo>
                  <a:cubicBezTo>
                    <a:pt x="244" y="52"/>
                    <a:pt x="244" y="52"/>
                    <a:pt x="244" y="52"/>
                  </a:cubicBezTo>
                  <a:cubicBezTo>
                    <a:pt x="259" y="54"/>
                    <a:pt x="271" y="63"/>
                    <a:pt x="276" y="77"/>
                  </a:cubicBezTo>
                  <a:cubicBezTo>
                    <a:pt x="285" y="98"/>
                    <a:pt x="285" y="98"/>
                    <a:pt x="285" y="98"/>
                  </a:cubicBezTo>
                  <a:cubicBezTo>
                    <a:pt x="290" y="112"/>
                    <a:pt x="303" y="121"/>
                    <a:pt x="318" y="123"/>
                  </a:cubicBezTo>
                  <a:cubicBezTo>
                    <a:pt x="480" y="139"/>
                    <a:pt x="480" y="139"/>
                    <a:pt x="480" y="139"/>
                  </a:cubicBezTo>
                  <a:cubicBezTo>
                    <a:pt x="495" y="141"/>
                    <a:pt x="510" y="134"/>
                    <a:pt x="518" y="122"/>
                  </a:cubicBezTo>
                  <a:cubicBezTo>
                    <a:pt x="531" y="103"/>
                    <a:pt x="531" y="103"/>
                    <a:pt x="531" y="103"/>
                  </a:cubicBezTo>
                  <a:cubicBezTo>
                    <a:pt x="539" y="91"/>
                    <a:pt x="553" y="84"/>
                    <a:pt x="567" y="85"/>
                  </a:cubicBezTo>
                  <a:cubicBezTo>
                    <a:pt x="651" y="94"/>
                    <a:pt x="651" y="94"/>
                    <a:pt x="651" y="94"/>
                  </a:cubicBezTo>
                  <a:cubicBezTo>
                    <a:pt x="696" y="99"/>
                    <a:pt x="729" y="139"/>
                    <a:pt x="725" y="184"/>
                  </a:cubicBezTo>
                  <a:cubicBezTo>
                    <a:pt x="690" y="524"/>
                    <a:pt x="690" y="524"/>
                    <a:pt x="690" y="524"/>
                  </a:cubicBezTo>
                  <a:cubicBezTo>
                    <a:pt x="728" y="491"/>
                    <a:pt x="728" y="491"/>
                    <a:pt x="728" y="491"/>
                  </a:cubicBezTo>
                  <a:cubicBezTo>
                    <a:pt x="733" y="448"/>
                    <a:pt x="733" y="448"/>
                    <a:pt x="733" y="448"/>
                  </a:cubicBezTo>
                  <a:cubicBezTo>
                    <a:pt x="764" y="144"/>
                    <a:pt x="764" y="144"/>
                    <a:pt x="764" y="144"/>
                  </a:cubicBezTo>
                  <a:cubicBezTo>
                    <a:pt x="768" y="103"/>
                    <a:pt x="738" y="67"/>
                    <a:pt x="698" y="63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80" y="0"/>
                    <a:pt x="44" y="29"/>
                    <a:pt x="40" y="70"/>
                  </a:cubicBezTo>
                  <a:cubicBezTo>
                    <a:pt x="0" y="460"/>
                    <a:pt x="0" y="460"/>
                    <a:pt x="0" y="460"/>
                  </a:cubicBezTo>
                  <a:cubicBezTo>
                    <a:pt x="14" y="466"/>
                    <a:pt x="26" y="477"/>
                    <a:pt x="32" y="492"/>
                  </a:cubicBezTo>
                  <a:close/>
                </a:path>
              </a:pathLst>
            </a:custGeom>
            <a:solidFill>
              <a:srgbClr val="858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951A7C55-DF36-B49B-4086-A96C9475B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" y="2643"/>
              <a:ext cx="4" cy="60"/>
            </a:xfrm>
            <a:custGeom>
              <a:avLst/>
              <a:gdLst>
                <a:gd name="T0" fmla="*/ 1 w 3"/>
                <a:gd name="T1" fmla="*/ 24 h 41"/>
                <a:gd name="T2" fmla="*/ 1 w 3"/>
                <a:gd name="T3" fmla="*/ 41 h 41"/>
                <a:gd name="T4" fmla="*/ 3 w 3"/>
                <a:gd name="T5" fmla="*/ 0 h 41"/>
                <a:gd name="T6" fmla="*/ 1 w 3"/>
                <a:gd name="T7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1">
                  <a:moveTo>
                    <a:pt x="1" y="24"/>
                  </a:moveTo>
                  <a:cubicBezTo>
                    <a:pt x="0" y="30"/>
                    <a:pt x="1" y="35"/>
                    <a:pt x="1" y="41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1" y="24"/>
                  </a:lnTo>
                  <a:close/>
                </a:path>
              </a:pathLst>
            </a:custGeom>
            <a:solidFill>
              <a:srgbClr val="858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243195AB-F051-1D6D-6082-2403F3315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" y="2675"/>
              <a:ext cx="723" cy="212"/>
            </a:xfrm>
            <a:custGeom>
              <a:avLst/>
              <a:gdLst>
                <a:gd name="T0" fmla="*/ 456 w 491"/>
                <a:gd name="T1" fmla="*/ 1 h 144"/>
                <a:gd name="T2" fmla="*/ 453 w 491"/>
                <a:gd name="T3" fmla="*/ 30 h 144"/>
                <a:gd name="T4" fmla="*/ 363 w 491"/>
                <a:gd name="T5" fmla="*/ 103 h 144"/>
                <a:gd name="T6" fmla="*/ 0 w 491"/>
                <a:gd name="T7" fmla="*/ 66 h 144"/>
                <a:gd name="T8" fmla="*/ 3 w 491"/>
                <a:gd name="T9" fmla="*/ 102 h 144"/>
                <a:gd name="T10" fmla="*/ 402 w 491"/>
                <a:gd name="T11" fmla="*/ 143 h 144"/>
                <a:gd name="T12" fmla="*/ 436 w 491"/>
                <a:gd name="T13" fmla="*/ 138 h 144"/>
                <a:gd name="T14" fmla="*/ 483 w 491"/>
                <a:gd name="T15" fmla="*/ 76 h 144"/>
                <a:gd name="T16" fmla="*/ 491 w 491"/>
                <a:gd name="T17" fmla="*/ 0 h 144"/>
                <a:gd name="T18" fmla="*/ 456 w 491"/>
                <a:gd name="T19" fmla="*/ 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1" h="144">
                  <a:moveTo>
                    <a:pt x="456" y="1"/>
                  </a:moveTo>
                  <a:cubicBezTo>
                    <a:pt x="453" y="30"/>
                    <a:pt x="453" y="30"/>
                    <a:pt x="453" y="30"/>
                  </a:cubicBezTo>
                  <a:cubicBezTo>
                    <a:pt x="448" y="75"/>
                    <a:pt x="408" y="107"/>
                    <a:pt x="363" y="10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402" y="143"/>
                    <a:pt x="402" y="143"/>
                    <a:pt x="402" y="143"/>
                  </a:cubicBezTo>
                  <a:cubicBezTo>
                    <a:pt x="414" y="144"/>
                    <a:pt x="425" y="142"/>
                    <a:pt x="436" y="138"/>
                  </a:cubicBezTo>
                  <a:cubicBezTo>
                    <a:pt x="461" y="128"/>
                    <a:pt x="480" y="105"/>
                    <a:pt x="483" y="76"/>
                  </a:cubicBezTo>
                  <a:cubicBezTo>
                    <a:pt x="491" y="0"/>
                    <a:pt x="491" y="0"/>
                    <a:pt x="491" y="0"/>
                  </a:cubicBezTo>
                  <a:lnTo>
                    <a:pt x="456" y="1"/>
                  </a:lnTo>
                  <a:close/>
                </a:path>
              </a:pathLst>
            </a:custGeom>
            <a:solidFill>
              <a:srgbClr val="858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AB199D49-A4D5-B6C6-0DBA-BDBAE5C3E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" y="871"/>
              <a:ext cx="1027" cy="1961"/>
            </a:xfrm>
            <a:custGeom>
              <a:avLst/>
              <a:gdLst>
                <a:gd name="T0" fmla="*/ 693 w 697"/>
                <a:gd name="T1" fmla="*/ 145 h 1334"/>
                <a:gd name="T2" fmla="*/ 619 w 697"/>
                <a:gd name="T3" fmla="*/ 55 h 1334"/>
                <a:gd name="T4" fmla="*/ 535 w 697"/>
                <a:gd name="T5" fmla="*/ 46 h 1334"/>
                <a:gd name="T6" fmla="*/ 499 w 697"/>
                <a:gd name="T7" fmla="*/ 64 h 1334"/>
                <a:gd name="T8" fmla="*/ 486 w 697"/>
                <a:gd name="T9" fmla="*/ 83 h 1334"/>
                <a:gd name="T10" fmla="*/ 448 w 697"/>
                <a:gd name="T11" fmla="*/ 100 h 1334"/>
                <a:gd name="T12" fmla="*/ 286 w 697"/>
                <a:gd name="T13" fmla="*/ 84 h 1334"/>
                <a:gd name="T14" fmla="*/ 253 w 697"/>
                <a:gd name="T15" fmla="*/ 59 h 1334"/>
                <a:gd name="T16" fmla="*/ 244 w 697"/>
                <a:gd name="T17" fmla="*/ 38 h 1334"/>
                <a:gd name="T18" fmla="*/ 212 w 697"/>
                <a:gd name="T19" fmla="*/ 13 h 1334"/>
                <a:gd name="T20" fmla="*/ 128 w 697"/>
                <a:gd name="T21" fmla="*/ 5 h 1334"/>
                <a:gd name="T22" fmla="*/ 38 w 697"/>
                <a:gd name="T23" fmla="*/ 78 h 1334"/>
                <a:gd name="T24" fmla="*/ 0 w 697"/>
                <a:gd name="T25" fmla="*/ 453 h 1334"/>
                <a:gd name="T26" fmla="*/ 5 w 697"/>
                <a:gd name="T27" fmla="*/ 477 h 1334"/>
                <a:gd name="T28" fmla="*/ 9 w 697"/>
                <a:gd name="T29" fmla="*/ 906 h 1334"/>
                <a:gd name="T30" fmla="*/ 126 w 697"/>
                <a:gd name="T31" fmla="*/ 1288 h 1334"/>
                <a:gd name="T32" fmla="*/ 126 w 697"/>
                <a:gd name="T33" fmla="*/ 1293 h 1334"/>
                <a:gd name="T34" fmla="*/ 489 w 697"/>
                <a:gd name="T35" fmla="*/ 1330 h 1334"/>
                <a:gd name="T36" fmla="*/ 579 w 697"/>
                <a:gd name="T37" fmla="*/ 1257 h 1334"/>
                <a:gd name="T38" fmla="*/ 582 w 697"/>
                <a:gd name="T39" fmla="*/ 1228 h 1334"/>
                <a:gd name="T40" fmla="*/ 566 w 697"/>
                <a:gd name="T41" fmla="*/ 1228 h 1334"/>
                <a:gd name="T42" fmla="*/ 476 w 697"/>
                <a:gd name="T43" fmla="*/ 1140 h 1334"/>
                <a:gd name="T44" fmla="*/ 476 w 697"/>
                <a:gd name="T45" fmla="*/ 1114 h 1334"/>
                <a:gd name="T46" fmla="*/ 548 w 697"/>
                <a:gd name="T47" fmla="*/ 1025 h 1334"/>
                <a:gd name="T48" fmla="*/ 492 w 697"/>
                <a:gd name="T49" fmla="*/ 944 h 1334"/>
                <a:gd name="T50" fmla="*/ 492 w 697"/>
                <a:gd name="T51" fmla="*/ 918 h 1334"/>
                <a:gd name="T52" fmla="*/ 511 w 697"/>
                <a:gd name="T53" fmla="*/ 862 h 1334"/>
                <a:gd name="T54" fmla="*/ 481 w 697"/>
                <a:gd name="T55" fmla="*/ 842 h 1334"/>
                <a:gd name="T56" fmla="*/ 449 w 697"/>
                <a:gd name="T57" fmla="*/ 809 h 1334"/>
                <a:gd name="T58" fmla="*/ 427 w 697"/>
                <a:gd name="T59" fmla="*/ 694 h 1334"/>
                <a:gd name="T60" fmla="*/ 184 w 697"/>
                <a:gd name="T61" fmla="*/ 818 h 1334"/>
                <a:gd name="T62" fmla="*/ 93 w 697"/>
                <a:gd name="T63" fmla="*/ 807 h 1334"/>
                <a:gd name="T64" fmla="*/ 84 w 697"/>
                <a:gd name="T65" fmla="*/ 798 h 1334"/>
                <a:gd name="T66" fmla="*/ 87 w 697"/>
                <a:gd name="T67" fmla="*/ 706 h 1334"/>
                <a:gd name="T68" fmla="*/ 439 w 697"/>
                <a:gd name="T69" fmla="*/ 360 h 1334"/>
                <a:gd name="T70" fmla="*/ 510 w 697"/>
                <a:gd name="T71" fmla="*/ 383 h 1334"/>
                <a:gd name="T72" fmla="*/ 520 w 697"/>
                <a:gd name="T73" fmla="*/ 431 h 1334"/>
                <a:gd name="T74" fmla="*/ 557 w 697"/>
                <a:gd name="T75" fmla="*/ 463 h 1334"/>
                <a:gd name="T76" fmla="*/ 575 w 697"/>
                <a:gd name="T77" fmla="*/ 555 h 1334"/>
                <a:gd name="T78" fmla="*/ 658 w 697"/>
                <a:gd name="T79" fmla="*/ 485 h 1334"/>
                <a:gd name="T80" fmla="*/ 693 w 697"/>
                <a:gd name="T81" fmla="*/ 145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7" h="1334">
                  <a:moveTo>
                    <a:pt x="693" y="145"/>
                  </a:moveTo>
                  <a:cubicBezTo>
                    <a:pt x="697" y="100"/>
                    <a:pt x="664" y="60"/>
                    <a:pt x="619" y="55"/>
                  </a:cubicBezTo>
                  <a:cubicBezTo>
                    <a:pt x="535" y="46"/>
                    <a:pt x="535" y="46"/>
                    <a:pt x="535" y="46"/>
                  </a:cubicBezTo>
                  <a:cubicBezTo>
                    <a:pt x="521" y="45"/>
                    <a:pt x="507" y="52"/>
                    <a:pt x="499" y="64"/>
                  </a:cubicBezTo>
                  <a:cubicBezTo>
                    <a:pt x="486" y="83"/>
                    <a:pt x="486" y="83"/>
                    <a:pt x="486" y="83"/>
                  </a:cubicBezTo>
                  <a:cubicBezTo>
                    <a:pt x="478" y="95"/>
                    <a:pt x="463" y="102"/>
                    <a:pt x="448" y="100"/>
                  </a:cubicBezTo>
                  <a:cubicBezTo>
                    <a:pt x="286" y="84"/>
                    <a:pt x="286" y="84"/>
                    <a:pt x="286" y="84"/>
                  </a:cubicBezTo>
                  <a:cubicBezTo>
                    <a:pt x="271" y="82"/>
                    <a:pt x="258" y="73"/>
                    <a:pt x="253" y="59"/>
                  </a:cubicBezTo>
                  <a:cubicBezTo>
                    <a:pt x="244" y="38"/>
                    <a:pt x="244" y="38"/>
                    <a:pt x="244" y="38"/>
                  </a:cubicBezTo>
                  <a:cubicBezTo>
                    <a:pt x="239" y="24"/>
                    <a:pt x="227" y="15"/>
                    <a:pt x="212" y="13"/>
                  </a:cubicBezTo>
                  <a:cubicBezTo>
                    <a:pt x="128" y="5"/>
                    <a:pt x="128" y="5"/>
                    <a:pt x="128" y="5"/>
                  </a:cubicBezTo>
                  <a:cubicBezTo>
                    <a:pt x="83" y="0"/>
                    <a:pt x="43" y="33"/>
                    <a:pt x="38" y="78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3" y="460"/>
                    <a:pt x="5" y="468"/>
                    <a:pt x="5" y="477"/>
                  </a:cubicBezTo>
                  <a:cubicBezTo>
                    <a:pt x="9" y="906"/>
                    <a:pt x="9" y="906"/>
                    <a:pt x="9" y="906"/>
                  </a:cubicBezTo>
                  <a:cubicBezTo>
                    <a:pt x="77" y="1022"/>
                    <a:pt x="118" y="1153"/>
                    <a:pt x="126" y="1288"/>
                  </a:cubicBezTo>
                  <a:cubicBezTo>
                    <a:pt x="126" y="1293"/>
                    <a:pt x="126" y="1293"/>
                    <a:pt x="126" y="1293"/>
                  </a:cubicBezTo>
                  <a:cubicBezTo>
                    <a:pt x="489" y="1330"/>
                    <a:pt x="489" y="1330"/>
                    <a:pt x="489" y="1330"/>
                  </a:cubicBezTo>
                  <a:cubicBezTo>
                    <a:pt x="534" y="1334"/>
                    <a:pt x="574" y="1302"/>
                    <a:pt x="579" y="1257"/>
                  </a:cubicBezTo>
                  <a:cubicBezTo>
                    <a:pt x="582" y="1228"/>
                    <a:pt x="582" y="1228"/>
                    <a:pt x="582" y="1228"/>
                  </a:cubicBezTo>
                  <a:cubicBezTo>
                    <a:pt x="566" y="1228"/>
                    <a:pt x="566" y="1228"/>
                    <a:pt x="566" y="1228"/>
                  </a:cubicBezTo>
                  <a:cubicBezTo>
                    <a:pt x="517" y="1228"/>
                    <a:pt x="476" y="1189"/>
                    <a:pt x="476" y="1140"/>
                  </a:cubicBezTo>
                  <a:cubicBezTo>
                    <a:pt x="476" y="1114"/>
                    <a:pt x="476" y="1114"/>
                    <a:pt x="476" y="1114"/>
                  </a:cubicBezTo>
                  <a:cubicBezTo>
                    <a:pt x="475" y="1070"/>
                    <a:pt x="506" y="1033"/>
                    <a:pt x="548" y="1025"/>
                  </a:cubicBezTo>
                  <a:cubicBezTo>
                    <a:pt x="516" y="1012"/>
                    <a:pt x="493" y="981"/>
                    <a:pt x="492" y="944"/>
                  </a:cubicBezTo>
                  <a:cubicBezTo>
                    <a:pt x="492" y="918"/>
                    <a:pt x="492" y="918"/>
                    <a:pt x="492" y="918"/>
                  </a:cubicBezTo>
                  <a:cubicBezTo>
                    <a:pt x="492" y="897"/>
                    <a:pt x="499" y="877"/>
                    <a:pt x="511" y="862"/>
                  </a:cubicBezTo>
                  <a:cubicBezTo>
                    <a:pt x="498" y="859"/>
                    <a:pt x="487" y="852"/>
                    <a:pt x="481" y="842"/>
                  </a:cubicBezTo>
                  <a:cubicBezTo>
                    <a:pt x="465" y="838"/>
                    <a:pt x="452" y="826"/>
                    <a:pt x="449" y="809"/>
                  </a:cubicBezTo>
                  <a:cubicBezTo>
                    <a:pt x="427" y="694"/>
                    <a:pt x="427" y="694"/>
                    <a:pt x="427" y="694"/>
                  </a:cubicBezTo>
                  <a:cubicBezTo>
                    <a:pt x="184" y="818"/>
                    <a:pt x="184" y="818"/>
                    <a:pt x="184" y="818"/>
                  </a:cubicBezTo>
                  <a:cubicBezTo>
                    <a:pt x="154" y="833"/>
                    <a:pt x="116" y="828"/>
                    <a:pt x="93" y="807"/>
                  </a:cubicBezTo>
                  <a:cubicBezTo>
                    <a:pt x="90" y="804"/>
                    <a:pt x="87" y="802"/>
                    <a:pt x="84" y="798"/>
                  </a:cubicBezTo>
                  <a:cubicBezTo>
                    <a:pt x="60" y="772"/>
                    <a:pt x="61" y="731"/>
                    <a:pt x="87" y="706"/>
                  </a:cubicBezTo>
                  <a:cubicBezTo>
                    <a:pt x="439" y="360"/>
                    <a:pt x="439" y="360"/>
                    <a:pt x="439" y="360"/>
                  </a:cubicBezTo>
                  <a:cubicBezTo>
                    <a:pt x="463" y="337"/>
                    <a:pt x="504" y="350"/>
                    <a:pt x="510" y="383"/>
                  </a:cubicBezTo>
                  <a:cubicBezTo>
                    <a:pt x="520" y="431"/>
                    <a:pt x="520" y="431"/>
                    <a:pt x="520" y="431"/>
                  </a:cubicBezTo>
                  <a:cubicBezTo>
                    <a:pt x="538" y="434"/>
                    <a:pt x="554" y="445"/>
                    <a:pt x="557" y="463"/>
                  </a:cubicBezTo>
                  <a:cubicBezTo>
                    <a:pt x="575" y="555"/>
                    <a:pt x="575" y="555"/>
                    <a:pt x="575" y="555"/>
                  </a:cubicBezTo>
                  <a:cubicBezTo>
                    <a:pt x="658" y="485"/>
                    <a:pt x="658" y="485"/>
                    <a:pt x="658" y="485"/>
                  </a:cubicBezTo>
                  <a:cubicBezTo>
                    <a:pt x="693" y="145"/>
                    <a:pt x="693" y="145"/>
                    <a:pt x="693" y="1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EE0A8347-9C5E-FF66-CC37-69E9B855D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" y="2901"/>
              <a:ext cx="1147" cy="688"/>
            </a:xfrm>
            <a:custGeom>
              <a:avLst/>
              <a:gdLst>
                <a:gd name="T0" fmla="*/ 115 w 1147"/>
                <a:gd name="T1" fmla="*/ 0 h 688"/>
                <a:gd name="T2" fmla="*/ 0 w 1147"/>
                <a:gd name="T3" fmla="*/ 347 h 688"/>
                <a:gd name="T4" fmla="*/ 1104 w 1147"/>
                <a:gd name="T5" fmla="*/ 468 h 688"/>
                <a:gd name="T6" fmla="*/ 1030 w 1147"/>
                <a:gd name="T7" fmla="*/ 688 h 688"/>
                <a:gd name="T8" fmla="*/ 1147 w 1147"/>
                <a:gd name="T9" fmla="*/ 343 h 688"/>
                <a:gd name="T10" fmla="*/ 1061 w 1147"/>
                <a:gd name="T11" fmla="*/ 313 h 688"/>
                <a:gd name="T12" fmla="*/ 224 w 1147"/>
                <a:gd name="T13" fmla="*/ 37 h 688"/>
                <a:gd name="T14" fmla="*/ 115 w 1147"/>
                <a:gd name="T15" fmla="*/ 0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7" h="688">
                  <a:moveTo>
                    <a:pt x="115" y="0"/>
                  </a:moveTo>
                  <a:lnTo>
                    <a:pt x="0" y="347"/>
                  </a:lnTo>
                  <a:lnTo>
                    <a:pt x="1104" y="468"/>
                  </a:lnTo>
                  <a:lnTo>
                    <a:pt x="1030" y="688"/>
                  </a:lnTo>
                  <a:lnTo>
                    <a:pt x="1147" y="343"/>
                  </a:lnTo>
                  <a:lnTo>
                    <a:pt x="1061" y="313"/>
                  </a:lnTo>
                  <a:lnTo>
                    <a:pt x="224" y="37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0AB57027-E21C-3F1F-2C2C-A0B741DCC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" y="3248"/>
              <a:ext cx="1104" cy="341"/>
            </a:xfrm>
            <a:custGeom>
              <a:avLst/>
              <a:gdLst>
                <a:gd name="T0" fmla="*/ 0 w 1104"/>
                <a:gd name="T1" fmla="*/ 0 h 341"/>
                <a:gd name="T2" fmla="*/ 0 w 1104"/>
                <a:gd name="T3" fmla="*/ 0 h 341"/>
                <a:gd name="T4" fmla="*/ 1030 w 1104"/>
                <a:gd name="T5" fmla="*/ 341 h 341"/>
                <a:gd name="T6" fmla="*/ 1030 w 1104"/>
                <a:gd name="T7" fmla="*/ 341 h 341"/>
                <a:gd name="T8" fmla="*/ 1104 w 1104"/>
                <a:gd name="T9" fmla="*/ 121 h 341"/>
                <a:gd name="T10" fmla="*/ 0 w 1104"/>
                <a:gd name="T11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4" h="341">
                  <a:moveTo>
                    <a:pt x="0" y="0"/>
                  </a:moveTo>
                  <a:lnTo>
                    <a:pt x="0" y="0"/>
                  </a:lnTo>
                  <a:lnTo>
                    <a:pt x="1030" y="341"/>
                  </a:lnTo>
                  <a:lnTo>
                    <a:pt x="1030" y="341"/>
                  </a:lnTo>
                  <a:lnTo>
                    <a:pt x="1104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22E42CB2-DAEC-594D-AADA-517CB369B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" y="3689"/>
              <a:ext cx="805" cy="630"/>
            </a:xfrm>
            <a:custGeom>
              <a:avLst/>
              <a:gdLst>
                <a:gd name="T0" fmla="*/ 594 w 805"/>
                <a:gd name="T1" fmla="*/ 630 h 630"/>
                <a:gd name="T2" fmla="*/ 805 w 805"/>
                <a:gd name="T3" fmla="*/ 0 h 630"/>
                <a:gd name="T4" fmla="*/ 0 w 805"/>
                <a:gd name="T5" fmla="*/ 630 h 630"/>
                <a:gd name="T6" fmla="*/ 594 w 805"/>
                <a:gd name="T7" fmla="*/ 630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5" h="630">
                  <a:moveTo>
                    <a:pt x="594" y="630"/>
                  </a:moveTo>
                  <a:lnTo>
                    <a:pt x="805" y="0"/>
                  </a:lnTo>
                  <a:lnTo>
                    <a:pt x="0" y="630"/>
                  </a:lnTo>
                  <a:lnTo>
                    <a:pt x="594" y="63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3371A582-CEB5-AF6C-61D0-E133A9F6E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" y="1993"/>
              <a:ext cx="215" cy="103"/>
            </a:xfrm>
            <a:custGeom>
              <a:avLst/>
              <a:gdLst>
                <a:gd name="T0" fmla="*/ 0 w 146"/>
                <a:gd name="T1" fmla="*/ 64 h 70"/>
                <a:gd name="T2" fmla="*/ 37 w 146"/>
                <a:gd name="T3" fmla="*/ 63 h 70"/>
                <a:gd name="T4" fmla="*/ 73 w 146"/>
                <a:gd name="T5" fmla="*/ 70 h 70"/>
                <a:gd name="T6" fmla="*/ 146 w 146"/>
                <a:gd name="T7" fmla="*/ 0 h 70"/>
                <a:gd name="T8" fmla="*/ 18 w 146"/>
                <a:gd name="T9" fmla="*/ 45 h 70"/>
                <a:gd name="T10" fmla="*/ 0 w 146"/>
                <a:gd name="T11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70">
                  <a:moveTo>
                    <a:pt x="0" y="64"/>
                  </a:moveTo>
                  <a:cubicBezTo>
                    <a:pt x="37" y="63"/>
                    <a:pt x="37" y="63"/>
                    <a:pt x="37" y="63"/>
                  </a:cubicBezTo>
                  <a:cubicBezTo>
                    <a:pt x="50" y="63"/>
                    <a:pt x="62" y="66"/>
                    <a:pt x="73" y="70"/>
                  </a:cubicBezTo>
                  <a:cubicBezTo>
                    <a:pt x="109" y="65"/>
                    <a:pt x="138" y="36"/>
                    <a:pt x="146" y="0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0" y="64"/>
                    <a:pt x="0" y="64"/>
                    <a:pt x="0" y="64"/>
                  </a:cubicBezTo>
                </a:path>
              </a:pathLst>
            </a:custGeom>
            <a:solidFill>
              <a:srgbClr val="E09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F7F1A392-CC10-321F-7164-C2905B64A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2" y="2060"/>
              <a:ext cx="455" cy="617"/>
            </a:xfrm>
            <a:custGeom>
              <a:avLst/>
              <a:gdLst>
                <a:gd name="T0" fmla="*/ 194 w 309"/>
                <a:gd name="T1" fmla="*/ 19 h 420"/>
                <a:gd name="T2" fmla="*/ 212 w 309"/>
                <a:gd name="T3" fmla="*/ 0 h 420"/>
                <a:gd name="T4" fmla="*/ 62 w 309"/>
                <a:gd name="T5" fmla="*/ 52 h 420"/>
                <a:gd name="T6" fmla="*/ 36 w 309"/>
                <a:gd name="T7" fmla="*/ 54 h 420"/>
                <a:gd name="T8" fmla="*/ 17 w 309"/>
                <a:gd name="T9" fmla="*/ 110 h 420"/>
                <a:gd name="T10" fmla="*/ 17 w 309"/>
                <a:gd name="T11" fmla="*/ 136 h 420"/>
                <a:gd name="T12" fmla="*/ 73 w 309"/>
                <a:gd name="T13" fmla="*/ 217 h 420"/>
                <a:gd name="T14" fmla="*/ 1 w 309"/>
                <a:gd name="T15" fmla="*/ 306 h 420"/>
                <a:gd name="T16" fmla="*/ 1 w 309"/>
                <a:gd name="T17" fmla="*/ 332 h 420"/>
                <a:gd name="T18" fmla="*/ 91 w 309"/>
                <a:gd name="T19" fmla="*/ 420 h 420"/>
                <a:gd name="T20" fmla="*/ 107 w 309"/>
                <a:gd name="T21" fmla="*/ 420 h 420"/>
                <a:gd name="T22" fmla="*/ 142 w 309"/>
                <a:gd name="T23" fmla="*/ 419 h 420"/>
                <a:gd name="T24" fmla="*/ 165 w 309"/>
                <a:gd name="T25" fmla="*/ 419 h 420"/>
                <a:gd name="T26" fmla="*/ 300 w 309"/>
                <a:gd name="T27" fmla="*/ 274 h 420"/>
                <a:gd name="T28" fmla="*/ 249 w 309"/>
                <a:gd name="T29" fmla="*/ 221 h 420"/>
                <a:gd name="T30" fmla="*/ 215 w 309"/>
                <a:gd name="T31" fmla="*/ 215 h 420"/>
                <a:gd name="T32" fmla="*/ 166 w 309"/>
                <a:gd name="T33" fmla="*/ 215 h 420"/>
                <a:gd name="T34" fmla="*/ 309 w 309"/>
                <a:gd name="T35" fmla="*/ 62 h 420"/>
                <a:gd name="T36" fmla="*/ 267 w 309"/>
                <a:gd name="T37" fmla="*/ 25 h 420"/>
                <a:gd name="T38" fmla="*/ 231 w 309"/>
                <a:gd name="T39" fmla="*/ 18 h 420"/>
                <a:gd name="T40" fmla="*/ 194 w 309"/>
                <a:gd name="T41" fmla="*/ 19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9" h="420">
                  <a:moveTo>
                    <a:pt x="194" y="19"/>
                  </a:moveTo>
                  <a:cubicBezTo>
                    <a:pt x="212" y="0"/>
                    <a:pt x="212" y="0"/>
                    <a:pt x="212" y="0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53" y="55"/>
                    <a:pt x="44" y="56"/>
                    <a:pt x="36" y="54"/>
                  </a:cubicBezTo>
                  <a:cubicBezTo>
                    <a:pt x="24" y="69"/>
                    <a:pt x="17" y="89"/>
                    <a:pt x="17" y="110"/>
                  </a:cubicBezTo>
                  <a:cubicBezTo>
                    <a:pt x="17" y="136"/>
                    <a:pt x="17" y="136"/>
                    <a:pt x="17" y="136"/>
                  </a:cubicBezTo>
                  <a:cubicBezTo>
                    <a:pt x="18" y="173"/>
                    <a:pt x="41" y="204"/>
                    <a:pt x="73" y="217"/>
                  </a:cubicBezTo>
                  <a:cubicBezTo>
                    <a:pt x="31" y="225"/>
                    <a:pt x="0" y="262"/>
                    <a:pt x="1" y="306"/>
                  </a:cubicBezTo>
                  <a:cubicBezTo>
                    <a:pt x="1" y="332"/>
                    <a:pt x="1" y="332"/>
                    <a:pt x="1" y="332"/>
                  </a:cubicBezTo>
                  <a:cubicBezTo>
                    <a:pt x="1" y="381"/>
                    <a:pt x="42" y="420"/>
                    <a:pt x="91" y="420"/>
                  </a:cubicBezTo>
                  <a:cubicBezTo>
                    <a:pt x="107" y="420"/>
                    <a:pt x="107" y="420"/>
                    <a:pt x="107" y="420"/>
                  </a:cubicBezTo>
                  <a:cubicBezTo>
                    <a:pt x="142" y="419"/>
                    <a:pt x="142" y="419"/>
                    <a:pt x="142" y="419"/>
                  </a:cubicBezTo>
                  <a:cubicBezTo>
                    <a:pt x="165" y="419"/>
                    <a:pt x="165" y="419"/>
                    <a:pt x="165" y="419"/>
                  </a:cubicBezTo>
                  <a:cubicBezTo>
                    <a:pt x="300" y="274"/>
                    <a:pt x="300" y="274"/>
                    <a:pt x="300" y="274"/>
                  </a:cubicBezTo>
                  <a:cubicBezTo>
                    <a:pt x="292" y="250"/>
                    <a:pt x="273" y="231"/>
                    <a:pt x="249" y="221"/>
                  </a:cubicBezTo>
                  <a:cubicBezTo>
                    <a:pt x="239" y="217"/>
                    <a:pt x="227" y="214"/>
                    <a:pt x="215" y="215"/>
                  </a:cubicBezTo>
                  <a:cubicBezTo>
                    <a:pt x="166" y="215"/>
                    <a:pt x="166" y="215"/>
                    <a:pt x="166" y="215"/>
                  </a:cubicBezTo>
                  <a:cubicBezTo>
                    <a:pt x="309" y="62"/>
                    <a:pt x="309" y="62"/>
                    <a:pt x="309" y="62"/>
                  </a:cubicBezTo>
                  <a:cubicBezTo>
                    <a:pt x="299" y="46"/>
                    <a:pt x="284" y="33"/>
                    <a:pt x="267" y="25"/>
                  </a:cubicBezTo>
                  <a:cubicBezTo>
                    <a:pt x="256" y="21"/>
                    <a:pt x="244" y="18"/>
                    <a:pt x="231" y="18"/>
                  </a:cubicBezTo>
                  <a:cubicBezTo>
                    <a:pt x="194" y="19"/>
                    <a:pt x="194" y="19"/>
                    <a:pt x="194" y="19"/>
                  </a:cubicBezTo>
                </a:path>
              </a:pathLst>
            </a:custGeom>
            <a:solidFill>
              <a:srgbClr val="F4B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id="{87E2398C-F717-259B-C3B4-29D8057DB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150"/>
              <a:ext cx="229" cy="234"/>
            </a:xfrm>
            <a:custGeom>
              <a:avLst/>
              <a:gdLst>
                <a:gd name="T0" fmla="*/ 0 w 156"/>
                <a:gd name="T1" fmla="*/ 153 h 159"/>
                <a:gd name="T2" fmla="*/ 49 w 156"/>
                <a:gd name="T3" fmla="*/ 153 h 159"/>
                <a:gd name="T4" fmla="*/ 83 w 156"/>
                <a:gd name="T5" fmla="*/ 159 h 159"/>
                <a:gd name="T6" fmla="*/ 155 w 156"/>
                <a:gd name="T7" fmla="*/ 71 h 159"/>
                <a:gd name="T8" fmla="*/ 155 w 156"/>
                <a:gd name="T9" fmla="*/ 45 h 159"/>
                <a:gd name="T10" fmla="*/ 143 w 156"/>
                <a:gd name="T11" fmla="*/ 0 h 159"/>
                <a:gd name="T12" fmla="*/ 0 w 156"/>
                <a:gd name="T13" fmla="*/ 15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159">
                  <a:moveTo>
                    <a:pt x="0" y="153"/>
                  </a:moveTo>
                  <a:cubicBezTo>
                    <a:pt x="49" y="153"/>
                    <a:pt x="49" y="153"/>
                    <a:pt x="49" y="153"/>
                  </a:cubicBezTo>
                  <a:cubicBezTo>
                    <a:pt x="61" y="152"/>
                    <a:pt x="73" y="155"/>
                    <a:pt x="83" y="159"/>
                  </a:cubicBezTo>
                  <a:cubicBezTo>
                    <a:pt x="125" y="151"/>
                    <a:pt x="156" y="115"/>
                    <a:pt x="155" y="71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55" y="28"/>
                    <a:pt x="150" y="13"/>
                    <a:pt x="143" y="0"/>
                  </a:cubicBezTo>
                  <a:lnTo>
                    <a:pt x="0" y="153"/>
                  </a:lnTo>
                  <a:close/>
                </a:path>
              </a:pathLst>
            </a:custGeom>
            <a:solidFill>
              <a:srgbClr val="E09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0">
              <a:extLst>
                <a:ext uri="{FF2B5EF4-FFF2-40B4-BE49-F238E27FC236}">
                  <a16:creationId xmlns:a16="http://schemas.microsoft.com/office/drawing/2014/main" id="{B95EAD5E-5434-1780-04A2-2CFD8AADB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4" y="2462"/>
              <a:ext cx="208" cy="213"/>
            </a:xfrm>
            <a:custGeom>
              <a:avLst/>
              <a:gdLst>
                <a:gd name="T0" fmla="*/ 52 w 141"/>
                <a:gd name="T1" fmla="*/ 145 h 145"/>
                <a:gd name="T2" fmla="*/ 140 w 141"/>
                <a:gd name="T3" fmla="*/ 55 h 145"/>
                <a:gd name="T4" fmla="*/ 140 w 141"/>
                <a:gd name="T5" fmla="*/ 29 h 145"/>
                <a:gd name="T6" fmla="*/ 135 w 141"/>
                <a:gd name="T7" fmla="*/ 0 h 145"/>
                <a:gd name="T8" fmla="*/ 0 w 141"/>
                <a:gd name="T9" fmla="*/ 145 h 145"/>
                <a:gd name="T10" fmla="*/ 52 w 141"/>
                <a:gd name="T11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" h="145">
                  <a:moveTo>
                    <a:pt x="52" y="145"/>
                  </a:moveTo>
                  <a:cubicBezTo>
                    <a:pt x="101" y="144"/>
                    <a:pt x="141" y="104"/>
                    <a:pt x="140" y="55"/>
                  </a:cubicBezTo>
                  <a:cubicBezTo>
                    <a:pt x="140" y="29"/>
                    <a:pt x="140" y="29"/>
                    <a:pt x="140" y="29"/>
                  </a:cubicBezTo>
                  <a:cubicBezTo>
                    <a:pt x="140" y="19"/>
                    <a:pt x="138" y="9"/>
                    <a:pt x="135" y="0"/>
                  </a:cubicBezTo>
                  <a:cubicBezTo>
                    <a:pt x="0" y="145"/>
                    <a:pt x="0" y="145"/>
                    <a:pt x="0" y="145"/>
                  </a:cubicBezTo>
                  <a:lnTo>
                    <a:pt x="52" y="145"/>
                  </a:lnTo>
                  <a:close/>
                </a:path>
              </a:pathLst>
            </a:custGeom>
            <a:solidFill>
              <a:srgbClr val="E09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1">
              <a:extLst>
                <a:ext uri="{FF2B5EF4-FFF2-40B4-BE49-F238E27FC236}">
                  <a16:creationId xmlns:a16="http://schemas.microsoft.com/office/drawing/2014/main" id="{A6329039-A424-BFCA-2E0D-EB5A6927F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" y="1812"/>
              <a:ext cx="492" cy="284"/>
            </a:xfrm>
            <a:custGeom>
              <a:avLst/>
              <a:gdLst>
                <a:gd name="T0" fmla="*/ 91 w 334"/>
                <a:gd name="T1" fmla="*/ 178 h 193"/>
                <a:gd name="T2" fmla="*/ 334 w 334"/>
                <a:gd name="T3" fmla="*/ 54 h 193"/>
                <a:gd name="T4" fmla="*/ 324 w 334"/>
                <a:gd name="T5" fmla="*/ 0 h 193"/>
                <a:gd name="T6" fmla="*/ 78 w 334"/>
                <a:gd name="T7" fmla="*/ 169 h 193"/>
                <a:gd name="T8" fmla="*/ 0 w 334"/>
                <a:gd name="T9" fmla="*/ 167 h 193"/>
                <a:gd name="T10" fmla="*/ 91 w 334"/>
                <a:gd name="T11" fmla="*/ 17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4" h="193">
                  <a:moveTo>
                    <a:pt x="91" y="178"/>
                  </a:moveTo>
                  <a:cubicBezTo>
                    <a:pt x="334" y="54"/>
                    <a:pt x="334" y="54"/>
                    <a:pt x="334" y="54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78" y="169"/>
                    <a:pt x="78" y="169"/>
                    <a:pt x="78" y="169"/>
                  </a:cubicBezTo>
                  <a:cubicBezTo>
                    <a:pt x="54" y="185"/>
                    <a:pt x="23" y="184"/>
                    <a:pt x="0" y="167"/>
                  </a:cubicBezTo>
                  <a:cubicBezTo>
                    <a:pt x="23" y="188"/>
                    <a:pt x="61" y="193"/>
                    <a:pt x="91" y="17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2">
              <a:extLst>
                <a:ext uri="{FF2B5EF4-FFF2-40B4-BE49-F238E27FC236}">
                  <a16:creationId xmlns:a16="http://schemas.microsoft.com/office/drawing/2014/main" id="{73FD41A2-0337-A1EB-CB2E-4E30D1215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" y="1812"/>
              <a:ext cx="492" cy="275"/>
            </a:xfrm>
            <a:custGeom>
              <a:avLst/>
              <a:gdLst>
                <a:gd name="T0" fmla="*/ 324 w 334"/>
                <a:gd name="T1" fmla="*/ 0 h 187"/>
                <a:gd name="T2" fmla="*/ 78 w 334"/>
                <a:gd name="T3" fmla="*/ 169 h 187"/>
                <a:gd name="T4" fmla="*/ 40 w 334"/>
                <a:gd name="T5" fmla="*/ 180 h 187"/>
                <a:gd name="T6" fmla="*/ 0 w 334"/>
                <a:gd name="T7" fmla="*/ 167 h 187"/>
                <a:gd name="T8" fmla="*/ 54 w 334"/>
                <a:gd name="T9" fmla="*/ 187 h 187"/>
                <a:gd name="T10" fmla="*/ 91 w 334"/>
                <a:gd name="T11" fmla="*/ 178 h 187"/>
                <a:gd name="T12" fmla="*/ 334 w 334"/>
                <a:gd name="T13" fmla="*/ 54 h 187"/>
                <a:gd name="T14" fmla="*/ 324 w 334"/>
                <a:gd name="T1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4" h="187">
                  <a:moveTo>
                    <a:pt x="324" y="0"/>
                  </a:moveTo>
                  <a:cubicBezTo>
                    <a:pt x="78" y="169"/>
                    <a:pt x="78" y="169"/>
                    <a:pt x="78" y="169"/>
                  </a:cubicBezTo>
                  <a:cubicBezTo>
                    <a:pt x="67" y="176"/>
                    <a:pt x="53" y="180"/>
                    <a:pt x="40" y="180"/>
                  </a:cubicBezTo>
                  <a:cubicBezTo>
                    <a:pt x="26" y="180"/>
                    <a:pt x="12" y="176"/>
                    <a:pt x="0" y="167"/>
                  </a:cubicBezTo>
                  <a:cubicBezTo>
                    <a:pt x="14" y="180"/>
                    <a:pt x="34" y="187"/>
                    <a:pt x="54" y="187"/>
                  </a:cubicBezTo>
                  <a:cubicBezTo>
                    <a:pt x="67" y="187"/>
                    <a:pt x="79" y="184"/>
                    <a:pt x="91" y="178"/>
                  </a:cubicBezTo>
                  <a:cubicBezTo>
                    <a:pt x="334" y="54"/>
                    <a:pt x="334" y="54"/>
                    <a:pt x="334" y="54"/>
                  </a:cubicBezTo>
                  <a:cubicBezTo>
                    <a:pt x="324" y="0"/>
                    <a:pt x="324" y="0"/>
                    <a:pt x="324" y="0"/>
                  </a:cubicBezTo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3">
              <a:extLst>
                <a:ext uri="{FF2B5EF4-FFF2-40B4-BE49-F238E27FC236}">
                  <a16:creationId xmlns:a16="http://schemas.microsoft.com/office/drawing/2014/main" id="{F0B604D9-538C-085A-2A54-CEE058B13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2075"/>
              <a:ext cx="126" cy="63"/>
            </a:xfrm>
            <a:custGeom>
              <a:avLst/>
              <a:gdLst>
                <a:gd name="T0" fmla="*/ 30 w 86"/>
                <a:gd name="T1" fmla="*/ 43 h 43"/>
                <a:gd name="T2" fmla="*/ 86 w 86"/>
                <a:gd name="T3" fmla="*/ 10 h 43"/>
                <a:gd name="T4" fmla="*/ 68 w 86"/>
                <a:gd name="T5" fmla="*/ 0 h 43"/>
                <a:gd name="T6" fmla="*/ 26 w 86"/>
                <a:gd name="T7" fmla="*/ 20 h 43"/>
                <a:gd name="T8" fmla="*/ 0 w 86"/>
                <a:gd name="T9" fmla="*/ 23 h 43"/>
                <a:gd name="T10" fmla="*/ 30 w 86"/>
                <a:gd name="T1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43">
                  <a:moveTo>
                    <a:pt x="30" y="43"/>
                  </a:moveTo>
                  <a:cubicBezTo>
                    <a:pt x="43" y="26"/>
                    <a:pt x="63" y="13"/>
                    <a:pt x="86" y="10"/>
                  </a:cubicBezTo>
                  <a:cubicBezTo>
                    <a:pt x="80" y="7"/>
                    <a:pt x="74" y="4"/>
                    <a:pt x="68" y="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18" y="24"/>
                    <a:pt x="8" y="25"/>
                    <a:pt x="0" y="23"/>
                  </a:cubicBezTo>
                  <a:cubicBezTo>
                    <a:pt x="6" y="33"/>
                    <a:pt x="17" y="40"/>
                    <a:pt x="30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4">
              <a:extLst>
                <a:ext uri="{FF2B5EF4-FFF2-40B4-BE49-F238E27FC236}">
                  <a16:creationId xmlns:a16="http://schemas.microsoft.com/office/drawing/2014/main" id="{A360FCC2-AC7F-223C-343E-07CF30F77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2075"/>
              <a:ext cx="126" cy="63"/>
            </a:xfrm>
            <a:custGeom>
              <a:avLst/>
              <a:gdLst>
                <a:gd name="T0" fmla="*/ 68 w 86"/>
                <a:gd name="T1" fmla="*/ 0 h 43"/>
                <a:gd name="T2" fmla="*/ 26 w 86"/>
                <a:gd name="T3" fmla="*/ 20 h 43"/>
                <a:gd name="T4" fmla="*/ 9 w 86"/>
                <a:gd name="T5" fmla="*/ 24 h 43"/>
                <a:gd name="T6" fmla="*/ 0 w 86"/>
                <a:gd name="T7" fmla="*/ 23 h 43"/>
                <a:gd name="T8" fmla="*/ 30 w 86"/>
                <a:gd name="T9" fmla="*/ 43 h 43"/>
                <a:gd name="T10" fmla="*/ 30 w 86"/>
                <a:gd name="T11" fmla="*/ 43 h 43"/>
                <a:gd name="T12" fmla="*/ 30 w 86"/>
                <a:gd name="T13" fmla="*/ 43 h 43"/>
                <a:gd name="T14" fmla="*/ 30 w 86"/>
                <a:gd name="T15" fmla="*/ 43 h 43"/>
                <a:gd name="T16" fmla="*/ 30 w 86"/>
                <a:gd name="T17" fmla="*/ 43 h 43"/>
                <a:gd name="T18" fmla="*/ 86 w 86"/>
                <a:gd name="T19" fmla="*/ 10 h 43"/>
                <a:gd name="T20" fmla="*/ 68 w 86"/>
                <a:gd name="T2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43">
                  <a:moveTo>
                    <a:pt x="68" y="0"/>
                  </a:moveTo>
                  <a:cubicBezTo>
                    <a:pt x="26" y="20"/>
                    <a:pt x="26" y="20"/>
                    <a:pt x="26" y="20"/>
                  </a:cubicBezTo>
                  <a:cubicBezTo>
                    <a:pt x="21" y="23"/>
                    <a:pt x="15" y="24"/>
                    <a:pt x="9" y="24"/>
                  </a:cubicBezTo>
                  <a:cubicBezTo>
                    <a:pt x="6" y="24"/>
                    <a:pt x="3" y="24"/>
                    <a:pt x="0" y="23"/>
                  </a:cubicBezTo>
                  <a:cubicBezTo>
                    <a:pt x="6" y="33"/>
                    <a:pt x="17" y="40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43" y="26"/>
                    <a:pt x="63" y="13"/>
                    <a:pt x="86" y="10"/>
                  </a:cubicBezTo>
                  <a:cubicBezTo>
                    <a:pt x="80" y="7"/>
                    <a:pt x="74" y="4"/>
                    <a:pt x="68" y="0"/>
                  </a:cubicBezTo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5">
              <a:extLst>
                <a:ext uri="{FF2B5EF4-FFF2-40B4-BE49-F238E27FC236}">
                  <a16:creationId xmlns:a16="http://schemas.microsoft.com/office/drawing/2014/main" id="{533A71A5-E882-6D74-FFAE-6EE50A88E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" y="1505"/>
              <a:ext cx="81" cy="216"/>
            </a:xfrm>
            <a:custGeom>
              <a:avLst/>
              <a:gdLst>
                <a:gd name="T0" fmla="*/ 37 w 55"/>
                <a:gd name="T1" fmla="*/ 32 h 147"/>
                <a:gd name="T2" fmla="*/ 0 w 55"/>
                <a:gd name="T3" fmla="*/ 0 h 147"/>
                <a:gd name="T4" fmla="*/ 28 w 55"/>
                <a:gd name="T5" fmla="*/ 147 h 147"/>
                <a:gd name="T6" fmla="*/ 55 w 55"/>
                <a:gd name="T7" fmla="*/ 124 h 147"/>
                <a:gd name="T8" fmla="*/ 37 w 55"/>
                <a:gd name="T9" fmla="*/ 3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47">
                  <a:moveTo>
                    <a:pt x="37" y="32"/>
                  </a:moveTo>
                  <a:cubicBezTo>
                    <a:pt x="34" y="14"/>
                    <a:pt x="18" y="3"/>
                    <a:pt x="0" y="0"/>
                  </a:cubicBezTo>
                  <a:cubicBezTo>
                    <a:pt x="28" y="147"/>
                    <a:pt x="28" y="147"/>
                    <a:pt x="28" y="147"/>
                  </a:cubicBezTo>
                  <a:cubicBezTo>
                    <a:pt x="55" y="124"/>
                    <a:pt x="55" y="124"/>
                    <a:pt x="55" y="124"/>
                  </a:cubicBezTo>
                  <a:cubicBezTo>
                    <a:pt x="37" y="32"/>
                    <a:pt x="37" y="32"/>
                    <a:pt x="37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39B09399-A50B-9333-8396-2BD74784B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" y="1505"/>
              <a:ext cx="81" cy="216"/>
            </a:xfrm>
            <a:custGeom>
              <a:avLst/>
              <a:gdLst>
                <a:gd name="T0" fmla="*/ 0 w 55"/>
                <a:gd name="T1" fmla="*/ 0 h 147"/>
                <a:gd name="T2" fmla="*/ 28 w 55"/>
                <a:gd name="T3" fmla="*/ 147 h 147"/>
                <a:gd name="T4" fmla="*/ 55 w 55"/>
                <a:gd name="T5" fmla="*/ 124 h 147"/>
                <a:gd name="T6" fmla="*/ 37 w 55"/>
                <a:gd name="T7" fmla="*/ 32 h 147"/>
                <a:gd name="T8" fmla="*/ 0 w 55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47">
                  <a:moveTo>
                    <a:pt x="0" y="0"/>
                  </a:moveTo>
                  <a:cubicBezTo>
                    <a:pt x="28" y="147"/>
                    <a:pt x="28" y="147"/>
                    <a:pt x="28" y="147"/>
                  </a:cubicBezTo>
                  <a:cubicBezTo>
                    <a:pt x="55" y="124"/>
                    <a:pt x="55" y="124"/>
                    <a:pt x="55" y="124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4" y="14"/>
                    <a:pt x="18" y="3"/>
                    <a:pt x="0" y="0"/>
                  </a:cubicBezTo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4D03E493-D157-C590-1E87-544B2D551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3" y="1888"/>
              <a:ext cx="192" cy="171"/>
            </a:xfrm>
            <a:custGeom>
              <a:avLst/>
              <a:gdLst>
                <a:gd name="T0" fmla="*/ 129 w 130"/>
                <a:gd name="T1" fmla="*/ 26 h 116"/>
                <a:gd name="T2" fmla="*/ 125 w 130"/>
                <a:gd name="T3" fmla="*/ 0 h 116"/>
                <a:gd name="T4" fmla="*/ 94 w 130"/>
                <a:gd name="T5" fmla="*/ 15 h 116"/>
                <a:gd name="T6" fmla="*/ 0 w 130"/>
                <a:gd name="T7" fmla="*/ 116 h 116"/>
                <a:gd name="T8" fmla="*/ 128 w 130"/>
                <a:gd name="T9" fmla="*/ 71 h 116"/>
                <a:gd name="T10" fmla="*/ 130 w 130"/>
                <a:gd name="T11" fmla="*/ 53 h 116"/>
                <a:gd name="T12" fmla="*/ 129 w 130"/>
                <a:gd name="T13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116">
                  <a:moveTo>
                    <a:pt x="129" y="26"/>
                  </a:moveTo>
                  <a:cubicBezTo>
                    <a:pt x="129" y="17"/>
                    <a:pt x="128" y="8"/>
                    <a:pt x="125" y="0"/>
                  </a:cubicBezTo>
                  <a:cubicBezTo>
                    <a:pt x="94" y="15"/>
                    <a:pt x="94" y="15"/>
                    <a:pt x="94" y="15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29" y="65"/>
                    <a:pt x="130" y="59"/>
                    <a:pt x="130" y="53"/>
                  </a:cubicBezTo>
                  <a:cubicBezTo>
                    <a:pt x="129" y="26"/>
                    <a:pt x="129" y="26"/>
                    <a:pt x="129" y="26"/>
                  </a:cubicBezTo>
                </a:path>
              </a:pathLst>
            </a:custGeom>
            <a:solidFill>
              <a:srgbClr val="E09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28">
              <a:extLst>
                <a:ext uri="{FF2B5EF4-FFF2-40B4-BE49-F238E27FC236}">
                  <a16:creationId xmlns:a16="http://schemas.microsoft.com/office/drawing/2014/main" id="{DAF7D7E7-1544-499D-7779-26F72D6B3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3" y="1888"/>
              <a:ext cx="192" cy="171"/>
            </a:xfrm>
            <a:custGeom>
              <a:avLst/>
              <a:gdLst>
                <a:gd name="T0" fmla="*/ 125 w 130"/>
                <a:gd name="T1" fmla="*/ 0 h 116"/>
                <a:gd name="T2" fmla="*/ 94 w 130"/>
                <a:gd name="T3" fmla="*/ 15 h 116"/>
                <a:gd name="T4" fmla="*/ 0 w 130"/>
                <a:gd name="T5" fmla="*/ 116 h 116"/>
                <a:gd name="T6" fmla="*/ 128 w 130"/>
                <a:gd name="T7" fmla="*/ 71 h 116"/>
                <a:gd name="T8" fmla="*/ 130 w 130"/>
                <a:gd name="T9" fmla="*/ 54 h 116"/>
                <a:gd name="T10" fmla="*/ 130 w 130"/>
                <a:gd name="T11" fmla="*/ 53 h 116"/>
                <a:gd name="T12" fmla="*/ 129 w 130"/>
                <a:gd name="T13" fmla="*/ 26 h 116"/>
                <a:gd name="T14" fmla="*/ 125 w 130"/>
                <a:gd name="T1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16">
                  <a:moveTo>
                    <a:pt x="125" y="0"/>
                  </a:moveTo>
                  <a:cubicBezTo>
                    <a:pt x="94" y="15"/>
                    <a:pt x="94" y="15"/>
                    <a:pt x="94" y="15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29" y="66"/>
                    <a:pt x="130" y="60"/>
                    <a:pt x="130" y="54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29" y="26"/>
                    <a:pt x="129" y="26"/>
                    <a:pt x="129" y="26"/>
                  </a:cubicBezTo>
                  <a:cubicBezTo>
                    <a:pt x="129" y="17"/>
                    <a:pt x="128" y="8"/>
                    <a:pt x="125" y="0"/>
                  </a:cubicBezTo>
                </a:path>
              </a:pathLst>
            </a:custGeom>
            <a:solidFill>
              <a:srgbClr val="D49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29">
              <a:extLst>
                <a:ext uri="{FF2B5EF4-FFF2-40B4-BE49-F238E27FC236}">
                  <a16:creationId xmlns:a16="http://schemas.microsoft.com/office/drawing/2014/main" id="{4550CEAD-DB98-39BE-3C3B-3041F536B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910"/>
              <a:ext cx="398" cy="231"/>
            </a:xfrm>
            <a:custGeom>
              <a:avLst/>
              <a:gdLst>
                <a:gd name="T0" fmla="*/ 0 w 270"/>
                <a:gd name="T1" fmla="*/ 155 h 157"/>
                <a:gd name="T2" fmla="*/ 26 w 270"/>
                <a:gd name="T3" fmla="*/ 153 h 157"/>
                <a:gd name="T4" fmla="*/ 176 w 270"/>
                <a:gd name="T5" fmla="*/ 101 h 157"/>
                <a:gd name="T6" fmla="*/ 270 w 270"/>
                <a:gd name="T7" fmla="*/ 0 h 157"/>
                <a:gd name="T8" fmla="*/ 38 w 270"/>
                <a:gd name="T9" fmla="*/ 112 h 157"/>
                <a:gd name="T10" fmla="*/ 56 w 270"/>
                <a:gd name="T11" fmla="*/ 122 h 157"/>
                <a:gd name="T12" fmla="*/ 0 w 270"/>
                <a:gd name="T13" fmla="*/ 15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0" h="157">
                  <a:moveTo>
                    <a:pt x="0" y="155"/>
                  </a:moveTo>
                  <a:cubicBezTo>
                    <a:pt x="8" y="157"/>
                    <a:pt x="17" y="156"/>
                    <a:pt x="26" y="153"/>
                  </a:cubicBezTo>
                  <a:cubicBezTo>
                    <a:pt x="176" y="101"/>
                    <a:pt x="176" y="101"/>
                    <a:pt x="176" y="101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44" y="116"/>
                    <a:pt x="50" y="119"/>
                    <a:pt x="56" y="122"/>
                  </a:cubicBezTo>
                  <a:cubicBezTo>
                    <a:pt x="33" y="125"/>
                    <a:pt x="13" y="138"/>
                    <a:pt x="0" y="155"/>
                  </a:cubicBezTo>
                </a:path>
              </a:pathLst>
            </a:custGeom>
            <a:solidFill>
              <a:srgbClr val="F4B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30">
              <a:extLst>
                <a:ext uri="{FF2B5EF4-FFF2-40B4-BE49-F238E27FC236}">
                  <a16:creationId xmlns:a16="http://schemas.microsoft.com/office/drawing/2014/main" id="{F6F110F4-0D46-E7CF-A263-7177B2ED6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910"/>
              <a:ext cx="398" cy="230"/>
            </a:xfrm>
            <a:custGeom>
              <a:avLst/>
              <a:gdLst>
                <a:gd name="T0" fmla="*/ 270 w 270"/>
                <a:gd name="T1" fmla="*/ 0 h 156"/>
                <a:gd name="T2" fmla="*/ 38 w 270"/>
                <a:gd name="T3" fmla="*/ 112 h 156"/>
                <a:gd name="T4" fmla="*/ 56 w 270"/>
                <a:gd name="T5" fmla="*/ 122 h 156"/>
                <a:gd name="T6" fmla="*/ 56 w 270"/>
                <a:gd name="T7" fmla="*/ 122 h 156"/>
                <a:gd name="T8" fmla="*/ 56 w 270"/>
                <a:gd name="T9" fmla="*/ 122 h 156"/>
                <a:gd name="T10" fmla="*/ 56 w 270"/>
                <a:gd name="T11" fmla="*/ 122 h 156"/>
                <a:gd name="T12" fmla="*/ 0 w 270"/>
                <a:gd name="T13" fmla="*/ 155 h 156"/>
                <a:gd name="T14" fmla="*/ 10 w 270"/>
                <a:gd name="T15" fmla="*/ 156 h 156"/>
                <a:gd name="T16" fmla="*/ 26 w 270"/>
                <a:gd name="T17" fmla="*/ 153 h 156"/>
                <a:gd name="T18" fmla="*/ 176 w 270"/>
                <a:gd name="T19" fmla="*/ 101 h 156"/>
                <a:gd name="T20" fmla="*/ 270 w 270"/>
                <a:gd name="T2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0" h="156">
                  <a:moveTo>
                    <a:pt x="270" y="0"/>
                  </a:moveTo>
                  <a:cubicBezTo>
                    <a:pt x="38" y="112"/>
                    <a:pt x="38" y="112"/>
                    <a:pt x="38" y="112"/>
                  </a:cubicBezTo>
                  <a:cubicBezTo>
                    <a:pt x="44" y="116"/>
                    <a:pt x="50" y="119"/>
                    <a:pt x="56" y="122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33" y="125"/>
                    <a:pt x="13" y="138"/>
                    <a:pt x="0" y="155"/>
                  </a:cubicBezTo>
                  <a:cubicBezTo>
                    <a:pt x="3" y="156"/>
                    <a:pt x="7" y="156"/>
                    <a:pt x="10" y="156"/>
                  </a:cubicBezTo>
                  <a:cubicBezTo>
                    <a:pt x="16" y="156"/>
                    <a:pt x="21" y="155"/>
                    <a:pt x="26" y="153"/>
                  </a:cubicBezTo>
                  <a:cubicBezTo>
                    <a:pt x="176" y="101"/>
                    <a:pt x="176" y="101"/>
                    <a:pt x="176" y="101"/>
                  </a:cubicBezTo>
                  <a:cubicBezTo>
                    <a:pt x="270" y="0"/>
                    <a:pt x="270" y="0"/>
                    <a:pt x="270" y="0"/>
                  </a:cubicBezTo>
                </a:path>
              </a:pathLst>
            </a:custGeom>
            <a:solidFill>
              <a:srgbClr val="E6B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31">
              <a:extLst>
                <a:ext uri="{FF2B5EF4-FFF2-40B4-BE49-F238E27FC236}">
                  <a16:creationId xmlns:a16="http://schemas.microsoft.com/office/drawing/2014/main" id="{DBD3C8B0-D8D4-0A9B-124B-709A4F8C2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" y="846"/>
              <a:ext cx="2131" cy="1266"/>
            </a:xfrm>
            <a:custGeom>
              <a:avLst/>
              <a:gdLst>
                <a:gd name="T0" fmla="*/ 1406 w 1446"/>
                <a:gd name="T1" fmla="*/ 281 h 861"/>
                <a:gd name="T2" fmla="*/ 1440 w 1446"/>
                <a:gd name="T3" fmla="*/ 198 h 861"/>
                <a:gd name="T4" fmla="*/ 1423 w 1446"/>
                <a:gd name="T5" fmla="*/ 162 h 861"/>
                <a:gd name="T6" fmla="*/ 878 w 1446"/>
                <a:gd name="T7" fmla="*/ 6 h 861"/>
                <a:gd name="T8" fmla="*/ 846 w 1446"/>
                <a:gd name="T9" fmla="*/ 44 h 861"/>
                <a:gd name="T10" fmla="*/ 932 w 1446"/>
                <a:gd name="T11" fmla="*/ 220 h 861"/>
                <a:gd name="T12" fmla="*/ 702 w 1446"/>
                <a:gd name="T13" fmla="*/ 414 h 861"/>
                <a:gd name="T14" fmla="*/ 662 w 1446"/>
                <a:gd name="T15" fmla="*/ 447 h 861"/>
                <a:gd name="T16" fmla="*/ 636 w 1446"/>
                <a:gd name="T17" fmla="*/ 469 h 861"/>
                <a:gd name="T18" fmla="*/ 598 w 1446"/>
                <a:gd name="T19" fmla="*/ 502 h 861"/>
                <a:gd name="T20" fmla="*/ 515 w 1446"/>
                <a:gd name="T21" fmla="*/ 572 h 861"/>
                <a:gd name="T22" fmla="*/ 488 w 1446"/>
                <a:gd name="T23" fmla="*/ 595 h 861"/>
                <a:gd name="T24" fmla="*/ 460 w 1446"/>
                <a:gd name="T25" fmla="*/ 448 h 861"/>
                <a:gd name="T26" fmla="*/ 450 w 1446"/>
                <a:gd name="T27" fmla="*/ 400 h 861"/>
                <a:gd name="T28" fmla="*/ 379 w 1446"/>
                <a:gd name="T29" fmla="*/ 377 h 861"/>
                <a:gd name="T30" fmla="*/ 27 w 1446"/>
                <a:gd name="T31" fmla="*/ 723 h 861"/>
                <a:gd name="T32" fmla="*/ 24 w 1446"/>
                <a:gd name="T33" fmla="*/ 815 h 861"/>
                <a:gd name="T34" fmla="*/ 33 w 1446"/>
                <a:gd name="T35" fmla="*/ 824 h 861"/>
                <a:gd name="T36" fmla="*/ 111 w 1446"/>
                <a:gd name="T37" fmla="*/ 826 h 861"/>
                <a:gd name="T38" fmla="*/ 357 w 1446"/>
                <a:gd name="T39" fmla="*/ 657 h 861"/>
                <a:gd name="T40" fmla="*/ 367 w 1446"/>
                <a:gd name="T41" fmla="*/ 711 h 861"/>
                <a:gd name="T42" fmla="*/ 389 w 1446"/>
                <a:gd name="T43" fmla="*/ 826 h 861"/>
                <a:gd name="T44" fmla="*/ 421 w 1446"/>
                <a:gd name="T45" fmla="*/ 859 h 861"/>
                <a:gd name="T46" fmla="*/ 447 w 1446"/>
                <a:gd name="T47" fmla="*/ 856 h 861"/>
                <a:gd name="T48" fmla="*/ 489 w 1446"/>
                <a:gd name="T49" fmla="*/ 836 h 861"/>
                <a:gd name="T50" fmla="*/ 721 w 1446"/>
                <a:gd name="T51" fmla="*/ 724 h 861"/>
                <a:gd name="T52" fmla="*/ 752 w 1446"/>
                <a:gd name="T53" fmla="*/ 709 h 861"/>
                <a:gd name="T54" fmla="*/ 1090 w 1446"/>
                <a:gd name="T55" fmla="*/ 546 h 861"/>
                <a:gd name="T56" fmla="*/ 1138 w 1446"/>
                <a:gd name="T57" fmla="*/ 646 h 861"/>
                <a:gd name="T58" fmla="*/ 1176 w 1446"/>
                <a:gd name="T59" fmla="*/ 723 h 861"/>
                <a:gd name="T60" fmla="*/ 1218 w 1446"/>
                <a:gd name="T61" fmla="*/ 731 h 861"/>
                <a:gd name="T62" fmla="*/ 1225 w 1446"/>
                <a:gd name="T63" fmla="*/ 722 h 861"/>
                <a:gd name="T64" fmla="*/ 1406 w 1446"/>
                <a:gd name="T65" fmla="*/ 281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6" h="861">
                  <a:moveTo>
                    <a:pt x="1406" y="281"/>
                  </a:moveTo>
                  <a:cubicBezTo>
                    <a:pt x="1440" y="198"/>
                    <a:pt x="1440" y="198"/>
                    <a:pt x="1440" y="198"/>
                  </a:cubicBezTo>
                  <a:cubicBezTo>
                    <a:pt x="1446" y="183"/>
                    <a:pt x="1438" y="166"/>
                    <a:pt x="1423" y="162"/>
                  </a:cubicBezTo>
                  <a:cubicBezTo>
                    <a:pt x="878" y="6"/>
                    <a:pt x="878" y="6"/>
                    <a:pt x="878" y="6"/>
                  </a:cubicBezTo>
                  <a:cubicBezTo>
                    <a:pt x="856" y="0"/>
                    <a:pt x="836" y="23"/>
                    <a:pt x="846" y="44"/>
                  </a:cubicBezTo>
                  <a:cubicBezTo>
                    <a:pt x="932" y="220"/>
                    <a:pt x="932" y="220"/>
                    <a:pt x="932" y="220"/>
                  </a:cubicBezTo>
                  <a:cubicBezTo>
                    <a:pt x="702" y="414"/>
                    <a:pt x="702" y="414"/>
                    <a:pt x="702" y="414"/>
                  </a:cubicBezTo>
                  <a:cubicBezTo>
                    <a:pt x="662" y="447"/>
                    <a:pt x="662" y="447"/>
                    <a:pt x="662" y="447"/>
                  </a:cubicBezTo>
                  <a:cubicBezTo>
                    <a:pt x="636" y="469"/>
                    <a:pt x="636" y="469"/>
                    <a:pt x="636" y="469"/>
                  </a:cubicBezTo>
                  <a:cubicBezTo>
                    <a:pt x="598" y="502"/>
                    <a:pt x="598" y="502"/>
                    <a:pt x="598" y="502"/>
                  </a:cubicBezTo>
                  <a:cubicBezTo>
                    <a:pt x="515" y="572"/>
                    <a:pt x="515" y="572"/>
                    <a:pt x="515" y="572"/>
                  </a:cubicBezTo>
                  <a:cubicBezTo>
                    <a:pt x="488" y="595"/>
                    <a:pt x="488" y="595"/>
                    <a:pt x="488" y="595"/>
                  </a:cubicBezTo>
                  <a:cubicBezTo>
                    <a:pt x="460" y="448"/>
                    <a:pt x="460" y="448"/>
                    <a:pt x="460" y="448"/>
                  </a:cubicBezTo>
                  <a:cubicBezTo>
                    <a:pt x="450" y="400"/>
                    <a:pt x="450" y="400"/>
                    <a:pt x="450" y="400"/>
                  </a:cubicBezTo>
                  <a:cubicBezTo>
                    <a:pt x="444" y="367"/>
                    <a:pt x="403" y="354"/>
                    <a:pt x="379" y="377"/>
                  </a:cubicBezTo>
                  <a:cubicBezTo>
                    <a:pt x="27" y="723"/>
                    <a:pt x="27" y="723"/>
                    <a:pt x="27" y="723"/>
                  </a:cubicBezTo>
                  <a:cubicBezTo>
                    <a:pt x="1" y="748"/>
                    <a:pt x="0" y="789"/>
                    <a:pt x="24" y="815"/>
                  </a:cubicBezTo>
                  <a:cubicBezTo>
                    <a:pt x="27" y="819"/>
                    <a:pt x="30" y="821"/>
                    <a:pt x="33" y="824"/>
                  </a:cubicBezTo>
                  <a:cubicBezTo>
                    <a:pt x="56" y="841"/>
                    <a:pt x="87" y="842"/>
                    <a:pt x="111" y="826"/>
                  </a:cubicBezTo>
                  <a:cubicBezTo>
                    <a:pt x="357" y="657"/>
                    <a:pt x="357" y="657"/>
                    <a:pt x="357" y="657"/>
                  </a:cubicBezTo>
                  <a:cubicBezTo>
                    <a:pt x="367" y="711"/>
                    <a:pt x="367" y="711"/>
                    <a:pt x="367" y="711"/>
                  </a:cubicBezTo>
                  <a:cubicBezTo>
                    <a:pt x="389" y="826"/>
                    <a:pt x="389" y="826"/>
                    <a:pt x="389" y="826"/>
                  </a:cubicBezTo>
                  <a:cubicBezTo>
                    <a:pt x="392" y="843"/>
                    <a:pt x="405" y="855"/>
                    <a:pt x="421" y="859"/>
                  </a:cubicBezTo>
                  <a:cubicBezTo>
                    <a:pt x="429" y="861"/>
                    <a:pt x="439" y="860"/>
                    <a:pt x="447" y="856"/>
                  </a:cubicBezTo>
                  <a:cubicBezTo>
                    <a:pt x="489" y="836"/>
                    <a:pt x="489" y="836"/>
                    <a:pt x="489" y="836"/>
                  </a:cubicBezTo>
                  <a:cubicBezTo>
                    <a:pt x="721" y="724"/>
                    <a:pt x="721" y="724"/>
                    <a:pt x="721" y="724"/>
                  </a:cubicBezTo>
                  <a:cubicBezTo>
                    <a:pt x="752" y="709"/>
                    <a:pt x="752" y="709"/>
                    <a:pt x="752" y="709"/>
                  </a:cubicBezTo>
                  <a:cubicBezTo>
                    <a:pt x="1090" y="546"/>
                    <a:pt x="1090" y="546"/>
                    <a:pt x="1090" y="546"/>
                  </a:cubicBezTo>
                  <a:cubicBezTo>
                    <a:pt x="1138" y="646"/>
                    <a:pt x="1138" y="646"/>
                    <a:pt x="1138" y="646"/>
                  </a:cubicBezTo>
                  <a:cubicBezTo>
                    <a:pt x="1176" y="723"/>
                    <a:pt x="1176" y="723"/>
                    <a:pt x="1176" y="723"/>
                  </a:cubicBezTo>
                  <a:cubicBezTo>
                    <a:pt x="1184" y="740"/>
                    <a:pt x="1205" y="743"/>
                    <a:pt x="1218" y="731"/>
                  </a:cubicBezTo>
                  <a:cubicBezTo>
                    <a:pt x="1221" y="729"/>
                    <a:pt x="1223" y="726"/>
                    <a:pt x="1225" y="722"/>
                  </a:cubicBezTo>
                  <a:lnTo>
                    <a:pt x="1406" y="2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7586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35DB6-AEA4-B00B-CC50-2263BD4C0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417" y="3162300"/>
            <a:ext cx="3157833" cy="80501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E0E6DA-40A3-E48F-72F7-F35633D1D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6AE742-3E08-3844-9B13-CF93F2B6BA2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F16B8-1F68-B8F1-AAFB-5D09FC753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2024 Chart Industries, Inc.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485866645"/>
      </p:ext>
    </p:extLst>
  </p:cSld>
  <p:clrMapOvr>
    <a:masterClrMapping/>
  </p:clrMapOvr>
</p:sld>
</file>

<file path=ppt/theme/theme1.xml><?xml version="1.0" encoding="utf-8"?>
<a:theme xmlns:a="http://schemas.openxmlformats.org/drawingml/2006/main" name="Chart title slides">
  <a:themeElements>
    <a:clrScheme name="Custom 4">
      <a:dk1>
        <a:srgbClr val="000000"/>
      </a:dk1>
      <a:lt1>
        <a:srgbClr val="FFFFFF"/>
      </a:lt1>
      <a:dk2>
        <a:srgbClr val="004785"/>
      </a:dk2>
      <a:lt2>
        <a:srgbClr val="FFFFFF"/>
      </a:lt2>
      <a:accent1>
        <a:srgbClr val="004785"/>
      </a:accent1>
      <a:accent2>
        <a:srgbClr val="F9A63F"/>
      </a:accent2>
      <a:accent3>
        <a:srgbClr val="9DC334"/>
      </a:accent3>
      <a:accent4>
        <a:srgbClr val="33A3DC"/>
      </a:accent4>
      <a:accent5>
        <a:srgbClr val="0B5DA5"/>
      </a:accent5>
      <a:accent6>
        <a:srgbClr val="000000"/>
      </a:accent6>
      <a:hlink>
        <a:srgbClr val="0B5DA5"/>
      </a:hlink>
      <a:folHlink>
        <a:srgbClr val="F9A6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art_PPT Template_2024  -  Read-Only" id="{4997AF27-10E3-5D4D-9885-1C9D397B9D85}" vid="{A714A6E2-E300-214D-896D-08B25D021AB8}"/>
    </a:ext>
  </a:extLst>
</a:theme>
</file>

<file path=ppt/theme/theme2.xml><?xml version="1.0" encoding="utf-8"?>
<a:theme xmlns:a="http://schemas.openxmlformats.org/drawingml/2006/main" name="Chart section break">
  <a:themeElements>
    <a:clrScheme name="Custom 4">
      <a:dk1>
        <a:srgbClr val="000000"/>
      </a:dk1>
      <a:lt1>
        <a:srgbClr val="FFFFFF"/>
      </a:lt1>
      <a:dk2>
        <a:srgbClr val="004785"/>
      </a:dk2>
      <a:lt2>
        <a:srgbClr val="FFFFFF"/>
      </a:lt2>
      <a:accent1>
        <a:srgbClr val="004785"/>
      </a:accent1>
      <a:accent2>
        <a:srgbClr val="F9A63F"/>
      </a:accent2>
      <a:accent3>
        <a:srgbClr val="9DC334"/>
      </a:accent3>
      <a:accent4>
        <a:srgbClr val="33A3DC"/>
      </a:accent4>
      <a:accent5>
        <a:srgbClr val="0B5DA5"/>
      </a:accent5>
      <a:accent6>
        <a:srgbClr val="000000"/>
      </a:accent6>
      <a:hlink>
        <a:srgbClr val="0B5DA5"/>
      </a:hlink>
      <a:folHlink>
        <a:srgbClr val="F9A6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art_PPT Template_2024  -  Read-Only" id="{4997AF27-10E3-5D4D-9885-1C9D397B9D85}" vid="{B5E25A76-7508-DB49-A4E6-60A981B9BEF5}"/>
    </a:ext>
  </a:extLst>
</a:theme>
</file>

<file path=ppt/theme/theme3.xml><?xml version="1.0" encoding="utf-8"?>
<a:theme xmlns:a="http://schemas.openxmlformats.org/drawingml/2006/main" name="1_Chart title slides">
  <a:themeElements>
    <a:clrScheme name="Custom 4">
      <a:dk1>
        <a:srgbClr val="000000"/>
      </a:dk1>
      <a:lt1>
        <a:srgbClr val="FFFFFF"/>
      </a:lt1>
      <a:dk2>
        <a:srgbClr val="004785"/>
      </a:dk2>
      <a:lt2>
        <a:srgbClr val="FFFFFF"/>
      </a:lt2>
      <a:accent1>
        <a:srgbClr val="004785"/>
      </a:accent1>
      <a:accent2>
        <a:srgbClr val="F9A63F"/>
      </a:accent2>
      <a:accent3>
        <a:srgbClr val="9DC334"/>
      </a:accent3>
      <a:accent4>
        <a:srgbClr val="33A3DC"/>
      </a:accent4>
      <a:accent5>
        <a:srgbClr val="0B5DA5"/>
      </a:accent5>
      <a:accent6>
        <a:srgbClr val="000000"/>
      </a:accent6>
      <a:hlink>
        <a:srgbClr val="0B5DA5"/>
      </a:hlink>
      <a:folHlink>
        <a:srgbClr val="F9A6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art_PPT Template_2024  -  Read-Only" id="{4997AF27-10E3-5D4D-9885-1C9D397B9D85}" vid="{73219187-F68A-1947-8EE6-30150536030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7E153CE78CD64296BB0BBBEF20FDBD" ma:contentTypeVersion="5" ma:contentTypeDescription="Create a new document." ma:contentTypeScope="" ma:versionID="b731ae3eaa2fa2d68f0252221034d298">
  <xsd:schema xmlns:xsd="http://www.w3.org/2001/XMLSchema" xmlns:xs="http://www.w3.org/2001/XMLSchema" xmlns:p="http://schemas.microsoft.com/office/2006/metadata/properties" xmlns:ns2="bf299e82-00e6-4679-be4c-f005a17bdaeb" targetNamespace="http://schemas.microsoft.com/office/2006/metadata/properties" ma:root="true" ma:fieldsID="264aa9e0f8eb19180c018411bb3a3b85" ns2:_="">
    <xsd:import namespace="bf299e82-00e6-4679-be4c-f005a17bda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99e82-00e6-4679-be4c-f005a17bda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FACCD7-ABC0-402A-A7C5-623DB8DA1F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20BE65-CB66-416F-AB98-AAE65391EA6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349316F-D09A-4E81-BC95-846F916C2A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299e82-00e6-4679-be4c-f005a17bda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Chart title slides</Template>
  <TotalTime>1180</TotalTime>
  <Words>161</Words>
  <Application>Microsoft Office PowerPoint</Application>
  <PresentationFormat>Widescreen</PresentationFormat>
  <Paragraphs>32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</vt:lpstr>
      <vt:lpstr>Noto Sans</vt:lpstr>
      <vt:lpstr>Open Sans ExtraBold</vt:lpstr>
      <vt:lpstr>Source Sans Pro</vt:lpstr>
      <vt:lpstr>System Font Regular</vt:lpstr>
      <vt:lpstr>Chart title slides</vt:lpstr>
      <vt:lpstr>Chart section break</vt:lpstr>
      <vt:lpstr>1_Chart title slides</vt:lpstr>
      <vt:lpstr>Strategies for Career Ownership – Building Your Network and Personal Brand</vt:lpstr>
      <vt:lpstr>PowerPoint Presentation</vt:lpstr>
      <vt:lpstr>Why is Networking Important?</vt:lpstr>
      <vt:lpstr>Building and Maintaining Professional Relationships</vt:lpstr>
      <vt:lpstr>Creating a Strong Personal Brand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Turning Challenges into Solutions</dc:title>
  <dc:creator>Mickelson, Justin</dc:creator>
  <cp:lastModifiedBy>Snyder, Ali</cp:lastModifiedBy>
  <cp:revision>69</cp:revision>
  <dcterms:created xsi:type="dcterms:W3CDTF">2024-03-13T13:25:48Z</dcterms:created>
  <dcterms:modified xsi:type="dcterms:W3CDTF">2024-05-01T20:48:16Z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0x010100FA7E153CE78CD64296BB0BBBEF20FDBD</vt:lpwstr>
  </property>
</Properties>
</file>