
<file path=[Content_Types].xml><?xml version="1.0" encoding="utf-8"?>
<Types xmlns="http://schemas.openxmlformats.org/package/2006/content-types">
  <Default Extension="bmp" ContentType="image/bmp"/>
  <Default Extension="gif" ContentType="image/gif"/>
  <Default Extension="jpeg" ContentType="image/jpg"/>
  <Default Extension="mov" ContentType="application/movie"/>
  <Default Extension="pdf" ContentType="application/pdf"/>
  <Default Extension="png" ContentType="image/png"/>
  <Default Extension="rels" ContentType="application/vnd.openxmlformats-package.relationships+xml"/>
  <Default Extension="tif" ContentType="image/tif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 b="def" i="def"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ustomXml" Target="../customXml/item2.xml"/><Relationship Id="rId3" Type="http://schemas.openxmlformats.org/officeDocument/2006/relationships/commentAuthors" Target="commentAuthors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presProps" Target="presProps.xml"/><Relationship Id="rId6" Type="http://schemas.openxmlformats.org/officeDocument/2006/relationships/theme" Target="theme/theme1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0" Type="http://schemas.openxmlformats.org/officeDocument/2006/relationships/slide" Target="slides/slide3.xml"/><Relationship Id="rId4" Type="http://schemas.openxmlformats.org/officeDocument/2006/relationships/tableStyles" Target="tableStyles.xml"/><Relationship Id="rId9" Type="http://schemas.openxmlformats.org/officeDocument/2006/relationships/slide" Target="slides/slide2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PT background title.png" descr="PPT background title.png"/>
          <p:cNvPicPr>
            <a:picLocks noChangeAspect="1"/>
          </p:cNvPicPr>
          <p:nvPr/>
        </p:nvPicPr>
        <p:blipFill>
          <a:blip r:embed="rId2">
            <a:extLst/>
          </a:blip>
          <a:srcRect l="26" t="0" r="26" b="0"/>
          <a:stretch>
            <a:fillRect/>
          </a:stretch>
        </p:blipFill>
        <p:spPr>
          <a:xfrm>
            <a:off x="2467" y="1387"/>
            <a:ext cx="12187065" cy="6855224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Rectangle"/>
          <p:cNvSpPr/>
          <p:nvPr/>
        </p:nvSpPr>
        <p:spPr>
          <a:xfrm>
            <a:off x="-74930" y="2191781"/>
            <a:ext cx="12319239" cy="1989258"/>
          </a:xfrm>
          <a:prstGeom prst="rect">
            <a:avLst/>
          </a:prstGeom>
          <a:gradFill>
            <a:gsLst>
              <a:gs pos="9181">
                <a:srgbClr val="D4EDFA"/>
              </a:gs>
              <a:gs pos="22016">
                <a:srgbClr val="EAF6FD"/>
              </a:gs>
              <a:gs pos="50000">
                <a:srgbClr val="FFFFFF"/>
              </a:gs>
              <a:gs pos="79269">
                <a:srgbClr val="EAF6FD"/>
              </a:gs>
              <a:gs pos="92169">
                <a:srgbClr val="D4EDFA"/>
              </a:gs>
            </a:gsLst>
          </a:gradFill>
          <a:ln w="12700">
            <a:solidFill>
              <a:srgbClr val="EF483F"/>
            </a:solidFill>
            <a:miter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8" name="Title Text"/>
          <p:cNvSpPr txBox="1"/>
          <p:nvPr>
            <p:ph type="title"/>
          </p:nvPr>
        </p:nvSpPr>
        <p:spPr>
          <a:xfrm>
            <a:off x="816609" y="2198174"/>
            <a:ext cx="10558782" cy="1976473"/>
          </a:xfrm>
          <a:prstGeom prst="rect">
            <a:avLst/>
          </a:prstGeom>
        </p:spPr>
        <p:txBody>
          <a:bodyPr/>
          <a:lstStyle>
            <a:lvl1pPr algn="ctr">
              <a:defRPr spc="-83" sz="5000"/>
            </a:lvl1pPr>
          </a:lstStyle>
          <a:p>
            <a:pPr/>
            <a:r>
              <a:t>Title Text</a:t>
            </a:r>
          </a:p>
        </p:txBody>
      </p:sp>
      <p:pic>
        <p:nvPicPr>
          <p:cNvPr id="19" name="2025 USSD Conference Logo_1080.png" descr="2025 USSD Conference Logo_108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906" y="6129654"/>
            <a:ext cx="860163" cy="644526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USSD logo white.png" descr="USSD logo white.png"/>
          <p:cNvPicPr>
            <a:picLocks noChangeAspect="1"/>
          </p:cNvPicPr>
          <p:nvPr/>
        </p:nvPicPr>
        <p:blipFill>
          <a:blip r:embed="rId4">
            <a:extLst/>
          </a:blip>
          <a:srcRect l="1050" t="0" r="1050" b="0"/>
          <a:stretch>
            <a:fillRect/>
          </a:stretch>
        </p:blipFill>
        <p:spPr>
          <a:xfrm>
            <a:off x="11045692" y="6330202"/>
            <a:ext cx="1028199" cy="412228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Slide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PT background light.png" descr="PPT background light.png"/>
          <p:cNvPicPr>
            <a:picLocks noChangeAspect="1"/>
          </p:cNvPicPr>
          <p:nvPr/>
        </p:nvPicPr>
        <p:blipFill>
          <a:blip r:embed="rId2">
            <a:extLst/>
          </a:blip>
          <a:srcRect l="26" t="0" r="26" b="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Title Text"/>
          <p:cNvSpPr txBox="1"/>
          <p:nvPr>
            <p:ph type="title"/>
          </p:nvPr>
        </p:nvSpPr>
        <p:spPr>
          <a:xfrm>
            <a:off x="816609" y="836734"/>
            <a:ext cx="10558782" cy="1976473"/>
          </a:xfrm>
          <a:prstGeom prst="rect">
            <a:avLst/>
          </a:prstGeom>
        </p:spPr>
        <p:txBody>
          <a:bodyPr/>
          <a:lstStyle>
            <a:lvl1pPr algn="ctr">
              <a:defRPr spc="-83" sz="5000"/>
            </a:lvl1pPr>
          </a:lstStyle>
          <a:p>
            <a:pPr/>
            <a:r>
              <a:t>Title Text</a:t>
            </a:r>
          </a:p>
        </p:txBody>
      </p:sp>
      <p:pic>
        <p:nvPicPr>
          <p:cNvPr id="30" name="2025 USSD Conference Logo_1080.png" descr="2025 USSD Conference Logo_108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906" y="6129654"/>
            <a:ext cx="860163" cy="6445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Artboard 1.png" descr="Artboard 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45691" y="6330202"/>
            <a:ext cx="1028200" cy="412228"/>
          </a:xfrm>
          <a:prstGeom prst="rect">
            <a:avLst/>
          </a:prstGeom>
          <a:ln w="12700">
            <a:miter lim="400000"/>
          </a:ln>
        </p:spPr>
      </p:pic>
      <p:sp>
        <p:nvSpPr>
          <p:cNvPr id="3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slideLayout" Target="../slideLayouts/slideLayout1.xml"/><Relationship Id="rId6" Type="http://schemas.openxmlformats.org/officeDocument/2006/relationships/slideLayout" Target="../slideLayouts/slideLayout2.xml"/><Relationship Id="rId7" Type="http://schemas.openxmlformats.org/officeDocument/2006/relationships/slideLayout" Target="../slideLayouts/slideLayout3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PT background light.png" descr="PPT background light.png"/>
          <p:cNvPicPr>
            <a:picLocks noChangeAspect="1"/>
          </p:cNvPicPr>
          <p:nvPr/>
        </p:nvPicPr>
        <p:blipFill>
          <a:blip r:embed="rId2">
            <a:extLst/>
          </a:blip>
          <a:srcRect l="26" t="0" r="26" b="0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"/>
          <p:cNvSpPr/>
          <p:nvPr/>
        </p:nvSpPr>
        <p:spPr>
          <a:xfrm>
            <a:off x="-10161" y="5080"/>
            <a:ext cx="12212321" cy="92845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4" name="Line"/>
          <p:cNvSpPr/>
          <p:nvPr/>
        </p:nvSpPr>
        <p:spPr>
          <a:xfrm>
            <a:off x="-24287" y="939800"/>
            <a:ext cx="12212322" cy="0"/>
          </a:xfrm>
          <a:prstGeom prst="line">
            <a:avLst/>
          </a:prstGeom>
          <a:ln w="12700">
            <a:solidFill>
              <a:srgbClr val="EF483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5" name="Title Text"/>
          <p:cNvSpPr txBox="1"/>
          <p:nvPr>
            <p:ph type="title"/>
          </p:nvPr>
        </p:nvSpPr>
        <p:spPr>
          <a:xfrm>
            <a:off x="290828" y="240878"/>
            <a:ext cx="11429049" cy="644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" name="Body Level One…"/>
          <p:cNvSpPr txBox="1"/>
          <p:nvPr>
            <p:ph type="body" idx="1"/>
          </p:nvPr>
        </p:nvSpPr>
        <p:spPr>
          <a:xfrm>
            <a:off x="698263" y="1404759"/>
            <a:ext cx="11103211" cy="4658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7" name="2025 USSD Conference Logo_1080.png" descr="2025 USSD Conference Logo_108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9906" y="6129654"/>
            <a:ext cx="860163" cy="64452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Artboard 1.png" descr="Artboard 1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045691" y="6330202"/>
            <a:ext cx="1028200" cy="41222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5"/>
    <p:sldLayoutId id="2147483650" r:id="rId6"/>
    <p:sldLayoutId id="2147483651" r:id="rId7"/>
  </p:sldLayoutIdLst>
  <p:transition xmlns:p14="http://schemas.microsoft.com/office/powerpoint/2010/main" spd="med" advClick="1"/>
  <p:txStyles>
    <p:titleStyle>
      <a:lvl1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100" strike="noStrike" sz="3800" u="none">
          <a:solidFill>
            <a:srgbClr val="005F99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228600" marR="0" indent="-228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23900" marR="0" indent="-2667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−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34439" marR="0" indent="-320039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»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27200" marR="0" indent="-355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84400" marR="0" indent="-355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­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41600" marR="0" indent="-355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98800" marR="0" indent="-355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56000" marR="0" indent="-355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13200" marR="0" indent="-355600" algn="l" defTabSz="914400" latinLnBrk="0">
        <a:lnSpc>
          <a:spcPct val="90000"/>
        </a:lnSpc>
        <a:spcBef>
          <a:spcPts val="1000"/>
        </a:spcBef>
        <a:spcAft>
          <a:spcPts val="0"/>
        </a:spcAft>
        <a:buClr>
          <a:srgbClr val="005F99"/>
        </a:buClr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2.png"/><Relationship Id="rId4" Type="http://schemas.openxmlformats.org/officeDocument/2006/relationships/image" Target="../media/image7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PT background main.png" descr="PPT background mai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2025 USSD Conference Logo_1080.png" descr="2025 USSD Conference Logo_1080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78297" y="172696"/>
            <a:ext cx="3835406" cy="2873894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2025 USSD Conference Tagline stacked_1000.png" descr="2025 USSD Conference Tagline stacked_1000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19658" y="3111274"/>
            <a:ext cx="3952683" cy="777901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Title 1"/>
          <p:cNvSpPr txBox="1"/>
          <p:nvPr>
            <p:ph type="title"/>
          </p:nvPr>
        </p:nvSpPr>
        <p:spPr>
          <a:xfrm>
            <a:off x="816609" y="4453694"/>
            <a:ext cx="10558782" cy="1976473"/>
          </a:xfrm>
          <a:prstGeom prst="rect">
            <a:avLst/>
          </a:prstGeom>
        </p:spPr>
        <p:txBody>
          <a:bodyPr/>
          <a:lstStyle>
            <a:lvl1pPr>
              <a:defRPr spc="-178" sz="6800">
                <a:effectLst>
                  <a:outerShdw sx="100000" sy="100000" kx="0" ky="0" algn="b" rotWithShape="0" blurRad="101600" dist="0" dir="4200000">
                    <a:srgbClr val="FFFFFF"/>
                  </a:outerShdw>
                </a:effectLst>
              </a:defRPr>
            </a:lvl1pPr>
          </a:lstStyle>
          <a:p>
            <a:pPr/>
            <a:r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" name="Content Placeholder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515200ABE9B84BB000ABA55553F9C4" ma:contentTypeVersion="18" ma:contentTypeDescription="Create a new document." ma:contentTypeScope="" ma:versionID="0146fb8230369567ff7dcbb2a0f41e9f">
  <xsd:schema xmlns:xsd="http://www.w3.org/2001/XMLSchema" xmlns:xs="http://www.w3.org/2001/XMLSchema" xmlns:p="http://schemas.microsoft.com/office/2006/metadata/properties" xmlns:ns2="05663147-73cf-4b2e-936e-c67eeb5de02e" xmlns:ns3="2bf41126-764f-4b96-b56e-d634a89626d0" targetNamespace="http://schemas.microsoft.com/office/2006/metadata/properties" ma:root="true" ma:fieldsID="9813fdcc0aa2729cf0941110f86526af" ns2:_="" ns3:_="">
    <xsd:import namespace="05663147-73cf-4b2e-936e-c67eeb5de02e"/>
    <xsd:import namespace="2bf41126-764f-4b96-b56e-d634a89626d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663147-73cf-4b2e-936e-c67eeb5de0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c1bdb6f-bf5b-4ccb-91da-dfcb8888a84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f41126-764f-4b96-b56e-d634a89626d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78b147c-4797-4a1e-ac0b-8d709d2df366}" ma:internalName="TaxCatchAll" ma:showField="CatchAllData" ma:web="2bf41126-764f-4b96-b56e-d634a89626d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803853-BA7C-4E09-8C37-3D030DF9D3BA}"/>
</file>

<file path=customXml/itemProps2.xml><?xml version="1.0" encoding="utf-8"?>
<ds:datastoreItem xmlns:ds="http://schemas.openxmlformats.org/officeDocument/2006/customXml" ds:itemID="{CD06C2FF-3AF2-4EA4-8757-2EE251772BA0}"/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