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252" r:id="rId4"/>
    <p:sldId id="2253" r:id="rId5"/>
    <p:sldId id="2254" r:id="rId6"/>
    <p:sldId id="259" r:id="rId7"/>
    <p:sldId id="2255" r:id="rId8"/>
    <p:sldId id="2256" r:id="rId9"/>
    <p:sldId id="2257" r:id="rId10"/>
    <p:sldId id="2258" r:id="rId11"/>
    <p:sldId id="2259" r:id="rId12"/>
    <p:sldId id="2260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C11EE7-AFE6-4DC9-8A27-CEA8B8B72CEA}" v="31" dt="2024-05-14T17:00:27.63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y Teal" userId="6ffcebaa-394b-4b39-a071-5c2f68fc4f91" providerId="ADAL" clId="{99C11EE7-AFE6-4DC9-8A27-CEA8B8B72CEA}"/>
    <pc:docChg chg="undo redo custSel addSld modSld sldOrd modMainMaster">
      <pc:chgData name="Marty Teal" userId="6ffcebaa-394b-4b39-a071-5c2f68fc4f91" providerId="ADAL" clId="{99C11EE7-AFE6-4DC9-8A27-CEA8B8B72CEA}" dt="2024-05-15T21:55:34.813" v="640" actId="20577"/>
      <pc:docMkLst>
        <pc:docMk/>
      </pc:docMkLst>
      <pc:sldChg chg="addSp delSp modSp mod">
        <pc:chgData name="Marty Teal" userId="6ffcebaa-394b-4b39-a071-5c2f68fc4f91" providerId="ADAL" clId="{99C11EE7-AFE6-4DC9-8A27-CEA8B8B72CEA}" dt="2024-05-13T19:17:55.560" v="29" actId="1076"/>
        <pc:sldMkLst>
          <pc:docMk/>
          <pc:sldMk cId="0" sldId="257"/>
        </pc:sldMkLst>
        <pc:spChg chg="del">
          <ac:chgData name="Marty Teal" userId="6ffcebaa-394b-4b39-a071-5c2f68fc4f91" providerId="ADAL" clId="{99C11EE7-AFE6-4DC9-8A27-CEA8B8B72CEA}" dt="2024-05-13T19:12:55.200" v="13" actId="478"/>
          <ac:spMkLst>
            <pc:docMk/>
            <pc:sldMk cId="0" sldId="257"/>
            <ac:spMk id="2" creationId="{5A7F6336-AF94-DBA0-56D8-980FBEDB0209}"/>
          </ac:spMkLst>
        </pc:spChg>
        <pc:spChg chg="del">
          <ac:chgData name="Marty Teal" userId="6ffcebaa-394b-4b39-a071-5c2f68fc4f91" providerId="ADAL" clId="{99C11EE7-AFE6-4DC9-8A27-CEA8B8B72CEA}" dt="2024-05-13T19:17:32.318" v="26" actId="478"/>
          <ac:spMkLst>
            <pc:docMk/>
            <pc:sldMk cId="0" sldId="257"/>
            <ac:spMk id="42" creationId="{00000000-0000-0000-0000-000000000000}"/>
          </ac:spMkLst>
        </pc:spChg>
        <pc:picChg chg="add mod">
          <ac:chgData name="Marty Teal" userId="6ffcebaa-394b-4b39-a071-5c2f68fc4f91" providerId="ADAL" clId="{99C11EE7-AFE6-4DC9-8A27-CEA8B8B72CEA}" dt="2024-05-13T19:17:55.560" v="29" actId="1076"/>
          <ac:picMkLst>
            <pc:docMk/>
            <pc:sldMk cId="0" sldId="257"/>
            <ac:picMk id="3" creationId="{18CE8F21-0806-7566-1501-1B20626691F1}"/>
          </ac:picMkLst>
        </pc:picChg>
        <pc:picChg chg="add del mod">
          <ac:chgData name="Marty Teal" userId="6ffcebaa-394b-4b39-a071-5c2f68fc4f91" providerId="ADAL" clId="{99C11EE7-AFE6-4DC9-8A27-CEA8B8B72CEA}" dt="2024-05-13T19:12:27.398" v="9" actId="478"/>
          <ac:picMkLst>
            <pc:docMk/>
            <pc:sldMk cId="0" sldId="257"/>
            <ac:picMk id="4" creationId="{65868F95-501B-B957-A82B-7717747A52DB}"/>
          </ac:picMkLst>
        </pc:picChg>
        <pc:picChg chg="add del mod">
          <ac:chgData name="Marty Teal" userId="6ffcebaa-394b-4b39-a071-5c2f68fc4f91" providerId="ADAL" clId="{99C11EE7-AFE6-4DC9-8A27-CEA8B8B72CEA}" dt="2024-05-13T19:17:43.471" v="28" actId="478"/>
          <ac:picMkLst>
            <pc:docMk/>
            <pc:sldMk cId="0" sldId="257"/>
            <ac:picMk id="5" creationId="{E72C9FFF-F465-E004-1C4A-61B0B8AD32C7}"/>
          </ac:picMkLst>
        </pc:picChg>
        <pc:picChg chg="add mod">
          <ac:chgData name="Marty Teal" userId="6ffcebaa-394b-4b39-a071-5c2f68fc4f91" providerId="ADAL" clId="{99C11EE7-AFE6-4DC9-8A27-CEA8B8B72CEA}" dt="2024-05-13T19:17:37.595" v="27" actId="1076"/>
          <ac:picMkLst>
            <pc:docMk/>
            <pc:sldMk cId="0" sldId="257"/>
            <ac:picMk id="6" creationId="{9996BFFA-01CF-D328-354A-FF3A9FE8A32C}"/>
          </ac:picMkLst>
        </pc:picChg>
      </pc:sldChg>
      <pc:sldChg chg="addSp delSp modSp mod">
        <pc:chgData name="Marty Teal" userId="6ffcebaa-394b-4b39-a071-5c2f68fc4f91" providerId="ADAL" clId="{99C11EE7-AFE6-4DC9-8A27-CEA8B8B72CEA}" dt="2024-05-13T19:35:32.536" v="111" actId="1076"/>
        <pc:sldMkLst>
          <pc:docMk/>
          <pc:sldMk cId="0" sldId="258"/>
        </pc:sldMkLst>
        <pc:spChg chg="add mod">
          <ac:chgData name="Marty Teal" userId="6ffcebaa-394b-4b39-a071-5c2f68fc4f91" providerId="ADAL" clId="{99C11EE7-AFE6-4DC9-8A27-CEA8B8B72CEA}" dt="2024-05-13T19:26:20.140" v="95" actId="1076"/>
          <ac:spMkLst>
            <pc:docMk/>
            <pc:sldMk cId="0" sldId="258"/>
            <ac:spMk id="3" creationId="{A0C1583E-D727-8193-DF4B-2F7018911F3A}"/>
          </ac:spMkLst>
        </pc:spChg>
        <pc:spChg chg="add mod">
          <ac:chgData name="Marty Teal" userId="6ffcebaa-394b-4b39-a071-5c2f68fc4f91" providerId="ADAL" clId="{99C11EE7-AFE6-4DC9-8A27-CEA8B8B72CEA}" dt="2024-05-13T19:26:24.764" v="96" actId="1076"/>
          <ac:spMkLst>
            <pc:docMk/>
            <pc:sldMk cId="0" sldId="258"/>
            <ac:spMk id="4" creationId="{10E1102D-A0A4-19EC-3CDE-953C310429C9}"/>
          </ac:spMkLst>
        </pc:spChg>
        <pc:spChg chg="add mod">
          <ac:chgData name="Marty Teal" userId="6ffcebaa-394b-4b39-a071-5c2f68fc4f91" providerId="ADAL" clId="{99C11EE7-AFE6-4DC9-8A27-CEA8B8B72CEA}" dt="2024-05-13T19:28:06.066" v="110" actId="1076"/>
          <ac:spMkLst>
            <pc:docMk/>
            <pc:sldMk cId="0" sldId="258"/>
            <ac:spMk id="5" creationId="{06CF73BB-D587-973F-BA3B-2540E608B961}"/>
          </ac:spMkLst>
        </pc:spChg>
        <pc:spChg chg="del mod">
          <ac:chgData name="Marty Teal" userId="6ffcebaa-394b-4b39-a071-5c2f68fc4f91" providerId="ADAL" clId="{99C11EE7-AFE6-4DC9-8A27-CEA8B8B72CEA}" dt="2024-05-13T19:25:23.594" v="68" actId="478"/>
          <ac:spMkLst>
            <pc:docMk/>
            <pc:sldMk cId="0" sldId="258"/>
            <ac:spMk id="44" creationId="{00000000-0000-0000-0000-000000000000}"/>
          </ac:spMkLst>
        </pc:spChg>
        <pc:picChg chg="add mod">
          <ac:chgData name="Marty Teal" userId="6ffcebaa-394b-4b39-a071-5c2f68fc4f91" providerId="ADAL" clId="{99C11EE7-AFE6-4DC9-8A27-CEA8B8B72CEA}" dt="2024-05-13T19:35:32.536" v="111" actId="1076"/>
          <ac:picMkLst>
            <pc:docMk/>
            <pc:sldMk cId="0" sldId="258"/>
            <ac:picMk id="2" creationId="{3F010FC3-6AD1-CE00-FDEF-EF0AAECCC5AE}"/>
          </ac:picMkLst>
        </pc:picChg>
      </pc:sldChg>
      <pc:sldChg chg="addSp delSp modSp mod">
        <pc:chgData name="Marty Teal" userId="6ffcebaa-394b-4b39-a071-5c2f68fc4f91" providerId="ADAL" clId="{99C11EE7-AFE6-4DC9-8A27-CEA8B8B72CEA}" dt="2024-05-13T19:46:24.209" v="251" actId="14100"/>
        <pc:sldMkLst>
          <pc:docMk/>
          <pc:sldMk cId="0" sldId="259"/>
        </pc:sldMkLst>
        <pc:spChg chg="add del mod">
          <ac:chgData name="Marty Teal" userId="6ffcebaa-394b-4b39-a071-5c2f68fc4f91" providerId="ADAL" clId="{99C11EE7-AFE6-4DC9-8A27-CEA8B8B72CEA}" dt="2024-05-13T19:43:36.544" v="222" actId="478"/>
          <ac:spMkLst>
            <pc:docMk/>
            <pc:sldMk cId="0" sldId="259"/>
            <ac:spMk id="6" creationId="{F4589F04-8B90-6388-F9DD-C9F9FA0746CF}"/>
          </ac:spMkLst>
        </pc:spChg>
        <pc:spChg chg="mod">
          <ac:chgData name="Marty Teal" userId="6ffcebaa-394b-4b39-a071-5c2f68fc4f91" providerId="ADAL" clId="{99C11EE7-AFE6-4DC9-8A27-CEA8B8B72CEA}" dt="2024-05-13T19:37:42.506" v="173" actId="20577"/>
          <ac:spMkLst>
            <pc:docMk/>
            <pc:sldMk cId="0" sldId="259"/>
            <ac:spMk id="46" creationId="{00000000-0000-0000-0000-000000000000}"/>
          </ac:spMkLst>
        </pc:spChg>
        <pc:spChg chg="mod">
          <ac:chgData name="Marty Teal" userId="6ffcebaa-394b-4b39-a071-5c2f68fc4f91" providerId="ADAL" clId="{99C11EE7-AFE6-4DC9-8A27-CEA8B8B72CEA}" dt="2024-05-13T19:38:19.580" v="189" actId="313"/>
          <ac:spMkLst>
            <pc:docMk/>
            <pc:sldMk cId="0" sldId="259"/>
            <ac:spMk id="47" creationId="{00000000-0000-0000-0000-000000000000}"/>
          </ac:spMkLst>
        </pc:spChg>
        <pc:picChg chg="add del mod">
          <ac:chgData name="Marty Teal" userId="6ffcebaa-394b-4b39-a071-5c2f68fc4f91" providerId="ADAL" clId="{99C11EE7-AFE6-4DC9-8A27-CEA8B8B72CEA}" dt="2024-05-13T19:40:05.047" v="210" actId="478"/>
          <ac:picMkLst>
            <pc:docMk/>
            <pc:sldMk cId="0" sldId="259"/>
            <ac:picMk id="3" creationId="{58304A67-D97E-937A-0E6B-8E220F7FBE3F}"/>
          </ac:picMkLst>
        </pc:picChg>
        <pc:picChg chg="add mod">
          <ac:chgData name="Marty Teal" userId="6ffcebaa-394b-4b39-a071-5c2f68fc4f91" providerId="ADAL" clId="{99C11EE7-AFE6-4DC9-8A27-CEA8B8B72CEA}" dt="2024-05-13T19:37:54.088" v="174" actId="1076"/>
          <ac:picMkLst>
            <pc:docMk/>
            <pc:sldMk cId="0" sldId="259"/>
            <ac:picMk id="5" creationId="{DC9EA4FB-0D55-92BF-67D3-CF347BF5AEB5}"/>
          </ac:picMkLst>
        </pc:picChg>
        <pc:picChg chg="add mod">
          <ac:chgData name="Marty Teal" userId="6ffcebaa-394b-4b39-a071-5c2f68fc4f91" providerId="ADAL" clId="{99C11EE7-AFE6-4DC9-8A27-CEA8B8B72CEA}" dt="2024-05-13T19:46:24.209" v="251" actId="14100"/>
          <ac:picMkLst>
            <pc:docMk/>
            <pc:sldMk cId="0" sldId="259"/>
            <ac:picMk id="8" creationId="{C983FEC4-EF86-E057-B012-88CBAF1F2DC6}"/>
          </ac:picMkLst>
        </pc:picChg>
        <pc:picChg chg="add del mod">
          <ac:chgData name="Marty Teal" userId="6ffcebaa-394b-4b39-a071-5c2f68fc4f91" providerId="ADAL" clId="{99C11EE7-AFE6-4DC9-8A27-CEA8B8B72CEA}" dt="2024-05-13T19:43:34.026" v="221" actId="478"/>
          <ac:picMkLst>
            <pc:docMk/>
            <pc:sldMk cId="0" sldId="259"/>
            <ac:picMk id="10" creationId="{2ABF8F93-5546-D14B-A44A-4E8A307FE552}"/>
          </ac:picMkLst>
        </pc:picChg>
        <pc:picChg chg="add del mod">
          <ac:chgData name="Marty Teal" userId="6ffcebaa-394b-4b39-a071-5c2f68fc4f91" providerId="ADAL" clId="{99C11EE7-AFE6-4DC9-8A27-CEA8B8B72CEA}" dt="2024-05-13T19:43:37.721" v="223" actId="478"/>
          <ac:picMkLst>
            <pc:docMk/>
            <pc:sldMk cId="0" sldId="259"/>
            <ac:picMk id="11" creationId="{E49ECDBA-B9C3-3DFC-6437-E52B5872A99A}"/>
          </ac:picMkLst>
        </pc:picChg>
      </pc:sldChg>
      <pc:sldChg chg="addSp delSp modSp add mod addAnim delAnim">
        <pc:chgData name="Marty Teal" userId="6ffcebaa-394b-4b39-a071-5c2f68fc4f91" providerId="ADAL" clId="{99C11EE7-AFE6-4DC9-8A27-CEA8B8B72CEA}" dt="2024-05-13T19:35:46.686" v="117" actId="20577"/>
        <pc:sldMkLst>
          <pc:docMk/>
          <pc:sldMk cId="1238651663" sldId="2252"/>
        </pc:sldMkLst>
        <pc:spChg chg="del mod">
          <ac:chgData name="Marty Teal" userId="6ffcebaa-394b-4b39-a071-5c2f68fc4f91" providerId="ADAL" clId="{99C11EE7-AFE6-4DC9-8A27-CEA8B8B72CEA}" dt="2024-05-13T19:22:24.665" v="48" actId="478"/>
          <ac:spMkLst>
            <pc:docMk/>
            <pc:sldMk cId="1238651663" sldId="2252"/>
            <ac:spMk id="10" creationId="{11603CCB-2DB8-904D-BCFA-28B71852E0DB}"/>
          </ac:spMkLst>
        </pc:spChg>
        <pc:spChg chg="del">
          <ac:chgData name="Marty Teal" userId="6ffcebaa-394b-4b39-a071-5c2f68fc4f91" providerId="ADAL" clId="{99C11EE7-AFE6-4DC9-8A27-CEA8B8B72CEA}" dt="2024-05-13T19:22:03.377" v="44" actId="478"/>
          <ac:spMkLst>
            <pc:docMk/>
            <pc:sldMk cId="1238651663" sldId="2252"/>
            <ac:spMk id="12" creationId="{33D10102-5871-B713-6844-A664E00B98BE}"/>
          </ac:spMkLst>
        </pc:spChg>
        <pc:spChg chg="mod">
          <ac:chgData name="Marty Teal" userId="6ffcebaa-394b-4b39-a071-5c2f68fc4f91" providerId="ADAL" clId="{99C11EE7-AFE6-4DC9-8A27-CEA8B8B72CEA}" dt="2024-05-13T19:35:46.686" v="117" actId="20577"/>
          <ac:spMkLst>
            <pc:docMk/>
            <pc:sldMk cId="1238651663" sldId="2252"/>
            <ac:spMk id="13" creationId="{D2EDB078-0770-52A9-D61F-581599BB043E}"/>
          </ac:spMkLst>
        </pc:spChg>
        <pc:spChg chg="del">
          <ac:chgData name="Marty Teal" userId="6ffcebaa-394b-4b39-a071-5c2f68fc4f91" providerId="ADAL" clId="{99C11EE7-AFE6-4DC9-8A27-CEA8B8B72CEA}" dt="2024-05-13T19:22:12.921" v="45" actId="478"/>
          <ac:spMkLst>
            <pc:docMk/>
            <pc:sldMk cId="1238651663" sldId="2252"/>
            <ac:spMk id="14" creationId="{3E1B20D8-B9DF-0192-F8AB-C6F137ADAFA8}"/>
          </ac:spMkLst>
        </pc:spChg>
        <pc:spChg chg="del mod">
          <ac:chgData name="Marty Teal" userId="6ffcebaa-394b-4b39-a071-5c2f68fc4f91" providerId="ADAL" clId="{99C11EE7-AFE6-4DC9-8A27-CEA8B8B72CEA}" dt="2024-05-13T19:21:54.858" v="43" actId="478"/>
          <ac:spMkLst>
            <pc:docMk/>
            <pc:sldMk cId="1238651663" sldId="2252"/>
            <ac:spMk id="19" creationId="{4995C354-4189-2E48-1DDC-1D8FCE79E7EA}"/>
          </ac:spMkLst>
        </pc:spChg>
        <pc:spChg chg="mod">
          <ac:chgData name="Marty Teal" userId="6ffcebaa-394b-4b39-a071-5c2f68fc4f91" providerId="ADAL" clId="{99C11EE7-AFE6-4DC9-8A27-CEA8B8B72CEA}" dt="2024-05-13T19:23:59.459" v="63" actId="14100"/>
          <ac:spMkLst>
            <pc:docMk/>
            <pc:sldMk cId="1238651663" sldId="2252"/>
            <ac:spMk id="198" creationId="{9DD3DE24-9CB0-0ECA-E32F-624B19F14C85}"/>
          </ac:spMkLst>
        </pc:spChg>
        <pc:spChg chg="add del">
          <ac:chgData name="Marty Teal" userId="6ffcebaa-394b-4b39-a071-5c2f68fc4f91" providerId="ADAL" clId="{99C11EE7-AFE6-4DC9-8A27-CEA8B8B72CEA}" dt="2024-05-13T19:23:15.269" v="55" actId="478"/>
          <ac:spMkLst>
            <pc:docMk/>
            <pc:sldMk cId="1238651663" sldId="2252"/>
            <ac:spMk id="202" creationId="{ED87172E-B4CB-ACDA-A051-6703BD4DBA59}"/>
          </ac:spMkLst>
        </pc:spChg>
        <pc:grpChg chg="del">
          <ac:chgData name="Marty Teal" userId="6ffcebaa-394b-4b39-a071-5c2f68fc4f91" providerId="ADAL" clId="{99C11EE7-AFE6-4DC9-8A27-CEA8B8B72CEA}" dt="2024-05-13T19:22:28.190" v="49" actId="478"/>
          <ac:grpSpMkLst>
            <pc:docMk/>
            <pc:sldMk cId="1238651663" sldId="2252"/>
            <ac:grpSpMk id="4" creationId="{66AB6F18-C6AC-1E04-AF76-23F7F7223448}"/>
          </ac:grpSpMkLst>
        </pc:grpChg>
      </pc:sldChg>
      <pc:sldChg chg="addSp delSp modSp mod ord">
        <pc:chgData name="Marty Teal" userId="6ffcebaa-394b-4b39-a071-5c2f68fc4f91" providerId="ADAL" clId="{99C11EE7-AFE6-4DC9-8A27-CEA8B8B72CEA}" dt="2024-05-14T16:49:21.431" v="563" actId="113"/>
        <pc:sldMkLst>
          <pc:docMk/>
          <pc:sldMk cId="2904973666" sldId="2253"/>
        </pc:sldMkLst>
        <pc:spChg chg="mod">
          <ac:chgData name="Marty Teal" userId="6ffcebaa-394b-4b39-a071-5c2f68fc4f91" providerId="ADAL" clId="{99C11EE7-AFE6-4DC9-8A27-CEA8B8B72CEA}" dt="2024-05-14T16:49:21.431" v="563" actId="113"/>
          <ac:spMkLst>
            <pc:docMk/>
            <pc:sldMk cId="2904973666" sldId="2253"/>
            <ac:spMk id="3" creationId="{00000000-0000-0000-0000-000000000000}"/>
          </ac:spMkLst>
        </pc:spChg>
        <pc:picChg chg="mod">
          <ac:chgData name="Marty Teal" userId="6ffcebaa-394b-4b39-a071-5c2f68fc4f91" providerId="ADAL" clId="{99C11EE7-AFE6-4DC9-8A27-CEA8B8B72CEA}" dt="2024-05-13T19:16:42.654" v="24" actId="14100"/>
          <ac:picMkLst>
            <pc:docMk/>
            <pc:sldMk cId="2904973666" sldId="2253"/>
            <ac:picMk id="2" creationId="{00000000-0000-0000-0000-000000000000}"/>
          </ac:picMkLst>
        </pc:picChg>
        <pc:picChg chg="add del mod">
          <ac:chgData name="Marty Teal" userId="6ffcebaa-394b-4b39-a071-5c2f68fc4f91" providerId="ADAL" clId="{99C11EE7-AFE6-4DC9-8A27-CEA8B8B72CEA}" dt="2024-05-13T19:41:52.547" v="216" actId="478"/>
          <ac:picMkLst>
            <pc:docMk/>
            <pc:sldMk cId="2904973666" sldId="2253"/>
            <ac:picMk id="5" creationId="{D7DF56AD-513A-5DFF-FCF1-7E520C565A0B}"/>
          </ac:picMkLst>
        </pc:picChg>
        <pc:picChg chg="mod">
          <ac:chgData name="Marty Teal" userId="6ffcebaa-394b-4b39-a071-5c2f68fc4f91" providerId="ADAL" clId="{99C11EE7-AFE6-4DC9-8A27-CEA8B8B72CEA}" dt="2024-05-13T19:16:30.046" v="21" actId="1076"/>
          <ac:picMkLst>
            <pc:docMk/>
            <pc:sldMk cId="2904973666" sldId="2253"/>
            <ac:picMk id="1026" creationId="{00000000-0000-0000-0000-000000000000}"/>
          </ac:picMkLst>
        </pc:picChg>
      </pc:sldChg>
      <pc:sldChg chg="modSp add mod">
        <pc:chgData name="Marty Teal" userId="6ffcebaa-394b-4b39-a071-5c2f68fc4f91" providerId="ADAL" clId="{99C11EE7-AFE6-4DC9-8A27-CEA8B8B72CEA}" dt="2024-05-14T17:08:55.285" v="628" actId="113"/>
        <pc:sldMkLst>
          <pc:docMk/>
          <pc:sldMk cId="2109484243" sldId="2254"/>
        </pc:sldMkLst>
        <pc:spChg chg="mod">
          <ac:chgData name="Marty Teal" userId="6ffcebaa-394b-4b39-a071-5c2f68fc4f91" providerId="ADAL" clId="{99C11EE7-AFE6-4DC9-8A27-CEA8B8B72CEA}" dt="2024-05-14T17:08:55.285" v="628" actId="113"/>
          <ac:spMkLst>
            <pc:docMk/>
            <pc:sldMk cId="2109484243" sldId="2254"/>
            <ac:spMk id="2" creationId="{00000000-0000-0000-0000-000000000000}"/>
          </ac:spMkLst>
        </pc:spChg>
        <pc:spChg chg="mod">
          <ac:chgData name="Marty Teal" userId="6ffcebaa-394b-4b39-a071-5c2f68fc4f91" providerId="ADAL" clId="{99C11EE7-AFE6-4DC9-8A27-CEA8B8B72CEA}" dt="2024-05-13T19:19:53.334" v="37" actId="1076"/>
          <ac:spMkLst>
            <pc:docMk/>
            <pc:sldMk cId="2109484243" sldId="2254"/>
            <ac:spMk id="3" creationId="{00000000-0000-0000-0000-000000000000}"/>
          </ac:spMkLst>
        </pc:spChg>
        <pc:picChg chg="mod">
          <ac:chgData name="Marty Teal" userId="6ffcebaa-394b-4b39-a071-5c2f68fc4f91" providerId="ADAL" clId="{99C11EE7-AFE6-4DC9-8A27-CEA8B8B72CEA}" dt="2024-05-13T19:20:06.500" v="38" actId="1076"/>
          <ac:picMkLst>
            <pc:docMk/>
            <pc:sldMk cId="2109484243" sldId="2254"/>
            <ac:picMk id="2050" creationId="{00000000-0000-0000-0000-000000000000}"/>
          </ac:picMkLst>
        </pc:picChg>
      </pc:sldChg>
      <pc:sldChg chg="addSp delSp modSp add mod">
        <pc:chgData name="Marty Teal" userId="6ffcebaa-394b-4b39-a071-5c2f68fc4f91" providerId="ADAL" clId="{99C11EE7-AFE6-4DC9-8A27-CEA8B8B72CEA}" dt="2024-05-13T19:45:22.057" v="250" actId="1076"/>
        <pc:sldMkLst>
          <pc:docMk/>
          <pc:sldMk cId="2071888836" sldId="2255"/>
        </pc:sldMkLst>
        <pc:spChg chg="add mod">
          <ac:chgData name="Marty Teal" userId="6ffcebaa-394b-4b39-a071-5c2f68fc4f91" providerId="ADAL" clId="{99C11EE7-AFE6-4DC9-8A27-CEA8B8B72CEA}" dt="2024-05-13T19:44:28.724" v="240" actId="20577"/>
          <ac:spMkLst>
            <pc:docMk/>
            <pc:sldMk cId="2071888836" sldId="2255"/>
            <ac:spMk id="3" creationId="{043CB2F9-8A58-A94D-8B9D-8E64C55EF1F0}"/>
          </ac:spMkLst>
        </pc:spChg>
        <pc:spChg chg="del">
          <ac:chgData name="Marty Teal" userId="6ffcebaa-394b-4b39-a071-5c2f68fc4f91" providerId="ADAL" clId="{99C11EE7-AFE6-4DC9-8A27-CEA8B8B72CEA}" dt="2024-05-13T19:44:48.361" v="243" actId="478"/>
          <ac:spMkLst>
            <pc:docMk/>
            <pc:sldMk cId="2071888836" sldId="2255"/>
            <ac:spMk id="6" creationId="{F4589F04-8B90-6388-F9DD-C9F9FA0746CF}"/>
          </ac:spMkLst>
        </pc:spChg>
        <pc:spChg chg="del">
          <ac:chgData name="Marty Teal" userId="6ffcebaa-394b-4b39-a071-5c2f68fc4f91" providerId="ADAL" clId="{99C11EE7-AFE6-4DC9-8A27-CEA8B8B72CEA}" dt="2024-05-13T19:44:19.965" v="227" actId="478"/>
          <ac:spMkLst>
            <pc:docMk/>
            <pc:sldMk cId="2071888836" sldId="2255"/>
            <ac:spMk id="47" creationId="{00000000-0000-0000-0000-000000000000}"/>
          </ac:spMkLst>
        </pc:spChg>
        <pc:picChg chg="add mod">
          <ac:chgData name="Marty Teal" userId="6ffcebaa-394b-4b39-a071-5c2f68fc4f91" providerId="ADAL" clId="{99C11EE7-AFE6-4DC9-8A27-CEA8B8B72CEA}" dt="2024-05-13T19:45:22.057" v="250" actId="1076"/>
          <ac:picMkLst>
            <pc:docMk/>
            <pc:sldMk cId="2071888836" sldId="2255"/>
            <ac:picMk id="4" creationId="{1E157418-D82D-A005-6362-F275D0752861}"/>
          </ac:picMkLst>
        </pc:picChg>
        <pc:picChg chg="del">
          <ac:chgData name="Marty Teal" userId="6ffcebaa-394b-4b39-a071-5c2f68fc4f91" providerId="ADAL" clId="{99C11EE7-AFE6-4DC9-8A27-CEA8B8B72CEA}" dt="2024-05-13T19:44:17.444" v="226" actId="478"/>
          <ac:picMkLst>
            <pc:docMk/>
            <pc:sldMk cId="2071888836" sldId="2255"/>
            <ac:picMk id="5" creationId="{DC9EA4FB-0D55-92BF-67D3-CF347BF5AEB5}"/>
          </ac:picMkLst>
        </pc:picChg>
        <pc:picChg chg="del">
          <ac:chgData name="Marty Teal" userId="6ffcebaa-394b-4b39-a071-5c2f68fc4f91" providerId="ADAL" clId="{99C11EE7-AFE6-4DC9-8A27-CEA8B8B72CEA}" dt="2024-05-13T19:44:16.447" v="225" actId="478"/>
          <ac:picMkLst>
            <pc:docMk/>
            <pc:sldMk cId="2071888836" sldId="2255"/>
            <ac:picMk id="8" creationId="{C983FEC4-EF86-E057-B012-88CBAF1F2DC6}"/>
          </ac:picMkLst>
        </pc:picChg>
        <pc:picChg chg="mod">
          <ac:chgData name="Marty Teal" userId="6ffcebaa-394b-4b39-a071-5c2f68fc4f91" providerId="ADAL" clId="{99C11EE7-AFE6-4DC9-8A27-CEA8B8B72CEA}" dt="2024-05-13T19:44:43.998" v="242" actId="1076"/>
          <ac:picMkLst>
            <pc:docMk/>
            <pc:sldMk cId="2071888836" sldId="2255"/>
            <ac:picMk id="10" creationId="{2ABF8F93-5546-D14B-A44A-4E8A307FE552}"/>
          </ac:picMkLst>
        </pc:picChg>
        <pc:picChg chg="mod">
          <ac:chgData name="Marty Teal" userId="6ffcebaa-394b-4b39-a071-5c2f68fc4f91" providerId="ADAL" clId="{99C11EE7-AFE6-4DC9-8A27-CEA8B8B72CEA}" dt="2024-05-13T19:45:19.737" v="249" actId="1076"/>
          <ac:picMkLst>
            <pc:docMk/>
            <pc:sldMk cId="2071888836" sldId="2255"/>
            <ac:picMk id="11" creationId="{E49ECDBA-B9C3-3DFC-6437-E52B5872A99A}"/>
          </ac:picMkLst>
        </pc:picChg>
      </pc:sldChg>
      <pc:sldChg chg="modSp new mod">
        <pc:chgData name="Marty Teal" userId="6ffcebaa-394b-4b39-a071-5c2f68fc4f91" providerId="ADAL" clId="{99C11EE7-AFE6-4DC9-8A27-CEA8B8B72CEA}" dt="2024-05-14T16:53:34.213" v="590" actId="948"/>
        <pc:sldMkLst>
          <pc:docMk/>
          <pc:sldMk cId="1126248811" sldId="2256"/>
        </pc:sldMkLst>
        <pc:spChg chg="mod">
          <ac:chgData name="Marty Teal" userId="6ffcebaa-394b-4b39-a071-5c2f68fc4f91" providerId="ADAL" clId="{99C11EE7-AFE6-4DC9-8A27-CEA8B8B72CEA}" dt="2024-05-13T19:50:17.824" v="279" actId="20577"/>
          <ac:spMkLst>
            <pc:docMk/>
            <pc:sldMk cId="1126248811" sldId="2256"/>
            <ac:spMk id="2" creationId="{EAB620DC-DCEB-760B-4313-3BE14B382250}"/>
          </ac:spMkLst>
        </pc:spChg>
        <pc:spChg chg="mod">
          <ac:chgData name="Marty Teal" userId="6ffcebaa-394b-4b39-a071-5c2f68fc4f91" providerId="ADAL" clId="{99C11EE7-AFE6-4DC9-8A27-CEA8B8B72CEA}" dt="2024-05-14T16:53:34.213" v="590" actId="948"/>
          <ac:spMkLst>
            <pc:docMk/>
            <pc:sldMk cId="1126248811" sldId="2256"/>
            <ac:spMk id="3" creationId="{BBE26ABC-9102-526E-9008-64BB078AAB73}"/>
          </ac:spMkLst>
        </pc:spChg>
      </pc:sldChg>
      <pc:sldChg chg="modSp add mod">
        <pc:chgData name="Marty Teal" userId="6ffcebaa-394b-4b39-a071-5c2f68fc4f91" providerId="ADAL" clId="{99C11EE7-AFE6-4DC9-8A27-CEA8B8B72CEA}" dt="2024-05-14T16:51:52.053" v="585" actId="20577"/>
        <pc:sldMkLst>
          <pc:docMk/>
          <pc:sldMk cId="4261961656" sldId="2257"/>
        </pc:sldMkLst>
        <pc:spChg chg="mod">
          <ac:chgData name="Marty Teal" userId="6ffcebaa-394b-4b39-a071-5c2f68fc4f91" providerId="ADAL" clId="{99C11EE7-AFE6-4DC9-8A27-CEA8B8B72CEA}" dt="2024-05-14T16:51:52.053" v="585" actId="20577"/>
          <ac:spMkLst>
            <pc:docMk/>
            <pc:sldMk cId="4261961656" sldId="2257"/>
            <ac:spMk id="3" creationId="{BBE26ABC-9102-526E-9008-64BB078AAB73}"/>
          </ac:spMkLst>
        </pc:spChg>
      </pc:sldChg>
      <pc:sldChg chg="modSp add mod">
        <pc:chgData name="Marty Teal" userId="6ffcebaa-394b-4b39-a071-5c2f68fc4f91" providerId="ADAL" clId="{99C11EE7-AFE6-4DC9-8A27-CEA8B8B72CEA}" dt="2024-05-14T16:54:15.127" v="591" actId="948"/>
        <pc:sldMkLst>
          <pc:docMk/>
          <pc:sldMk cId="2622757334" sldId="2258"/>
        </pc:sldMkLst>
        <pc:spChg chg="mod">
          <ac:chgData name="Marty Teal" userId="6ffcebaa-394b-4b39-a071-5c2f68fc4f91" providerId="ADAL" clId="{99C11EE7-AFE6-4DC9-8A27-CEA8B8B72CEA}" dt="2024-05-14T16:54:15.127" v="591" actId="948"/>
          <ac:spMkLst>
            <pc:docMk/>
            <pc:sldMk cId="2622757334" sldId="2258"/>
            <ac:spMk id="3" creationId="{BBE26ABC-9102-526E-9008-64BB078AAB73}"/>
          </ac:spMkLst>
        </pc:spChg>
      </pc:sldChg>
      <pc:sldChg chg="modSp new mod">
        <pc:chgData name="Marty Teal" userId="6ffcebaa-394b-4b39-a071-5c2f68fc4f91" providerId="ADAL" clId="{99C11EE7-AFE6-4DC9-8A27-CEA8B8B72CEA}" dt="2024-05-14T16:54:33.093" v="592" actId="948"/>
        <pc:sldMkLst>
          <pc:docMk/>
          <pc:sldMk cId="2350471377" sldId="2259"/>
        </pc:sldMkLst>
        <pc:spChg chg="mod">
          <ac:chgData name="Marty Teal" userId="6ffcebaa-394b-4b39-a071-5c2f68fc4f91" providerId="ADAL" clId="{99C11EE7-AFE6-4DC9-8A27-CEA8B8B72CEA}" dt="2024-05-14T16:54:33.093" v="592" actId="948"/>
          <ac:spMkLst>
            <pc:docMk/>
            <pc:sldMk cId="2350471377" sldId="2259"/>
            <ac:spMk id="3" creationId="{C2E75DCE-11B9-0FDD-D9C3-B16AEF4693C1}"/>
          </ac:spMkLst>
        </pc:spChg>
      </pc:sldChg>
      <pc:sldChg chg="addSp modSp new mod">
        <pc:chgData name="Marty Teal" userId="6ffcebaa-394b-4b39-a071-5c2f68fc4f91" providerId="ADAL" clId="{99C11EE7-AFE6-4DC9-8A27-CEA8B8B72CEA}" dt="2024-05-15T21:55:34.813" v="640" actId="20577"/>
        <pc:sldMkLst>
          <pc:docMk/>
          <pc:sldMk cId="2932844939" sldId="2260"/>
        </pc:sldMkLst>
        <pc:spChg chg="mod">
          <ac:chgData name="Marty Teal" userId="6ffcebaa-394b-4b39-a071-5c2f68fc4f91" providerId="ADAL" clId="{99C11EE7-AFE6-4DC9-8A27-CEA8B8B72CEA}" dt="2024-05-14T16:55:17.505" v="618" actId="20577"/>
          <ac:spMkLst>
            <pc:docMk/>
            <pc:sldMk cId="2932844939" sldId="2260"/>
            <ac:spMk id="2" creationId="{441DF24B-9360-FFEB-DB50-64D956925824}"/>
          </ac:spMkLst>
        </pc:spChg>
        <pc:spChg chg="mod">
          <ac:chgData name="Marty Teal" userId="6ffcebaa-394b-4b39-a071-5c2f68fc4f91" providerId="ADAL" clId="{99C11EE7-AFE6-4DC9-8A27-CEA8B8B72CEA}" dt="2024-05-15T21:55:34.813" v="640" actId="20577"/>
          <ac:spMkLst>
            <pc:docMk/>
            <pc:sldMk cId="2932844939" sldId="2260"/>
            <ac:spMk id="3" creationId="{14772D1D-E62E-C0D9-A668-CCFA145CC1E7}"/>
          </ac:spMkLst>
        </pc:spChg>
        <pc:picChg chg="add mod">
          <ac:chgData name="Marty Teal" userId="6ffcebaa-394b-4b39-a071-5c2f68fc4f91" providerId="ADAL" clId="{99C11EE7-AFE6-4DC9-8A27-CEA8B8B72CEA}" dt="2024-05-14T17:00:42.111" v="625" actId="962"/>
          <ac:picMkLst>
            <pc:docMk/>
            <pc:sldMk cId="2932844939" sldId="2260"/>
            <ac:picMk id="5" creationId="{6CC245FA-CDC0-E3FD-3CE2-3BA8917A1241}"/>
          </ac:picMkLst>
        </pc:picChg>
      </pc:sldChg>
      <pc:sldMasterChg chg="modSldLayout">
        <pc:chgData name="Marty Teal" userId="6ffcebaa-394b-4b39-a071-5c2f68fc4f91" providerId="ADAL" clId="{99C11EE7-AFE6-4DC9-8A27-CEA8B8B72CEA}" dt="2024-05-13T19:19:26.687" v="35" actId="478"/>
        <pc:sldMasterMkLst>
          <pc:docMk/>
          <pc:sldMasterMk cId="0" sldId="2147483648"/>
        </pc:sldMasterMkLst>
        <pc:sldLayoutChg chg="addSp delSp mod">
          <pc:chgData name="Marty Teal" userId="6ffcebaa-394b-4b39-a071-5c2f68fc4f91" providerId="ADAL" clId="{99C11EE7-AFE6-4DC9-8A27-CEA8B8B72CEA}" dt="2024-05-13T19:13:36.340" v="15" actId="478"/>
          <pc:sldLayoutMkLst>
            <pc:docMk/>
            <pc:sldMasterMk cId="0" sldId="2147483648"/>
            <pc:sldLayoutMk cId="0" sldId="2147483649"/>
          </pc:sldLayoutMkLst>
          <pc:picChg chg="add del">
            <ac:chgData name="Marty Teal" userId="6ffcebaa-394b-4b39-a071-5c2f68fc4f91" providerId="ADAL" clId="{99C11EE7-AFE6-4DC9-8A27-CEA8B8B72CEA}" dt="2024-05-13T19:13:36.340" v="15" actId="478"/>
            <ac:picMkLst>
              <pc:docMk/>
              <pc:sldMasterMk cId="0" sldId="2147483648"/>
              <pc:sldLayoutMk cId="0" sldId="2147483649"/>
              <ac:picMk id="12" creationId="{00000000-0000-0000-0000-000000000000}"/>
            </ac:picMkLst>
          </pc:picChg>
        </pc:sldLayoutChg>
        <pc:sldLayoutChg chg="delSp modSp mod">
          <pc:chgData name="Marty Teal" userId="6ffcebaa-394b-4b39-a071-5c2f68fc4f91" providerId="ADAL" clId="{99C11EE7-AFE6-4DC9-8A27-CEA8B8B72CEA}" dt="2024-05-13T19:19:26.687" v="35" actId="478"/>
          <pc:sldLayoutMkLst>
            <pc:docMk/>
            <pc:sldMasterMk cId="0" sldId="2147483648"/>
            <pc:sldLayoutMk cId="973622931" sldId="2147483652"/>
          </pc:sldLayoutMkLst>
          <pc:spChg chg="del">
            <ac:chgData name="Marty Teal" userId="6ffcebaa-394b-4b39-a071-5c2f68fc4f91" providerId="ADAL" clId="{99C11EE7-AFE6-4DC9-8A27-CEA8B8B72CEA}" dt="2024-05-13T19:19:26.687" v="35" actId="478"/>
            <ac:spMkLst>
              <pc:docMk/>
              <pc:sldMasterMk cId="0" sldId="2147483648"/>
              <pc:sldLayoutMk cId="973622931" sldId="2147483652"/>
              <ac:spMk id="3" creationId="{EB145BE0-69D3-A2DA-4CF3-772EF32E5F87}"/>
            </ac:spMkLst>
          </pc:spChg>
          <pc:spChg chg="del mod">
            <ac:chgData name="Marty Teal" userId="6ffcebaa-394b-4b39-a071-5c2f68fc4f91" providerId="ADAL" clId="{99C11EE7-AFE6-4DC9-8A27-CEA8B8B72CEA}" dt="2024-05-13T19:19:24.831" v="34" actId="478"/>
            <ac:spMkLst>
              <pc:docMk/>
              <pc:sldMasterMk cId="0" sldId="2147483648"/>
              <pc:sldLayoutMk cId="973622931" sldId="2147483652"/>
              <ac:spMk id="5" creationId="{04F9FDFE-E411-0E27-0749-FDBA11AB9858}"/>
            </ac:spMkLst>
          </pc:spChg>
          <pc:spChg chg="del">
            <ac:chgData name="Marty Teal" userId="6ffcebaa-394b-4b39-a071-5c2f68fc4f91" providerId="ADAL" clId="{99C11EE7-AFE6-4DC9-8A27-CEA8B8B72CEA}" dt="2024-05-13T19:19:17.551" v="32" actId="478"/>
            <ac:spMkLst>
              <pc:docMk/>
              <pc:sldMasterMk cId="0" sldId="2147483648"/>
              <pc:sldLayoutMk cId="973622931" sldId="2147483652"/>
              <ac:spMk id="6" creationId="{0E5EABB1-08F0-CBDD-A5BB-1AF2D24D7C3B}"/>
            </ac:spMkLst>
          </pc:spChg>
          <pc:picChg chg="del">
            <ac:chgData name="Marty Teal" userId="6ffcebaa-394b-4b39-a071-5c2f68fc4f91" providerId="ADAL" clId="{99C11EE7-AFE6-4DC9-8A27-CEA8B8B72CEA}" dt="2024-05-13T19:19:16.038" v="31" actId="478"/>
            <ac:picMkLst>
              <pc:docMk/>
              <pc:sldMasterMk cId="0" sldId="2147483648"/>
              <pc:sldLayoutMk cId="973622931" sldId="2147483652"/>
              <ac:picMk id="2" creationId="{9F1DAB3A-4889-3FAB-A617-1CBCB2647063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2024 INCA PPT Title slide.png" descr="2024 INCA PPT Title slide.png"/>
          <p:cNvPicPr>
            <a:picLocks noChangeAspect="1"/>
          </p:cNvPicPr>
          <p:nvPr userDrawn="1"/>
        </p:nvPicPr>
        <p:blipFill>
          <a:blip r:embed="rId2"/>
          <a:srcRect l="13" r="13"/>
          <a:stretch>
            <a:fillRect/>
          </a:stretch>
        </p:blipFill>
        <p:spPr>
          <a:xfrm>
            <a:off x="2467" y="1387"/>
            <a:ext cx="12187065" cy="685522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1524000" y="2045813"/>
            <a:ext cx="9144000" cy="1471553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FFFFFF"/>
                </a:solidFill>
                <a:effectLst>
                  <a:outerShdw blurRad="50800" dist="38100" dir="2700000" rotWithShape="0">
                    <a:srgbClr val="000000">
                      <a:alpha val="44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831850" y="1561822"/>
            <a:ext cx="10515600" cy="3086140"/>
          </a:xfrm>
          <a:prstGeom prst="rect">
            <a:avLst/>
          </a:prstGeom>
        </p:spPr>
        <p:txBody>
          <a:bodyPr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13">
            <a:extLst>
              <a:ext uri="{FF2B5EF4-FFF2-40B4-BE49-F238E27FC236}">
                <a16:creationId xmlns:a16="http://schemas.microsoft.com/office/drawing/2014/main" id="{18BD4325-9FC4-F82A-E6D7-5A171322FB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53947" y="474454"/>
            <a:ext cx="126460" cy="1223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362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024 INCA PPT Main background.png" descr="2024 INCA PPT Main backgroun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290828" y="769198"/>
            <a:ext cx="9682282" cy="6445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98263" y="1679079"/>
            <a:ext cx="11103211" cy="4400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-100" baseline="0">
          <a:solidFill>
            <a:srgbClr val="005F99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-100" baseline="0">
          <a:solidFill>
            <a:srgbClr val="005F99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-100" baseline="0">
          <a:solidFill>
            <a:srgbClr val="005F99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-100" baseline="0">
          <a:solidFill>
            <a:srgbClr val="005F99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-100" baseline="0">
          <a:solidFill>
            <a:srgbClr val="005F99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-100" baseline="0">
          <a:solidFill>
            <a:srgbClr val="005F99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-100" baseline="0">
          <a:solidFill>
            <a:srgbClr val="005F99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-100" baseline="0">
          <a:solidFill>
            <a:srgbClr val="005F99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800" b="0" i="0" u="none" strike="noStrike" cap="none" spc="-100" baseline="0">
          <a:solidFill>
            <a:srgbClr val="005F99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latinLnBrk="0">
        <a:lnSpc>
          <a:spcPct val="90000"/>
        </a:lnSpc>
        <a:spcBef>
          <a:spcPts val="1000"/>
        </a:spcBef>
        <a:spcAft>
          <a:spcPts val="0"/>
        </a:spcAft>
        <a:buClr>
          <a:srgbClr val="005F99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23900" marR="0" indent="-266700" algn="l" defTabSz="914400" latinLnBrk="0">
        <a:lnSpc>
          <a:spcPct val="90000"/>
        </a:lnSpc>
        <a:spcBef>
          <a:spcPts val="1000"/>
        </a:spcBef>
        <a:spcAft>
          <a:spcPts val="0"/>
        </a:spcAft>
        <a:buClr>
          <a:srgbClr val="005F99"/>
        </a:buClr>
        <a:buSzPct val="100000"/>
        <a:buFont typeface="Arial"/>
        <a:buChar char="−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34439" marR="0" indent="-320039" algn="l" defTabSz="914400" latinLnBrk="0">
        <a:lnSpc>
          <a:spcPct val="90000"/>
        </a:lnSpc>
        <a:spcBef>
          <a:spcPts val="1000"/>
        </a:spcBef>
        <a:spcAft>
          <a:spcPts val="0"/>
        </a:spcAft>
        <a:buClr>
          <a:srgbClr val="005F99"/>
        </a:buClr>
        <a:buSzPct val="100000"/>
        <a:buFont typeface="Arial"/>
        <a:buChar char="»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>
          <a:srgbClr val="005F99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844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>
          <a:srgbClr val="005F99"/>
        </a:buClr>
        <a:buSzPct val="100000"/>
        <a:buFont typeface="Arial"/>
        <a:buChar char="­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416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>
          <a:srgbClr val="005F99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988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>
          <a:srgbClr val="005F99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560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>
          <a:srgbClr val="005F99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132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>
          <a:srgbClr val="005F99"/>
        </a:buClr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CE8F21-0806-7566-1501-1B2062669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421" y="4356406"/>
            <a:ext cx="1541157" cy="1541157"/>
          </a:xfrm>
          <a:prstGeom prst="rect">
            <a:avLst/>
          </a:prstGeom>
        </p:spPr>
      </p:pic>
      <p:pic>
        <p:nvPicPr>
          <p:cNvPr id="6" name="Picture 5" descr="A frog on a flag&#10;&#10;Description automatically generated with medium confidence">
            <a:extLst>
              <a:ext uri="{FF2B5EF4-FFF2-40B4-BE49-F238E27FC236}">
                <a16:creationId xmlns:a16="http://schemas.microsoft.com/office/drawing/2014/main" id="{9996BFFA-01CF-D328-354A-FF3A9FE8A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43959"/>
            <a:ext cx="12192000" cy="250858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620DC-DCEB-760B-4313-3BE14B382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Puerto Rico, USA 2024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26ABC-9102-526E-9008-64BB078AA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263" y="1679078"/>
            <a:ext cx="11103211" cy="4702867"/>
          </a:xfrm>
        </p:spPr>
        <p:txBody>
          <a:bodyPr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kern="100" dirty="0">
                <a:solidFill>
                  <a:srgbClr val="2F5496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Wedne</a:t>
            </a:r>
            <a:r>
              <a:rPr lang="en-US" sz="2800" kern="1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sday, 22 May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28800" marR="0" indent="-18288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8:30 – 10:15   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Dam Safety Incidents &amp; Case Studies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(Part 2, Moderator: Angel Gutierrez, US Bureau of Reclamation, USA)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10:45 – 12:30  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Sedimentation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(Moderator: Marty Teal, WEST Consultants, USA) </a:t>
            </a:r>
          </a:p>
          <a:p>
            <a:pPr marL="1828800" indent="-18288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13:30 – 15:00  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Sedimentation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cont. (Moderator: Axel Montalvo-Bartolomei, USACE, USA)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15:30 – 16:00  Overview of Field Tour (</a:t>
            </a:r>
            <a:r>
              <a:rPr lang="en-US" sz="2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Greg Morris, USA)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19:00 – 21:00	Dinner and Entertainment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7013" indent="-227013">
              <a:spcBef>
                <a:spcPts val="0"/>
              </a:spcBef>
            </a:pPr>
            <a:endParaRPr lang="en-US" sz="18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7013" indent="-227013">
              <a:spcBef>
                <a:spcPts val="0"/>
              </a:spcBef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7013" marR="0" indent="-227013"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5733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E35C2-0D92-4567-A0FF-0A2030A57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75DCE-11B9-0FDD-D9C3-B16AEF4693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kern="100" dirty="0">
                <a:solidFill>
                  <a:srgbClr val="2F549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Thursday, 23 May</a:t>
            </a:r>
          </a:p>
          <a:p>
            <a:pPr marL="227013" indent="-227013">
              <a:spcBef>
                <a:spcPts val="0"/>
              </a:spcBef>
            </a:pP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8:30 – 15:30	</a:t>
            </a:r>
            <a:r>
              <a:rPr lang="es-E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Field Tour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Lago </a:t>
            </a:r>
            <a:r>
              <a:rPr lang="es-E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Loiza</a:t>
            </a:r>
            <a:r>
              <a:rPr lang="es-E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&amp; </a:t>
            </a:r>
            <a:r>
              <a:rPr lang="es-E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Carraizo</a:t>
            </a:r>
            <a:r>
              <a:rPr lang="es-E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Dam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Rio Blanco </a:t>
            </a:r>
            <a:r>
              <a:rPr lang="es-E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Dam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s-E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Lunch at Kioscos, Liquillo, Puerto Rico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47137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DF24B-9360-FFEB-DB50-64D956925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772D1D-E62E-C0D9-A668-CCFA145CC1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Laura Wright, Catrice Jones, Myla Harris, Sarah Easter at USSD</a:t>
            </a:r>
          </a:p>
          <a:p>
            <a:r>
              <a:rPr lang="en-US" dirty="0"/>
              <a:t>Greg Morris</a:t>
            </a:r>
          </a:p>
          <a:p>
            <a:r>
              <a:rPr lang="en-US" dirty="0"/>
              <a:t>Technical Planning Committee</a:t>
            </a:r>
          </a:p>
          <a:p>
            <a:r>
              <a:rPr lang="en-US" dirty="0"/>
              <a:t>Moderators</a:t>
            </a:r>
          </a:p>
          <a:p>
            <a:r>
              <a:rPr lang="en-US" dirty="0"/>
              <a:t>Authors</a:t>
            </a:r>
          </a:p>
        </p:txBody>
      </p:sp>
      <p:pic>
        <p:nvPicPr>
          <p:cNvPr id="5" name="Picture 4" descr="A close up of words">
            <a:extLst>
              <a:ext uri="{FF2B5EF4-FFF2-40B4-BE49-F238E27FC236}">
                <a16:creationId xmlns:a16="http://schemas.microsoft.com/office/drawing/2014/main" id="{6CC245FA-CDC0-E3FD-3CE2-3BA8917A1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96925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4493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frog on a flag&#10;&#10;Description automatically generated with medium confidence">
            <a:extLst>
              <a:ext uri="{FF2B5EF4-FFF2-40B4-BE49-F238E27FC236}">
                <a16:creationId xmlns:a16="http://schemas.microsoft.com/office/drawing/2014/main" id="{3F010FC3-6AD1-CE00-FDEF-EF0AAECCC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4198"/>
            <a:ext cx="12192000" cy="25085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0C1583E-D727-8193-DF4B-2F7018911F3A}"/>
              </a:ext>
            </a:extLst>
          </p:cNvPr>
          <p:cNvSpPr/>
          <p:nvPr/>
        </p:nvSpPr>
        <p:spPr>
          <a:xfrm>
            <a:off x="235475" y="4827518"/>
            <a:ext cx="30861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Welcome!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E1102D-A0A4-19EC-3CDE-953C310429C9}"/>
              </a:ext>
            </a:extLst>
          </p:cNvPr>
          <p:cNvSpPr/>
          <p:nvPr/>
        </p:nvSpPr>
        <p:spPr>
          <a:xfrm>
            <a:off x="4065636" y="4827518"/>
            <a:ext cx="4060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¡</a:t>
            </a:r>
            <a:r>
              <a:rPr lang="en-US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Bienvenidos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CF73BB-D587-973F-BA3B-2540E608B961}"/>
              </a:ext>
            </a:extLst>
          </p:cNvPr>
          <p:cNvSpPr/>
          <p:nvPr/>
        </p:nvSpPr>
        <p:spPr>
          <a:xfrm>
            <a:off x="8369882" y="4828512"/>
            <a:ext cx="3732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Bem-vindos</a:t>
            </a:r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!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oneTexte 12">
            <a:extLst>
              <a:ext uri="{FF2B5EF4-FFF2-40B4-BE49-F238E27FC236}">
                <a16:creationId xmlns:a16="http://schemas.microsoft.com/office/drawing/2014/main" id="{D2EDB078-0770-52A9-D61F-581599BB043E}"/>
              </a:ext>
            </a:extLst>
          </p:cNvPr>
          <p:cNvSpPr txBox="1"/>
          <p:nvPr/>
        </p:nvSpPr>
        <p:spPr>
          <a:xfrm>
            <a:off x="42179" y="624951"/>
            <a:ext cx="1219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ICOLD </a:t>
            </a:r>
            <a:r>
              <a:rPr lang="fr-FR" sz="2400" b="1" dirty="0" err="1">
                <a:solidFill>
                  <a:srgbClr val="00B0F0"/>
                </a:solidFill>
                <a:latin typeface="Calibri" panose="020F0502020204030204" pitchFamily="34" charset="0"/>
              </a:rPr>
              <a:t>Regional</a:t>
            </a:r>
            <a:r>
              <a:rPr lang="fr-FR" sz="2400" b="1" dirty="0">
                <a:solidFill>
                  <a:srgbClr val="00B0F0"/>
                </a:solidFill>
                <a:latin typeface="Calibri" panose="020F0502020204030204" pitchFamily="34" charset="0"/>
              </a:rPr>
              <a:t> Clubs</a:t>
            </a:r>
          </a:p>
        </p:txBody>
      </p:sp>
      <p:grpSp>
        <p:nvGrpSpPr>
          <p:cNvPr id="2" name="Group 14543">
            <a:extLst>
              <a:ext uri="{FF2B5EF4-FFF2-40B4-BE49-F238E27FC236}">
                <a16:creationId xmlns:a16="http://schemas.microsoft.com/office/drawing/2014/main" id="{A03BD969-7114-AAB5-B7A0-8212D1D24DDC}"/>
              </a:ext>
            </a:extLst>
          </p:cNvPr>
          <p:cNvGrpSpPr/>
          <p:nvPr/>
        </p:nvGrpSpPr>
        <p:grpSpPr>
          <a:xfrm>
            <a:off x="1883860" y="1365797"/>
            <a:ext cx="3403019" cy="2483503"/>
            <a:chOff x="382588" y="581026"/>
            <a:chExt cx="4956175" cy="3452813"/>
          </a:xfrm>
          <a:solidFill>
            <a:srgbClr val="3BACB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Freeform 187">
              <a:extLst>
                <a:ext uri="{FF2B5EF4-FFF2-40B4-BE49-F238E27FC236}">
                  <a16:creationId xmlns:a16="http://schemas.microsoft.com/office/drawing/2014/main" id="{12C6570E-80E2-1D45-8DBE-15089BA19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9988" y="1716088"/>
              <a:ext cx="323850" cy="149225"/>
            </a:xfrm>
            <a:custGeom>
              <a:avLst/>
              <a:gdLst>
                <a:gd name="T0" fmla="*/ 83 w 83"/>
                <a:gd name="T1" fmla="*/ 20 h 38"/>
                <a:gd name="T2" fmla="*/ 70 w 83"/>
                <a:gd name="T3" fmla="*/ 30 h 38"/>
                <a:gd name="T4" fmla="*/ 48 w 83"/>
                <a:gd name="T5" fmla="*/ 38 h 38"/>
                <a:gd name="T6" fmla="*/ 22 w 83"/>
                <a:gd name="T7" fmla="*/ 32 h 38"/>
                <a:gd name="T8" fmla="*/ 9 w 83"/>
                <a:gd name="T9" fmla="*/ 27 h 38"/>
                <a:gd name="T10" fmla="*/ 12 w 83"/>
                <a:gd name="T11" fmla="*/ 26 h 38"/>
                <a:gd name="T12" fmla="*/ 13 w 83"/>
                <a:gd name="T13" fmla="*/ 17 h 38"/>
                <a:gd name="T14" fmla="*/ 1 w 83"/>
                <a:gd name="T15" fmla="*/ 16 h 38"/>
                <a:gd name="T16" fmla="*/ 16 w 83"/>
                <a:gd name="T17" fmla="*/ 14 h 38"/>
                <a:gd name="T18" fmla="*/ 15 w 83"/>
                <a:gd name="T19" fmla="*/ 11 h 38"/>
                <a:gd name="T20" fmla="*/ 0 w 83"/>
                <a:gd name="T21" fmla="*/ 5 h 38"/>
                <a:gd name="T22" fmla="*/ 6 w 83"/>
                <a:gd name="T23" fmla="*/ 5 h 38"/>
                <a:gd name="T24" fmla="*/ 6 w 83"/>
                <a:gd name="T25" fmla="*/ 3 h 38"/>
                <a:gd name="T26" fmla="*/ 11 w 83"/>
                <a:gd name="T27" fmla="*/ 0 h 38"/>
                <a:gd name="T28" fmla="*/ 13 w 83"/>
                <a:gd name="T29" fmla="*/ 0 h 38"/>
                <a:gd name="T30" fmla="*/ 15 w 83"/>
                <a:gd name="T31" fmla="*/ 4 h 38"/>
                <a:gd name="T32" fmla="*/ 19 w 83"/>
                <a:gd name="T33" fmla="*/ 10 h 38"/>
                <a:gd name="T34" fmla="*/ 24 w 83"/>
                <a:gd name="T35" fmla="*/ 8 h 38"/>
                <a:gd name="T36" fmla="*/ 24 w 83"/>
                <a:gd name="T37" fmla="*/ 5 h 38"/>
                <a:gd name="T38" fmla="*/ 28 w 83"/>
                <a:gd name="T39" fmla="*/ 7 h 38"/>
                <a:gd name="T40" fmla="*/ 35 w 83"/>
                <a:gd name="T41" fmla="*/ 5 h 38"/>
                <a:gd name="T42" fmla="*/ 39 w 83"/>
                <a:gd name="T43" fmla="*/ 7 h 38"/>
                <a:gd name="T44" fmla="*/ 39 w 83"/>
                <a:gd name="T45" fmla="*/ 5 h 38"/>
                <a:gd name="T46" fmla="*/ 48 w 83"/>
                <a:gd name="T47" fmla="*/ 5 h 38"/>
                <a:gd name="T48" fmla="*/ 58 w 83"/>
                <a:gd name="T49" fmla="*/ 5 h 38"/>
                <a:gd name="T50" fmla="*/ 59 w 83"/>
                <a:gd name="T51" fmla="*/ 0 h 38"/>
                <a:gd name="T52" fmla="*/ 62 w 83"/>
                <a:gd name="T53" fmla="*/ 0 h 38"/>
                <a:gd name="T54" fmla="*/ 67 w 83"/>
                <a:gd name="T55" fmla="*/ 4 h 38"/>
                <a:gd name="T56" fmla="*/ 74 w 83"/>
                <a:gd name="T57" fmla="*/ 3 h 38"/>
                <a:gd name="T58" fmla="*/ 73 w 83"/>
                <a:gd name="T59" fmla="*/ 5 h 38"/>
                <a:gd name="T60" fmla="*/ 83 w 83"/>
                <a:gd name="T61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3" h="38">
                  <a:moveTo>
                    <a:pt x="83" y="20"/>
                  </a:moveTo>
                  <a:cubicBezTo>
                    <a:pt x="80" y="24"/>
                    <a:pt x="73" y="29"/>
                    <a:pt x="70" y="30"/>
                  </a:cubicBezTo>
                  <a:cubicBezTo>
                    <a:pt x="63" y="33"/>
                    <a:pt x="57" y="38"/>
                    <a:pt x="48" y="38"/>
                  </a:cubicBezTo>
                  <a:cubicBezTo>
                    <a:pt x="37" y="38"/>
                    <a:pt x="30" y="35"/>
                    <a:pt x="22" y="32"/>
                  </a:cubicBezTo>
                  <a:cubicBezTo>
                    <a:pt x="18" y="31"/>
                    <a:pt x="16" y="27"/>
                    <a:pt x="9" y="27"/>
                  </a:cubicBezTo>
                  <a:cubicBezTo>
                    <a:pt x="10" y="27"/>
                    <a:pt x="11" y="26"/>
                    <a:pt x="12" y="26"/>
                  </a:cubicBezTo>
                  <a:cubicBezTo>
                    <a:pt x="12" y="22"/>
                    <a:pt x="13" y="20"/>
                    <a:pt x="13" y="17"/>
                  </a:cubicBezTo>
                  <a:cubicBezTo>
                    <a:pt x="9" y="16"/>
                    <a:pt x="4" y="19"/>
                    <a:pt x="1" y="16"/>
                  </a:cubicBezTo>
                  <a:cubicBezTo>
                    <a:pt x="5" y="16"/>
                    <a:pt x="13" y="15"/>
                    <a:pt x="16" y="14"/>
                  </a:cubicBezTo>
                  <a:cubicBezTo>
                    <a:pt x="15" y="13"/>
                    <a:pt x="15" y="12"/>
                    <a:pt x="15" y="11"/>
                  </a:cubicBezTo>
                  <a:cubicBezTo>
                    <a:pt x="11" y="11"/>
                    <a:pt x="1" y="8"/>
                    <a:pt x="0" y="5"/>
                  </a:cubicBezTo>
                  <a:cubicBezTo>
                    <a:pt x="3" y="4"/>
                    <a:pt x="4" y="5"/>
                    <a:pt x="6" y="5"/>
                  </a:cubicBezTo>
                  <a:cubicBezTo>
                    <a:pt x="6" y="5"/>
                    <a:pt x="6" y="4"/>
                    <a:pt x="6" y="3"/>
                  </a:cubicBezTo>
                  <a:cubicBezTo>
                    <a:pt x="8" y="3"/>
                    <a:pt x="9" y="0"/>
                    <a:pt x="11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3" y="2"/>
                    <a:pt x="15" y="3"/>
                    <a:pt x="15" y="4"/>
                  </a:cubicBezTo>
                  <a:cubicBezTo>
                    <a:pt x="15" y="6"/>
                    <a:pt x="17" y="10"/>
                    <a:pt x="19" y="10"/>
                  </a:cubicBezTo>
                  <a:cubicBezTo>
                    <a:pt x="21" y="10"/>
                    <a:pt x="23" y="9"/>
                    <a:pt x="24" y="8"/>
                  </a:cubicBezTo>
                  <a:cubicBezTo>
                    <a:pt x="24" y="6"/>
                    <a:pt x="24" y="6"/>
                    <a:pt x="24" y="5"/>
                  </a:cubicBezTo>
                  <a:cubicBezTo>
                    <a:pt x="26" y="6"/>
                    <a:pt x="26" y="7"/>
                    <a:pt x="28" y="7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7" y="6"/>
                    <a:pt x="38" y="7"/>
                    <a:pt x="39" y="7"/>
                  </a:cubicBezTo>
                  <a:cubicBezTo>
                    <a:pt x="39" y="7"/>
                    <a:pt x="39" y="5"/>
                    <a:pt x="39" y="5"/>
                  </a:cubicBezTo>
                  <a:cubicBezTo>
                    <a:pt x="43" y="5"/>
                    <a:pt x="46" y="5"/>
                    <a:pt x="48" y="5"/>
                  </a:cubicBezTo>
                  <a:cubicBezTo>
                    <a:pt x="52" y="5"/>
                    <a:pt x="55" y="2"/>
                    <a:pt x="58" y="5"/>
                  </a:cubicBezTo>
                  <a:cubicBezTo>
                    <a:pt x="58" y="2"/>
                    <a:pt x="59" y="1"/>
                    <a:pt x="59" y="0"/>
                  </a:cubicBezTo>
                  <a:cubicBezTo>
                    <a:pt x="61" y="1"/>
                    <a:pt x="61" y="1"/>
                    <a:pt x="62" y="0"/>
                  </a:cubicBezTo>
                  <a:cubicBezTo>
                    <a:pt x="62" y="4"/>
                    <a:pt x="65" y="4"/>
                    <a:pt x="67" y="4"/>
                  </a:cubicBezTo>
                  <a:cubicBezTo>
                    <a:pt x="70" y="4"/>
                    <a:pt x="72" y="3"/>
                    <a:pt x="74" y="3"/>
                  </a:cubicBezTo>
                  <a:cubicBezTo>
                    <a:pt x="73" y="3"/>
                    <a:pt x="73" y="4"/>
                    <a:pt x="73" y="5"/>
                  </a:cubicBezTo>
                  <a:cubicBezTo>
                    <a:pt x="73" y="14"/>
                    <a:pt x="83" y="12"/>
                    <a:pt x="83" y="2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88">
              <a:extLst>
                <a:ext uri="{FF2B5EF4-FFF2-40B4-BE49-F238E27FC236}">
                  <a16:creationId xmlns:a16="http://schemas.microsoft.com/office/drawing/2014/main" id="{E1722B17-E0A3-B205-E3F2-C9A879810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125" y="3505201"/>
              <a:ext cx="334963" cy="112713"/>
            </a:xfrm>
            <a:custGeom>
              <a:avLst/>
              <a:gdLst>
                <a:gd name="T0" fmla="*/ 86 w 86"/>
                <a:gd name="T1" fmla="*/ 26 h 29"/>
                <a:gd name="T2" fmla="*/ 75 w 86"/>
                <a:gd name="T3" fmla="*/ 29 h 29"/>
                <a:gd name="T4" fmla="*/ 58 w 86"/>
                <a:gd name="T5" fmla="*/ 27 h 29"/>
                <a:gd name="T6" fmla="*/ 58 w 86"/>
                <a:gd name="T7" fmla="*/ 25 h 29"/>
                <a:gd name="T8" fmla="*/ 61 w 86"/>
                <a:gd name="T9" fmla="*/ 23 h 29"/>
                <a:gd name="T10" fmla="*/ 51 w 86"/>
                <a:gd name="T11" fmla="*/ 17 h 29"/>
                <a:gd name="T12" fmla="*/ 48 w 86"/>
                <a:gd name="T13" fmla="*/ 14 h 29"/>
                <a:gd name="T14" fmla="*/ 42 w 86"/>
                <a:gd name="T15" fmla="*/ 14 h 29"/>
                <a:gd name="T16" fmla="*/ 32 w 86"/>
                <a:gd name="T17" fmla="*/ 9 h 29"/>
                <a:gd name="T18" fmla="*/ 24 w 86"/>
                <a:gd name="T19" fmla="*/ 9 h 29"/>
                <a:gd name="T20" fmla="*/ 23 w 86"/>
                <a:gd name="T21" fmla="*/ 6 h 29"/>
                <a:gd name="T22" fmla="*/ 19 w 86"/>
                <a:gd name="T23" fmla="*/ 5 h 29"/>
                <a:gd name="T24" fmla="*/ 3 w 86"/>
                <a:gd name="T25" fmla="*/ 12 h 29"/>
                <a:gd name="T26" fmla="*/ 0 w 86"/>
                <a:gd name="T27" fmla="*/ 12 h 29"/>
                <a:gd name="T28" fmla="*/ 24 w 86"/>
                <a:gd name="T29" fmla="*/ 0 h 29"/>
                <a:gd name="T30" fmla="*/ 52 w 86"/>
                <a:gd name="T31" fmla="*/ 7 h 29"/>
                <a:gd name="T32" fmla="*/ 57 w 86"/>
                <a:gd name="T33" fmla="*/ 10 h 29"/>
                <a:gd name="T34" fmla="*/ 75 w 86"/>
                <a:gd name="T35" fmla="*/ 17 h 29"/>
                <a:gd name="T36" fmla="*/ 75 w 86"/>
                <a:gd name="T37" fmla="*/ 19 h 29"/>
                <a:gd name="T38" fmla="*/ 79 w 86"/>
                <a:gd name="T39" fmla="*/ 20 h 29"/>
                <a:gd name="T40" fmla="*/ 86 w 86"/>
                <a:gd name="T41" fmla="*/ 2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6" h="29">
                  <a:moveTo>
                    <a:pt x="86" y="26"/>
                  </a:moveTo>
                  <a:cubicBezTo>
                    <a:pt x="84" y="29"/>
                    <a:pt x="78" y="29"/>
                    <a:pt x="75" y="29"/>
                  </a:cubicBezTo>
                  <a:cubicBezTo>
                    <a:pt x="68" y="29"/>
                    <a:pt x="63" y="27"/>
                    <a:pt x="58" y="27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9" y="25"/>
                    <a:pt x="61" y="24"/>
                    <a:pt x="61" y="23"/>
                  </a:cubicBezTo>
                  <a:cubicBezTo>
                    <a:pt x="57" y="21"/>
                    <a:pt x="52" y="21"/>
                    <a:pt x="51" y="17"/>
                  </a:cubicBezTo>
                  <a:cubicBezTo>
                    <a:pt x="49" y="17"/>
                    <a:pt x="49" y="15"/>
                    <a:pt x="48" y="14"/>
                  </a:cubicBezTo>
                  <a:cubicBezTo>
                    <a:pt x="46" y="13"/>
                    <a:pt x="44" y="14"/>
                    <a:pt x="42" y="14"/>
                  </a:cubicBezTo>
                  <a:cubicBezTo>
                    <a:pt x="38" y="14"/>
                    <a:pt x="36" y="9"/>
                    <a:pt x="32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2" y="8"/>
                    <a:pt x="22" y="7"/>
                    <a:pt x="23" y="6"/>
                  </a:cubicBezTo>
                  <a:cubicBezTo>
                    <a:pt x="22" y="5"/>
                    <a:pt x="20" y="5"/>
                    <a:pt x="19" y="5"/>
                  </a:cubicBezTo>
                  <a:cubicBezTo>
                    <a:pt x="14" y="5"/>
                    <a:pt x="6" y="9"/>
                    <a:pt x="3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" y="5"/>
                    <a:pt x="11" y="0"/>
                    <a:pt x="24" y="0"/>
                  </a:cubicBezTo>
                  <a:cubicBezTo>
                    <a:pt x="36" y="0"/>
                    <a:pt x="43" y="7"/>
                    <a:pt x="52" y="7"/>
                  </a:cubicBezTo>
                  <a:cubicBezTo>
                    <a:pt x="54" y="7"/>
                    <a:pt x="56" y="10"/>
                    <a:pt x="57" y="10"/>
                  </a:cubicBezTo>
                  <a:cubicBezTo>
                    <a:pt x="61" y="14"/>
                    <a:pt x="68" y="17"/>
                    <a:pt x="75" y="17"/>
                  </a:cubicBezTo>
                  <a:cubicBezTo>
                    <a:pt x="75" y="18"/>
                    <a:pt x="74" y="19"/>
                    <a:pt x="75" y="19"/>
                  </a:cubicBezTo>
                  <a:cubicBezTo>
                    <a:pt x="79" y="20"/>
                    <a:pt x="79" y="20"/>
                    <a:pt x="79" y="20"/>
                  </a:cubicBezTo>
                  <a:cubicBezTo>
                    <a:pt x="82" y="21"/>
                    <a:pt x="84" y="25"/>
                    <a:pt x="86" y="26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89">
              <a:extLst>
                <a:ext uri="{FF2B5EF4-FFF2-40B4-BE49-F238E27FC236}">
                  <a16:creationId xmlns:a16="http://schemas.microsoft.com/office/drawing/2014/main" id="{B91F89EF-9821-EE8F-8CEF-37BAF4352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163" y="3548063"/>
              <a:ext cx="19050" cy="19050"/>
            </a:xfrm>
            <a:custGeom>
              <a:avLst/>
              <a:gdLst>
                <a:gd name="T0" fmla="*/ 4 w 5"/>
                <a:gd name="T1" fmla="*/ 0 h 5"/>
                <a:gd name="T2" fmla="*/ 4 w 5"/>
                <a:gd name="T3" fmla="*/ 4 h 5"/>
                <a:gd name="T4" fmla="*/ 0 w 5"/>
                <a:gd name="T5" fmla="*/ 4 h 5"/>
                <a:gd name="T6" fmla="*/ 3 w 5"/>
                <a:gd name="T7" fmla="*/ 2 h 5"/>
                <a:gd name="T8" fmla="*/ 3 w 5"/>
                <a:gd name="T9" fmla="*/ 0 h 5"/>
                <a:gd name="T10" fmla="*/ 3 w 5"/>
                <a:gd name="T11" fmla="*/ 0 h 5"/>
                <a:gd name="T12" fmla="*/ 4 w 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4" y="1"/>
                    <a:pt x="5" y="3"/>
                    <a:pt x="4" y="4"/>
                  </a:cubicBezTo>
                  <a:cubicBezTo>
                    <a:pt x="4" y="4"/>
                    <a:pt x="0" y="5"/>
                    <a:pt x="0" y="4"/>
                  </a:cubicBezTo>
                  <a:cubicBezTo>
                    <a:pt x="0" y="2"/>
                    <a:pt x="2" y="2"/>
                    <a:pt x="3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0">
              <a:extLst>
                <a:ext uri="{FF2B5EF4-FFF2-40B4-BE49-F238E27FC236}">
                  <a16:creationId xmlns:a16="http://schemas.microsoft.com/office/drawing/2014/main" id="{4D97C7AB-069C-0CB2-D075-2671A3A48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6438" y="3662363"/>
              <a:ext cx="55563" cy="22225"/>
            </a:xfrm>
            <a:custGeom>
              <a:avLst/>
              <a:gdLst>
                <a:gd name="T0" fmla="*/ 11 w 14"/>
                <a:gd name="T1" fmla="*/ 1 h 6"/>
                <a:gd name="T2" fmla="*/ 14 w 14"/>
                <a:gd name="T3" fmla="*/ 4 h 6"/>
                <a:gd name="T4" fmla="*/ 4 w 14"/>
                <a:gd name="T5" fmla="*/ 6 h 6"/>
                <a:gd name="T6" fmla="*/ 0 w 14"/>
                <a:gd name="T7" fmla="*/ 1 h 6"/>
                <a:gd name="T8" fmla="*/ 3 w 14"/>
                <a:gd name="T9" fmla="*/ 0 h 6"/>
                <a:gd name="T10" fmla="*/ 12 w 14"/>
                <a:gd name="T11" fmla="*/ 2 h 6"/>
                <a:gd name="T12" fmla="*/ 11 w 1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6">
                  <a:moveTo>
                    <a:pt x="11" y="1"/>
                  </a:moveTo>
                  <a:cubicBezTo>
                    <a:pt x="13" y="2"/>
                    <a:pt x="14" y="3"/>
                    <a:pt x="14" y="4"/>
                  </a:cubicBezTo>
                  <a:cubicBezTo>
                    <a:pt x="10" y="4"/>
                    <a:pt x="8" y="6"/>
                    <a:pt x="4" y="6"/>
                  </a:cubicBezTo>
                  <a:cubicBezTo>
                    <a:pt x="2" y="6"/>
                    <a:pt x="0" y="4"/>
                    <a:pt x="0" y="1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6" y="0"/>
                    <a:pt x="10" y="1"/>
                    <a:pt x="12" y="2"/>
                  </a:cubicBezTo>
                  <a:lnTo>
                    <a:pt x="11" y="1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1">
              <a:extLst>
                <a:ext uri="{FF2B5EF4-FFF2-40B4-BE49-F238E27FC236}">
                  <a16:creationId xmlns:a16="http://schemas.microsoft.com/office/drawing/2014/main" id="{E92F5FE9-92B2-4CA2-B641-F3EDC0839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8863" y="3657601"/>
              <a:ext cx="46038" cy="19050"/>
            </a:xfrm>
            <a:custGeom>
              <a:avLst/>
              <a:gdLst>
                <a:gd name="T0" fmla="*/ 12 w 12"/>
                <a:gd name="T1" fmla="*/ 3 h 5"/>
                <a:gd name="T2" fmla="*/ 7 w 12"/>
                <a:gd name="T3" fmla="*/ 5 h 5"/>
                <a:gd name="T4" fmla="*/ 0 w 12"/>
                <a:gd name="T5" fmla="*/ 2 h 5"/>
                <a:gd name="T6" fmla="*/ 3 w 12"/>
                <a:gd name="T7" fmla="*/ 0 h 5"/>
                <a:gd name="T8" fmla="*/ 12 w 12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5">
                  <a:moveTo>
                    <a:pt x="12" y="3"/>
                  </a:moveTo>
                  <a:cubicBezTo>
                    <a:pt x="11" y="5"/>
                    <a:pt x="9" y="5"/>
                    <a:pt x="7" y="5"/>
                  </a:cubicBezTo>
                  <a:cubicBezTo>
                    <a:pt x="4" y="5"/>
                    <a:pt x="0" y="5"/>
                    <a:pt x="0" y="2"/>
                  </a:cubicBezTo>
                  <a:cubicBezTo>
                    <a:pt x="0" y="0"/>
                    <a:pt x="3" y="0"/>
                    <a:pt x="3" y="0"/>
                  </a:cubicBezTo>
                  <a:cubicBezTo>
                    <a:pt x="4" y="0"/>
                    <a:pt x="11" y="1"/>
                    <a:pt x="12" y="3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92">
              <a:extLst>
                <a:ext uri="{FF2B5EF4-FFF2-40B4-BE49-F238E27FC236}">
                  <a16:creationId xmlns:a16="http://schemas.microsoft.com/office/drawing/2014/main" id="{928F818F-5B57-A5E1-16B5-845E45B51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7088" y="3609976"/>
              <a:ext cx="192088" cy="74613"/>
            </a:xfrm>
            <a:custGeom>
              <a:avLst/>
              <a:gdLst>
                <a:gd name="T0" fmla="*/ 41 w 49"/>
                <a:gd name="T1" fmla="*/ 7 h 19"/>
                <a:gd name="T2" fmla="*/ 49 w 49"/>
                <a:gd name="T3" fmla="*/ 13 h 19"/>
                <a:gd name="T4" fmla="*/ 38 w 49"/>
                <a:gd name="T5" fmla="*/ 13 h 19"/>
                <a:gd name="T6" fmla="*/ 33 w 49"/>
                <a:gd name="T7" fmla="*/ 16 h 19"/>
                <a:gd name="T8" fmla="*/ 30 w 49"/>
                <a:gd name="T9" fmla="*/ 14 h 19"/>
                <a:gd name="T10" fmla="*/ 24 w 49"/>
                <a:gd name="T11" fmla="*/ 19 h 19"/>
                <a:gd name="T12" fmla="*/ 20 w 49"/>
                <a:gd name="T13" fmla="*/ 16 h 19"/>
                <a:gd name="T14" fmla="*/ 7 w 49"/>
                <a:gd name="T15" fmla="*/ 15 h 19"/>
                <a:gd name="T16" fmla="*/ 4 w 49"/>
                <a:gd name="T17" fmla="*/ 15 h 19"/>
                <a:gd name="T18" fmla="*/ 4 w 49"/>
                <a:gd name="T19" fmla="*/ 17 h 19"/>
                <a:gd name="T20" fmla="*/ 0 w 49"/>
                <a:gd name="T21" fmla="*/ 13 h 19"/>
                <a:gd name="T22" fmla="*/ 2 w 49"/>
                <a:gd name="T23" fmla="*/ 11 h 19"/>
                <a:gd name="T24" fmla="*/ 14 w 49"/>
                <a:gd name="T25" fmla="*/ 11 h 19"/>
                <a:gd name="T26" fmla="*/ 12 w 49"/>
                <a:gd name="T27" fmla="*/ 5 h 19"/>
                <a:gd name="T28" fmla="*/ 9 w 49"/>
                <a:gd name="T29" fmla="*/ 2 h 19"/>
                <a:gd name="T30" fmla="*/ 11 w 49"/>
                <a:gd name="T31" fmla="*/ 0 h 19"/>
                <a:gd name="T32" fmla="*/ 18 w 49"/>
                <a:gd name="T33" fmla="*/ 2 h 19"/>
                <a:gd name="T34" fmla="*/ 27 w 49"/>
                <a:gd name="T35" fmla="*/ 1 h 19"/>
                <a:gd name="T36" fmla="*/ 43 w 49"/>
                <a:gd name="T37" fmla="*/ 8 h 19"/>
                <a:gd name="T38" fmla="*/ 41 w 49"/>
                <a:gd name="T39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" h="19">
                  <a:moveTo>
                    <a:pt x="41" y="7"/>
                  </a:moveTo>
                  <a:cubicBezTo>
                    <a:pt x="44" y="9"/>
                    <a:pt x="47" y="11"/>
                    <a:pt x="49" y="13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36" y="15"/>
                    <a:pt x="35" y="16"/>
                    <a:pt x="33" y="16"/>
                  </a:cubicBezTo>
                  <a:cubicBezTo>
                    <a:pt x="31" y="16"/>
                    <a:pt x="32" y="14"/>
                    <a:pt x="30" y="14"/>
                  </a:cubicBezTo>
                  <a:cubicBezTo>
                    <a:pt x="27" y="14"/>
                    <a:pt x="27" y="19"/>
                    <a:pt x="24" y="19"/>
                  </a:cubicBezTo>
                  <a:cubicBezTo>
                    <a:pt x="21" y="19"/>
                    <a:pt x="22" y="17"/>
                    <a:pt x="20" y="16"/>
                  </a:cubicBezTo>
                  <a:cubicBezTo>
                    <a:pt x="18" y="14"/>
                    <a:pt x="11" y="15"/>
                    <a:pt x="7" y="15"/>
                  </a:cubicBezTo>
                  <a:cubicBezTo>
                    <a:pt x="5" y="15"/>
                    <a:pt x="5" y="16"/>
                    <a:pt x="4" y="15"/>
                  </a:cubicBezTo>
                  <a:cubicBezTo>
                    <a:pt x="4" y="16"/>
                    <a:pt x="4" y="16"/>
                    <a:pt x="4" y="17"/>
                  </a:cubicBezTo>
                  <a:cubicBezTo>
                    <a:pt x="2" y="17"/>
                    <a:pt x="0" y="14"/>
                    <a:pt x="0" y="13"/>
                  </a:cubicBezTo>
                  <a:cubicBezTo>
                    <a:pt x="1" y="13"/>
                    <a:pt x="1" y="12"/>
                    <a:pt x="2" y="11"/>
                  </a:cubicBezTo>
                  <a:cubicBezTo>
                    <a:pt x="8" y="11"/>
                    <a:pt x="11" y="13"/>
                    <a:pt x="14" y="11"/>
                  </a:cubicBezTo>
                  <a:cubicBezTo>
                    <a:pt x="13" y="9"/>
                    <a:pt x="12" y="7"/>
                    <a:pt x="12" y="5"/>
                  </a:cubicBezTo>
                  <a:cubicBezTo>
                    <a:pt x="11" y="5"/>
                    <a:pt x="9" y="4"/>
                    <a:pt x="9" y="2"/>
                  </a:cubicBezTo>
                  <a:cubicBezTo>
                    <a:pt x="9" y="1"/>
                    <a:pt x="10" y="0"/>
                    <a:pt x="11" y="0"/>
                  </a:cubicBezTo>
                  <a:cubicBezTo>
                    <a:pt x="14" y="0"/>
                    <a:pt x="15" y="2"/>
                    <a:pt x="18" y="2"/>
                  </a:cubicBezTo>
                  <a:cubicBezTo>
                    <a:pt x="22" y="2"/>
                    <a:pt x="23" y="1"/>
                    <a:pt x="27" y="1"/>
                  </a:cubicBezTo>
                  <a:cubicBezTo>
                    <a:pt x="36" y="1"/>
                    <a:pt x="37" y="6"/>
                    <a:pt x="43" y="8"/>
                  </a:cubicBezTo>
                  <a:lnTo>
                    <a:pt x="41" y="7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93">
              <a:extLst>
                <a:ext uri="{FF2B5EF4-FFF2-40B4-BE49-F238E27FC236}">
                  <a16:creationId xmlns:a16="http://schemas.microsoft.com/office/drawing/2014/main" id="{A3D192A2-1E44-DE2B-D16E-7F3C07768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5325" y="3441701"/>
              <a:ext cx="19050" cy="20638"/>
            </a:xfrm>
            <a:custGeom>
              <a:avLst/>
              <a:gdLst>
                <a:gd name="T0" fmla="*/ 1 w 5"/>
                <a:gd name="T1" fmla="*/ 0 h 5"/>
                <a:gd name="T2" fmla="*/ 5 w 5"/>
                <a:gd name="T3" fmla="*/ 4 h 5"/>
                <a:gd name="T4" fmla="*/ 3 w 5"/>
                <a:gd name="T5" fmla="*/ 5 h 5"/>
                <a:gd name="T6" fmla="*/ 0 w 5"/>
                <a:gd name="T7" fmla="*/ 0 h 5"/>
                <a:gd name="T8" fmla="*/ 1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1" y="0"/>
                  </a:moveTo>
                  <a:cubicBezTo>
                    <a:pt x="4" y="0"/>
                    <a:pt x="5" y="2"/>
                    <a:pt x="5" y="4"/>
                  </a:cubicBezTo>
                  <a:cubicBezTo>
                    <a:pt x="5" y="4"/>
                    <a:pt x="4" y="5"/>
                    <a:pt x="3" y="5"/>
                  </a:cubicBezTo>
                  <a:cubicBezTo>
                    <a:pt x="0" y="5"/>
                    <a:pt x="0" y="2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4">
              <a:extLst>
                <a:ext uri="{FF2B5EF4-FFF2-40B4-BE49-F238E27FC236}">
                  <a16:creationId xmlns:a16="http://schemas.microsoft.com/office/drawing/2014/main" id="{83A69B21-3FE9-DF3E-6F26-A094A7056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3379788"/>
              <a:ext cx="26988" cy="7938"/>
            </a:xfrm>
            <a:custGeom>
              <a:avLst/>
              <a:gdLst>
                <a:gd name="T0" fmla="*/ 0 w 7"/>
                <a:gd name="T1" fmla="*/ 2 h 2"/>
                <a:gd name="T2" fmla="*/ 4 w 7"/>
                <a:gd name="T3" fmla="*/ 0 h 2"/>
                <a:gd name="T4" fmla="*/ 7 w 7"/>
                <a:gd name="T5" fmla="*/ 2 h 2"/>
                <a:gd name="T6" fmla="*/ 0 w 7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0" y="2"/>
                  </a:moveTo>
                  <a:cubicBezTo>
                    <a:pt x="1" y="1"/>
                    <a:pt x="3" y="0"/>
                    <a:pt x="4" y="0"/>
                  </a:cubicBezTo>
                  <a:cubicBezTo>
                    <a:pt x="6" y="0"/>
                    <a:pt x="7" y="1"/>
                    <a:pt x="7" y="2"/>
                  </a:cubicBezTo>
                  <a:cubicBezTo>
                    <a:pt x="5" y="2"/>
                    <a:pt x="2" y="2"/>
                    <a:pt x="0" y="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95">
              <a:extLst>
                <a:ext uri="{FF2B5EF4-FFF2-40B4-BE49-F238E27FC236}">
                  <a16:creationId xmlns:a16="http://schemas.microsoft.com/office/drawing/2014/main" id="{D87BF95E-6790-17D7-AED5-505047C39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0" y="3390901"/>
              <a:ext cx="3175" cy="12700"/>
            </a:xfrm>
            <a:custGeom>
              <a:avLst/>
              <a:gdLst>
                <a:gd name="T0" fmla="*/ 1 w 1"/>
                <a:gd name="T1" fmla="*/ 2 h 3"/>
                <a:gd name="T2" fmla="*/ 0 w 1"/>
                <a:gd name="T3" fmla="*/ 0 h 3"/>
                <a:gd name="T4" fmla="*/ 1 w 1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2"/>
                  </a:moveTo>
                  <a:cubicBezTo>
                    <a:pt x="0" y="3"/>
                    <a:pt x="0" y="1"/>
                    <a:pt x="0" y="0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96">
              <a:extLst>
                <a:ext uri="{FF2B5EF4-FFF2-40B4-BE49-F238E27FC236}">
                  <a16:creationId xmlns:a16="http://schemas.microsoft.com/office/drawing/2014/main" id="{15C2CACF-BAE3-3D58-C0F1-474524910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963" y="3559176"/>
              <a:ext cx="23813" cy="20638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4 h 5"/>
                <a:gd name="T4" fmla="*/ 1 w 6"/>
                <a:gd name="T5" fmla="*/ 4 h 5"/>
                <a:gd name="T6" fmla="*/ 6 w 6"/>
                <a:gd name="T7" fmla="*/ 3 h 5"/>
                <a:gd name="T8" fmla="*/ 6 w 6"/>
                <a:gd name="T9" fmla="*/ 0 h 5"/>
                <a:gd name="T10" fmla="*/ 0 w 6"/>
                <a:gd name="T11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2" y="4"/>
                    <a:pt x="4" y="4"/>
                    <a:pt x="6" y="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2"/>
                    <a:pt x="2" y="3"/>
                    <a:pt x="0" y="3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7">
              <a:extLst>
                <a:ext uri="{FF2B5EF4-FFF2-40B4-BE49-F238E27FC236}">
                  <a16:creationId xmlns:a16="http://schemas.microsoft.com/office/drawing/2014/main" id="{F9D3D789-462D-20B0-6536-5DDD84E78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8913" y="2228851"/>
              <a:ext cx="58738" cy="74613"/>
            </a:xfrm>
            <a:custGeom>
              <a:avLst/>
              <a:gdLst>
                <a:gd name="T0" fmla="*/ 7 w 15"/>
                <a:gd name="T1" fmla="*/ 7 h 19"/>
                <a:gd name="T2" fmla="*/ 0 w 15"/>
                <a:gd name="T3" fmla="*/ 7 h 19"/>
                <a:gd name="T4" fmla="*/ 8 w 15"/>
                <a:gd name="T5" fmla="*/ 1 h 19"/>
                <a:gd name="T6" fmla="*/ 15 w 15"/>
                <a:gd name="T7" fmla="*/ 16 h 19"/>
                <a:gd name="T8" fmla="*/ 12 w 15"/>
                <a:gd name="T9" fmla="*/ 19 h 19"/>
                <a:gd name="T10" fmla="*/ 7 w 15"/>
                <a:gd name="T11" fmla="*/ 12 h 19"/>
                <a:gd name="T12" fmla="*/ 7 w 15"/>
                <a:gd name="T13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9">
                  <a:moveTo>
                    <a:pt x="7" y="7"/>
                  </a:moveTo>
                  <a:cubicBezTo>
                    <a:pt x="2" y="6"/>
                    <a:pt x="4" y="4"/>
                    <a:pt x="0" y="7"/>
                  </a:cubicBezTo>
                  <a:cubicBezTo>
                    <a:pt x="0" y="0"/>
                    <a:pt x="2" y="0"/>
                    <a:pt x="8" y="1"/>
                  </a:cubicBezTo>
                  <a:cubicBezTo>
                    <a:pt x="7" y="9"/>
                    <a:pt x="15" y="9"/>
                    <a:pt x="15" y="16"/>
                  </a:cubicBezTo>
                  <a:cubicBezTo>
                    <a:pt x="15" y="18"/>
                    <a:pt x="14" y="19"/>
                    <a:pt x="12" y="19"/>
                  </a:cubicBezTo>
                  <a:cubicBezTo>
                    <a:pt x="10" y="19"/>
                    <a:pt x="7" y="13"/>
                    <a:pt x="7" y="12"/>
                  </a:cubicBezTo>
                  <a:cubicBezTo>
                    <a:pt x="7" y="10"/>
                    <a:pt x="6" y="8"/>
                    <a:pt x="7" y="7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98">
              <a:extLst>
                <a:ext uri="{FF2B5EF4-FFF2-40B4-BE49-F238E27FC236}">
                  <a16:creationId xmlns:a16="http://schemas.microsoft.com/office/drawing/2014/main" id="{876A1CDE-E9F1-22D5-33EC-0BFE6DA95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363" y="2143126"/>
              <a:ext cx="58738" cy="90488"/>
            </a:xfrm>
            <a:custGeom>
              <a:avLst/>
              <a:gdLst>
                <a:gd name="T0" fmla="*/ 10 w 15"/>
                <a:gd name="T1" fmla="*/ 12 h 23"/>
                <a:gd name="T2" fmla="*/ 13 w 15"/>
                <a:gd name="T3" fmla="*/ 12 h 23"/>
                <a:gd name="T4" fmla="*/ 12 w 15"/>
                <a:gd name="T5" fmla="*/ 23 h 23"/>
                <a:gd name="T6" fmla="*/ 7 w 15"/>
                <a:gd name="T7" fmla="*/ 11 h 23"/>
                <a:gd name="T8" fmla="*/ 0 w 15"/>
                <a:gd name="T9" fmla="*/ 3 h 23"/>
                <a:gd name="T10" fmla="*/ 3 w 15"/>
                <a:gd name="T11" fmla="*/ 0 h 23"/>
                <a:gd name="T12" fmla="*/ 10 w 15"/>
                <a:gd name="T13" fmla="*/ 0 h 23"/>
                <a:gd name="T14" fmla="*/ 10 w 15"/>
                <a:gd name="T15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3">
                  <a:moveTo>
                    <a:pt x="10" y="12"/>
                  </a:moveTo>
                  <a:cubicBezTo>
                    <a:pt x="10" y="13"/>
                    <a:pt x="12" y="12"/>
                    <a:pt x="13" y="12"/>
                  </a:cubicBezTo>
                  <a:cubicBezTo>
                    <a:pt x="12" y="16"/>
                    <a:pt x="15" y="20"/>
                    <a:pt x="12" y="23"/>
                  </a:cubicBezTo>
                  <a:cubicBezTo>
                    <a:pt x="9" y="19"/>
                    <a:pt x="7" y="16"/>
                    <a:pt x="7" y="11"/>
                  </a:cubicBezTo>
                  <a:cubicBezTo>
                    <a:pt x="3" y="11"/>
                    <a:pt x="0" y="7"/>
                    <a:pt x="0" y="3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8" y="0"/>
                    <a:pt x="6" y="2"/>
                    <a:pt x="10" y="0"/>
                  </a:cubicBezTo>
                  <a:cubicBezTo>
                    <a:pt x="10" y="7"/>
                    <a:pt x="8" y="7"/>
                    <a:pt x="10" y="1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9">
              <a:extLst>
                <a:ext uri="{FF2B5EF4-FFF2-40B4-BE49-F238E27FC236}">
                  <a16:creationId xmlns:a16="http://schemas.microsoft.com/office/drawing/2014/main" id="{588BBB0D-98DA-4C98-5092-F137B1F5C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875" y="1301751"/>
              <a:ext cx="590550" cy="304800"/>
            </a:xfrm>
            <a:custGeom>
              <a:avLst/>
              <a:gdLst>
                <a:gd name="T0" fmla="*/ 139 w 151"/>
                <a:gd name="T1" fmla="*/ 62 h 78"/>
                <a:gd name="T2" fmla="*/ 135 w 151"/>
                <a:gd name="T3" fmla="*/ 65 h 78"/>
                <a:gd name="T4" fmla="*/ 140 w 151"/>
                <a:gd name="T5" fmla="*/ 67 h 78"/>
                <a:gd name="T6" fmla="*/ 143 w 151"/>
                <a:gd name="T7" fmla="*/ 71 h 78"/>
                <a:gd name="T8" fmla="*/ 126 w 151"/>
                <a:gd name="T9" fmla="*/ 76 h 78"/>
                <a:gd name="T10" fmla="*/ 103 w 151"/>
                <a:gd name="T11" fmla="*/ 68 h 78"/>
                <a:gd name="T12" fmla="*/ 95 w 151"/>
                <a:gd name="T13" fmla="*/ 73 h 78"/>
                <a:gd name="T14" fmla="*/ 74 w 151"/>
                <a:gd name="T15" fmla="*/ 78 h 78"/>
                <a:gd name="T16" fmla="*/ 49 w 151"/>
                <a:gd name="T17" fmla="*/ 78 h 78"/>
                <a:gd name="T18" fmla="*/ 44 w 151"/>
                <a:gd name="T19" fmla="*/ 71 h 78"/>
                <a:gd name="T20" fmla="*/ 28 w 151"/>
                <a:gd name="T21" fmla="*/ 70 h 78"/>
                <a:gd name="T22" fmla="*/ 14 w 151"/>
                <a:gd name="T23" fmla="*/ 60 h 78"/>
                <a:gd name="T24" fmla="*/ 42 w 151"/>
                <a:gd name="T25" fmla="*/ 53 h 78"/>
                <a:gd name="T26" fmla="*/ 52 w 151"/>
                <a:gd name="T27" fmla="*/ 53 h 78"/>
                <a:gd name="T28" fmla="*/ 44 w 151"/>
                <a:gd name="T29" fmla="*/ 50 h 78"/>
                <a:gd name="T30" fmla="*/ 29 w 151"/>
                <a:gd name="T31" fmla="*/ 50 h 78"/>
                <a:gd name="T32" fmla="*/ 7 w 151"/>
                <a:gd name="T33" fmla="*/ 45 h 78"/>
                <a:gd name="T34" fmla="*/ 19 w 151"/>
                <a:gd name="T35" fmla="*/ 39 h 78"/>
                <a:gd name="T36" fmla="*/ 8 w 151"/>
                <a:gd name="T37" fmla="*/ 38 h 78"/>
                <a:gd name="T38" fmla="*/ 0 w 151"/>
                <a:gd name="T39" fmla="*/ 33 h 78"/>
                <a:gd name="T40" fmla="*/ 36 w 151"/>
                <a:gd name="T41" fmla="*/ 8 h 78"/>
                <a:gd name="T42" fmla="*/ 41 w 151"/>
                <a:gd name="T43" fmla="*/ 18 h 78"/>
                <a:gd name="T44" fmla="*/ 50 w 151"/>
                <a:gd name="T45" fmla="*/ 13 h 78"/>
                <a:gd name="T46" fmla="*/ 63 w 151"/>
                <a:gd name="T47" fmla="*/ 22 h 78"/>
                <a:gd name="T48" fmla="*/ 72 w 151"/>
                <a:gd name="T49" fmla="*/ 20 h 78"/>
                <a:gd name="T50" fmla="*/ 70 w 151"/>
                <a:gd name="T51" fmla="*/ 14 h 78"/>
                <a:gd name="T52" fmla="*/ 77 w 151"/>
                <a:gd name="T53" fmla="*/ 14 h 78"/>
                <a:gd name="T54" fmla="*/ 86 w 151"/>
                <a:gd name="T55" fmla="*/ 23 h 78"/>
                <a:gd name="T56" fmla="*/ 91 w 151"/>
                <a:gd name="T57" fmla="*/ 33 h 78"/>
                <a:gd name="T58" fmla="*/ 95 w 151"/>
                <a:gd name="T59" fmla="*/ 31 h 78"/>
                <a:gd name="T60" fmla="*/ 88 w 151"/>
                <a:gd name="T61" fmla="*/ 11 h 78"/>
                <a:gd name="T62" fmla="*/ 93 w 151"/>
                <a:gd name="T63" fmla="*/ 7 h 78"/>
                <a:gd name="T64" fmla="*/ 101 w 151"/>
                <a:gd name="T65" fmla="*/ 7 h 78"/>
                <a:gd name="T66" fmla="*/ 101 w 151"/>
                <a:gd name="T67" fmla="*/ 4 h 78"/>
                <a:gd name="T68" fmla="*/ 110 w 151"/>
                <a:gd name="T69" fmla="*/ 0 h 78"/>
                <a:gd name="T70" fmla="*/ 120 w 151"/>
                <a:gd name="T71" fmla="*/ 6 h 78"/>
                <a:gd name="T72" fmla="*/ 113 w 151"/>
                <a:gd name="T73" fmla="*/ 15 h 78"/>
                <a:gd name="T74" fmla="*/ 121 w 151"/>
                <a:gd name="T75" fmla="*/ 40 h 78"/>
                <a:gd name="T76" fmla="*/ 151 w 151"/>
                <a:gd name="T77" fmla="*/ 60 h 78"/>
                <a:gd name="T78" fmla="*/ 139 w 151"/>
                <a:gd name="T79" fmla="*/ 6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1" h="78">
                  <a:moveTo>
                    <a:pt x="139" y="62"/>
                  </a:moveTo>
                  <a:cubicBezTo>
                    <a:pt x="137" y="62"/>
                    <a:pt x="135" y="63"/>
                    <a:pt x="135" y="65"/>
                  </a:cubicBezTo>
                  <a:cubicBezTo>
                    <a:pt x="135" y="67"/>
                    <a:pt x="139" y="67"/>
                    <a:pt x="140" y="67"/>
                  </a:cubicBezTo>
                  <a:cubicBezTo>
                    <a:pt x="140" y="69"/>
                    <a:pt x="141" y="70"/>
                    <a:pt x="143" y="71"/>
                  </a:cubicBezTo>
                  <a:cubicBezTo>
                    <a:pt x="140" y="76"/>
                    <a:pt x="133" y="76"/>
                    <a:pt x="126" y="76"/>
                  </a:cubicBezTo>
                  <a:cubicBezTo>
                    <a:pt x="115" y="76"/>
                    <a:pt x="111" y="68"/>
                    <a:pt x="103" y="68"/>
                  </a:cubicBezTo>
                  <a:cubicBezTo>
                    <a:pt x="97" y="68"/>
                    <a:pt x="99" y="71"/>
                    <a:pt x="95" y="73"/>
                  </a:cubicBezTo>
                  <a:cubicBezTo>
                    <a:pt x="88" y="76"/>
                    <a:pt x="81" y="74"/>
                    <a:pt x="74" y="78"/>
                  </a:cubicBezTo>
                  <a:cubicBezTo>
                    <a:pt x="62" y="78"/>
                    <a:pt x="56" y="78"/>
                    <a:pt x="49" y="78"/>
                  </a:cubicBezTo>
                  <a:cubicBezTo>
                    <a:pt x="44" y="78"/>
                    <a:pt x="47" y="74"/>
                    <a:pt x="44" y="71"/>
                  </a:cubicBezTo>
                  <a:cubicBezTo>
                    <a:pt x="40" y="69"/>
                    <a:pt x="32" y="70"/>
                    <a:pt x="28" y="70"/>
                  </a:cubicBezTo>
                  <a:cubicBezTo>
                    <a:pt x="21" y="70"/>
                    <a:pt x="16" y="63"/>
                    <a:pt x="14" y="60"/>
                  </a:cubicBezTo>
                  <a:cubicBezTo>
                    <a:pt x="21" y="55"/>
                    <a:pt x="30" y="53"/>
                    <a:pt x="42" y="53"/>
                  </a:cubicBezTo>
                  <a:cubicBezTo>
                    <a:pt x="46" y="53"/>
                    <a:pt x="48" y="53"/>
                    <a:pt x="52" y="53"/>
                  </a:cubicBezTo>
                  <a:cubicBezTo>
                    <a:pt x="50" y="52"/>
                    <a:pt x="47" y="50"/>
                    <a:pt x="44" y="50"/>
                  </a:cubicBezTo>
                  <a:cubicBezTo>
                    <a:pt x="39" y="50"/>
                    <a:pt x="32" y="50"/>
                    <a:pt x="29" y="50"/>
                  </a:cubicBezTo>
                  <a:cubicBezTo>
                    <a:pt x="23" y="50"/>
                    <a:pt x="7" y="53"/>
                    <a:pt x="7" y="45"/>
                  </a:cubicBezTo>
                  <a:cubicBezTo>
                    <a:pt x="7" y="38"/>
                    <a:pt x="15" y="41"/>
                    <a:pt x="19" y="39"/>
                  </a:cubicBezTo>
                  <a:cubicBezTo>
                    <a:pt x="14" y="37"/>
                    <a:pt x="12" y="38"/>
                    <a:pt x="8" y="38"/>
                  </a:cubicBezTo>
                  <a:cubicBezTo>
                    <a:pt x="5" y="38"/>
                    <a:pt x="0" y="34"/>
                    <a:pt x="0" y="33"/>
                  </a:cubicBezTo>
                  <a:cubicBezTo>
                    <a:pt x="0" y="18"/>
                    <a:pt x="26" y="8"/>
                    <a:pt x="36" y="8"/>
                  </a:cubicBezTo>
                  <a:cubicBezTo>
                    <a:pt x="40" y="8"/>
                    <a:pt x="40" y="16"/>
                    <a:pt x="41" y="18"/>
                  </a:cubicBezTo>
                  <a:cubicBezTo>
                    <a:pt x="44" y="17"/>
                    <a:pt x="46" y="13"/>
                    <a:pt x="50" y="13"/>
                  </a:cubicBezTo>
                  <a:cubicBezTo>
                    <a:pt x="58" y="13"/>
                    <a:pt x="61" y="16"/>
                    <a:pt x="63" y="22"/>
                  </a:cubicBezTo>
                  <a:cubicBezTo>
                    <a:pt x="66" y="21"/>
                    <a:pt x="68" y="21"/>
                    <a:pt x="72" y="20"/>
                  </a:cubicBezTo>
                  <a:cubicBezTo>
                    <a:pt x="71" y="17"/>
                    <a:pt x="71" y="16"/>
                    <a:pt x="70" y="14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81" y="16"/>
                    <a:pt x="85" y="19"/>
                    <a:pt x="86" y="23"/>
                  </a:cubicBezTo>
                  <a:cubicBezTo>
                    <a:pt x="88" y="26"/>
                    <a:pt x="86" y="33"/>
                    <a:pt x="91" y="33"/>
                  </a:cubicBezTo>
                  <a:cubicBezTo>
                    <a:pt x="93" y="33"/>
                    <a:pt x="93" y="32"/>
                    <a:pt x="95" y="31"/>
                  </a:cubicBezTo>
                  <a:cubicBezTo>
                    <a:pt x="92" y="27"/>
                    <a:pt x="88" y="14"/>
                    <a:pt x="88" y="11"/>
                  </a:cubicBezTo>
                  <a:cubicBezTo>
                    <a:pt x="88" y="9"/>
                    <a:pt x="91" y="7"/>
                    <a:pt x="93" y="7"/>
                  </a:cubicBezTo>
                  <a:cubicBezTo>
                    <a:pt x="98" y="7"/>
                    <a:pt x="97" y="10"/>
                    <a:pt x="101" y="7"/>
                  </a:cubicBezTo>
                  <a:cubicBezTo>
                    <a:pt x="101" y="6"/>
                    <a:pt x="101" y="5"/>
                    <a:pt x="101" y="4"/>
                  </a:cubicBezTo>
                  <a:cubicBezTo>
                    <a:pt x="101" y="2"/>
                    <a:pt x="105" y="0"/>
                    <a:pt x="110" y="0"/>
                  </a:cubicBezTo>
                  <a:cubicBezTo>
                    <a:pt x="115" y="0"/>
                    <a:pt x="120" y="2"/>
                    <a:pt x="120" y="6"/>
                  </a:cubicBezTo>
                  <a:cubicBezTo>
                    <a:pt x="120" y="10"/>
                    <a:pt x="113" y="13"/>
                    <a:pt x="113" y="15"/>
                  </a:cubicBezTo>
                  <a:cubicBezTo>
                    <a:pt x="113" y="26"/>
                    <a:pt x="121" y="32"/>
                    <a:pt x="121" y="40"/>
                  </a:cubicBezTo>
                  <a:cubicBezTo>
                    <a:pt x="121" y="49"/>
                    <a:pt x="145" y="55"/>
                    <a:pt x="151" y="60"/>
                  </a:cubicBezTo>
                  <a:cubicBezTo>
                    <a:pt x="145" y="63"/>
                    <a:pt x="144" y="62"/>
                    <a:pt x="139" y="6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0">
              <a:extLst>
                <a:ext uri="{FF2B5EF4-FFF2-40B4-BE49-F238E27FC236}">
                  <a16:creationId xmlns:a16="http://schemas.microsoft.com/office/drawing/2014/main" id="{3FF522C3-F995-0923-C973-E3D18C64F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800" y="1250951"/>
              <a:ext cx="331788" cy="219075"/>
            </a:xfrm>
            <a:custGeom>
              <a:avLst/>
              <a:gdLst>
                <a:gd name="T0" fmla="*/ 19 w 85"/>
                <a:gd name="T1" fmla="*/ 53 h 56"/>
                <a:gd name="T2" fmla="*/ 14 w 85"/>
                <a:gd name="T3" fmla="*/ 47 h 56"/>
                <a:gd name="T4" fmla="*/ 0 w 85"/>
                <a:gd name="T5" fmla="*/ 41 h 56"/>
                <a:gd name="T6" fmla="*/ 15 w 85"/>
                <a:gd name="T7" fmla="*/ 13 h 56"/>
                <a:gd name="T8" fmla="*/ 11 w 85"/>
                <a:gd name="T9" fmla="*/ 3 h 56"/>
                <a:gd name="T10" fmla="*/ 28 w 85"/>
                <a:gd name="T11" fmla="*/ 3 h 56"/>
                <a:gd name="T12" fmla="*/ 39 w 85"/>
                <a:gd name="T13" fmla="*/ 1 h 56"/>
                <a:gd name="T14" fmla="*/ 55 w 85"/>
                <a:gd name="T15" fmla="*/ 7 h 56"/>
                <a:gd name="T16" fmla="*/ 64 w 85"/>
                <a:gd name="T17" fmla="*/ 6 h 56"/>
                <a:gd name="T18" fmla="*/ 85 w 85"/>
                <a:gd name="T19" fmla="*/ 18 h 56"/>
                <a:gd name="T20" fmla="*/ 67 w 85"/>
                <a:gd name="T21" fmla="*/ 25 h 56"/>
                <a:gd name="T22" fmla="*/ 45 w 85"/>
                <a:gd name="T23" fmla="*/ 46 h 56"/>
                <a:gd name="T24" fmla="*/ 23 w 85"/>
                <a:gd name="T25" fmla="*/ 56 h 56"/>
                <a:gd name="T26" fmla="*/ 19 w 85"/>
                <a:gd name="T27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5" h="56">
                  <a:moveTo>
                    <a:pt x="19" y="53"/>
                  </a:moveTo>
                  <a:cubicBezTo>
                    <a:pt x="17" y="53"/>
                    <a:pt x="15" y="48"/>
                    <a:pt x="14" y="47"/>
                  </a:cubicBezTo>
                  <a:cubicBezTo>
                    <a:pt x="12" y="44"/>
                    <a:pt x="0" y="45"/>
                    <a:pt x="0" y="41"/>
                  </a:cubicBezTo>
                  <a:cubicBezTo>
                    <a:pt x="0" y="31"/>
                    <a:pt x="15" y="23"/>
                    <a:pt x="15" y="13"/>
                  </a:cubicBezTo>
                  <a:cubicBezTo>
                    <a:pt x="15" y="11"/>
                    <a:pt x="11" y="6"/>
                    <a:pt x="11" y="3"/>
                  </a:cubicBezTo>
                  <a:cubicBezTo>
                    <a:pt x="18" y="0"/>
                    <a:pt x="21" y="3"/>
                    <a:pt x="28" y="3"/>
                  </a:cubicBezTo>
                  <a:cubicBezTo>
                    <a:pt x="31" y="3"/>
                    <a:pt x="34" y="0"/>
                    <a:pt x="39" y="1"/>
                  </a:cubicBezTo>
                  <a:cubicBezTo>
                    <a:pt x="46" y="3"/>
                    <a:pt x="48" y="6"/>
                    <a:pt x="55" y="7"/>
                  </a:cubicBezTo>
                  <a:cubicBezTo>
                    <a:pt x="57" y="9"/>
                    <a:pt x="61" y="6"/>
                    <a:pt x="64" y="6"/>
                  </a:cubicBezTo>
                  <a:cubicBezTo>
                    <a:pt x="71" y="6"/>
                    <a:pt x="85" y="12"/>
                    <a:pt x="85" y="18"/>
                  </a:cubicBezTo>
                  <a:cubicBezTo>
                    <a:pt x="85" y="21"/>
                    <a:pt x="69" y="24"/>
                    <a:pt x="67" y="25"/>
                  </a:cubicBezTo>
                  <a:cubicBezTo>
                    <a:pt x="58" y="27"/>
                    <a:pt x="45" y="40"/>
                    <a:pt x="45" y="46"/>
                  </a:cubicBezTo>
                  <a:cubicBezTo>
                    <a:pt x="45" y="48"/>
                    <a:pt x="25" y="56"/>
                    <a:pt x="23" y="56"/>
                  </a:cubicBezTo>
                  <a:cubicBezTo>
                    <a:pt x="21" y="56"/>
                    <a:pt x="20" y="53"/>
                    <a:pt x="19" y="53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01">
              <a:extLst>
                <a:ext uri="{FF2B5EF4-FFF2-40B4-BE49-F238E27FC236}">
                  <a16:creationId xmlns:a16="http://schemas.microsoft.com/office/drawing/2014/main" id="{4FEFFCB0-B2A9-2181-E44C-444222E4A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738" y="1096963"/>
              <a:ext cx="395288" cy="165100"/>
            </a:xfrm>
            <a:custGeom>
              <a:avLst/>
              <a:gdLst>
                <a:gd name="T0" fmla="*/ 35 w 101"/>
                <a:gd name="T1" fmla="*/ 42 h 42"/>
                <a:gd name="T2" fmla="*/ 27 w 101"/>
                <a:gd name="T3" fmla="*/ 38 h 42"/>
                <a:gd name="T4" fmla="*/ 35 w 101"/>
                <a:gd name="T5" fmla="*/ 34 h 42"/>
                <a:gd name="T6" fmla="*/ 30 w 101"/>
                <a:gd name="T7" fmla="*/ 28 h 42"/>
                <a:gd name="T8" fmla="*/ 27 w 101"/>
                <a:gd name="T9" fmla="*/ 31 h 42"/>
                <a:gd name="T10" fmla="*/ 15 w 101"/>
                <a:gd name="T11" fmla="*/ 33 h 42"/>
                <a:gd name="T12" fmla="*/ 5 w 101"/>
                <a:gd name="T13" fmla="*/ 31 h 42"/>
                <a:gd name="T14" fmla="*/ 0 w 101"/>
                <a:gd name="T15" fmla="*/ 27 h 42"/>
                <a:gd name="T16" fmla="*/ 0 w 101"/>
                <a:gd name="T17" fmla="*/ 23 h 42"/>
                <a:gd name="T18" fmla="*/ 8 w 101"/>
                <a:gd name="T19" fmla="*/ 20 h 42"/>
                <a:gd name="T20" fmla="*/ 20 w 101"/>
                <a:gd name="T21" fmla="*/ 23 h 42"/>
                <a:gd name="T22" fmla="*/ 8 w 101"/>
                <a:gd name="T23" fmla="*/ 19 h 42"/>
                <a:gd name="T24" fmla="*/ 8 w 101"/>
                <a:gd name="T25" fmla="*/ 15 h 42"/>
                <a:gd name="T26" fmla="*/ 12 w 101"/>
                <a:gd name="T27" fmla="*/ 15 h 42"/>
                <a:gd name="T28" fmla="*/ 25 w 101"/>
                <a:gd name="T29" fmla="*/ 17 h 42"/>
                <a:gd name="T30" fmla="*/ 11 w 101"/>
                <a:gd name="T31" fmla="*/ 14 h 42"/>
                <a:gd name="T32" fmla="*/ 17 w 101"/>
                <a:gd name="T33" fmla="*/ 10 h 42"/>
                <a:gd name="T34" fmla="*/ 24 w 101"/>
                <a:gd name="T35" fmla="*/ 11 h 42"/>
                <a:gd name="T36" fmla="*/ 15 w 101"/>
                <a:gd name="T37" fmla="*/ 8 h 42"/>
                <a:gd name="T38" fmla="*/ 25 w 101"/>
                <a:gd name="T39" fmla="*/ 8 h 42"/>
                <a:gd name="T40" fmla="*/ 30 w 101"/>
                <a:gd name="T41" fmla="*/ 12 h 42"/>
                <a:gd name="T42" fmla="*/ 36 w 101"/>
                <a:gd name="T43" fmla="*/ 12 h 42"/>
                <a:gd name="T44" fmla="*/ 63 w 101"/>
                <a:gd name="T45" fmla="*/ 23 h 42"/>
                <a:gd name="T46" fmla="*/ 70 w 101"/>
                <a:gd name="T47" fmla="*/ 19 h 42"/>
                <a:gd name="T48" fmla="*/ 64 w 101"/>
                <a:gd name="T49" fmla="*/ 18 h 42"/>
                <a:gd name="T50" fmla="*/ 67 w 101"/>
                <a:gd name="T51" fmla="*/ 17 h 42"/>
                <a:gd name="T52" fmla="*/ 67 w 101"/>
                <a:gd name="T53" fmla="*/ 13 h 42"/>
                <a:gd name="T54" fmla="*/ 60 w 101"/>
                <a:gd name="T55" fmla="*/ 9 h 42"/>
                <a:gd name="T56" fmla="*/ 70 w 101"/>
                <a:gd name="T57" fmla="*/ 0 h 42"/>
                <a:gd name="T58" fmla="*/ 76 w 101"/>
                <a:gd name="T59" fmla="*/ 2 h 42"/>
                <a:gd name="T60" fmla="*/ 76 w 101"/>
                <a:gd name="T61" fmla="*/ 6 h 42"/>
                <a:gd name="T62" fmla="*/ 86 w 101"/>
                <a:gd name="T63" fmla="*/ 16 h 42"/>
                <a:gd name="T64" fmla="*/ 94 w 101"/>
                <a:gd name="T65" fmla="*/ 13 h 42"/>
                <a:gd name="T66" fmla="*/ 101 w 101"/>
                <a:gd name="T67" fmla="*/ 20 h 42"/>
                <a:gd name="T68" fmla="*/ 91 w 101"/>
                <a:gd name="T69" fmla="*/ 33 h 42"/>
                <a:gd name="T70" fmla="*/ 73 w 101"/>
                <a:gd name="T71" fmla="*/ 33 h 42"/>
                <a:gd name="T72" fmla="*/ 53 w 101"/>
                <a:gd name="T73" fmla="*/ 38 h 42"/>
                <a:gd name="T74" fmla="*/ 35 w 101"/>
                <a:gd name="T7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1" h="42">
                  <a:moveTo>
                    <a:pt x="35" y="42"/>
                  </a:moveTo>
                  <a:cubicBezTo>
                    <a:pt x="31" y="42"/>
                    <a:pt x="27" y="39"/>
                    <a:pt x="27" y="38"/>
                  </a:cubicBezTo>
                  <a:cubicBezTo>
                    <a:pt x="27" y="33"/>
                    <a:pt x="31" y="34"/>
                    <a:pt x="35" y="34"/>
                  </a:cubicBezTo>
                  <a:cubicBezTo>
                    <a:pt x="33" y="32"/>
                    <a:pt x="31" y="31"/>
                    <a:pt x="30" y="28"/>
                  </a:cubicBezTo>
                  <a:cubicBezTo>
                    <a:pt x="28" y="28"/>
                    <a:pt x="27" y="30"/>
                    <a:pt x="27" y="31"/>
                  </a:cubicBezTo>
                  <a:cubicBezTo>
                    <a:pt x="22" y="32"/>
                    <a:pt x="18" y="33"/>
                    <a:pt x="15" y="33"/>
                  </a:cubicBezTo>
                  <a:cubicBezTo>
                    <a:pt x="11" y="33"/>
                    <a:pt x="7" y="31"/>
                    <a:pt x="5" y="31"/>
                  </a:cubicBezTo>
                  <a:cubicBezTo>
                    <a:pt x="2" y="31"/>
                    <a:pt x="0" y="29"/>
                    <a:pt x="0" y="27"/>
                  </a:cubicBezTo>
                  <a:cubicBezTo>
                    <a:pt x="0" y="24"/>
                    <a:pt x="2" y="25"/>
                    <a:pt x="0" y="23"/>
                  </a:cubicBezTo>
                  <a:cubicBezTo>
                    <a:pt x="3" y="22"/>
                    <a:pt x="5" y="20"/>
                    <a:pt x="8" y="20"/>
                  </a:cubicBezTo>
                  <a:cubicBezTo>
                    <a:pt x="13" y="20"/>
                    <a:pt x="16" y="23"/>
                    <a:pt x="20" y="23"/>
                  </a:cubicBezTo>
                  <a:cubicBezTo>
                    <a:pt x="16" y="22"/>
                    <a:pt x="11" y="21"/>
                    <a:pt x="8" y="19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0" y="15"/>
                    <a:pt x="12" y="15"/>
                    <a:pt x="12" y="15"/>
                  </a:cubicBezTo>
                  <a:cubicBezTo>
                    <a:pt x="14" y="15"/>
                    <a:pt x="22" y="17"/>
                    <a:pt x="25" y="17"/>
                  </a:cubicBezTo>
                  <a:cubicBezTo>
                    <a:pt x="20" y="16"/>
                    <a:pt x="15" y="16"/>
                    <a:pt x="11" y="14"/>
                  </a:cubicBezTo>
                  <a:cubicBezTo>
                    <a:pt x="12" y="12"/>
                    <a:pt x="14" y="10"/>
                    <a:pt x="17" y="10"/>
                  </a:cubicBezTo>
                  <a:cubicBezTo>
                    <a:pt x="20" y="10"/>
                    <a:pt x="21" y="12"/>
                    <a:pt x="24" y="11"/>
                  </a:cubicBezTo>
                  <a:cubicBezTo>
                    <a:pt x="20" y="12"/>
                    <a:pt x="15" y="11"/>
                    <a:pt x="15" y="8"/>
                  </a:cubicBezTo>
                  <a:cubicBezTo>
                    <a:pt x="20" y="7"/>
                    <a:pt x="22" y="8"/>
                    <a:pt x="25" y="8"/>
                  </a:cubicBezTo>
                  <a:cubicBezTo>
                    <a:pt x="26" y="8"/>
                    <a:pt x="29" y="8"/>
                    <a:pt x="30" y="12"/>
                  </a:cubicBezTo>
                  <a:cubicBezTo>
                    <a:pt x="33" y="12"/>
                    <a:pt x="36" y="12"/>
                    <a:pt x="36" y="12"/>
                  </a:cubicBezTo>
                  <a:cubicBezTo>
                    <a:pt x="45" y="12"/>
                    <a:pt x="51" y="23"/>
                    <a:pt x="63" y="23"/>
                  </a:cubicBezTo>
                  <a:cubicBezTo>
                    <a:pt x="67" y="23"/>
                    <a:pt x="69" y="22"/>
                    <a:pt x="70" y="19"/>
                  </a:cubicBezTo>
                  <a:cubicBezTo>
                    <a:pt x="67" y="19"/>
                    <a:pt x="65" y="19"/>
                    <a:pt x="64" y="18"/>
                  </a:cubicBezTo>
                  <a:cubicBezTo>
                    <a:pt x="64" y="18"/>
                    <a:pt x="66" y="17"/>
                    <a:pt x="67" y="17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5" y="13"/>
                    <a:pt x="60" y="12"/>
                    <a:pt x="60" y="9"/>
                  </a:cubicBezTo>
                  <a:cubicBezTo>
                    <a:pt x="60" y="4"/>
                    <a:pt x="67" y="2"/>
                    <a:pt x="70" y="0"/>
                  </a:cubicBezTo>
                  <a:cubicBezTo>
                    <a:pt x="72" y="1"/>
                    <a:pt x="74" y="2"/>
                    <a:pt x="76" y="2"/>
                  </a:cubicBezTo>
                  <a:cubicBezTo>
                    <a:pt x="75" y="4"/>
                    <a:pt x="76" y="5"/>
                    <a:pt x="76" y="6"/>
                  </a:cubicBezTo>
                  <a:cubicBezTo>
                    <a:pt x="76" y="10"/>
                    <a:pt x="81" y="16"/>
                    <a:pt x="86" y="16"/>
                  </a:cubicBezTo>
                  <a:cubicBezTo>
                    <a:pt x="89" y="16"/>
                    <a:pt x="90" y="13"/>
                    <a:pt x="94" y="13"/>
                  </a:cubicBezTo>
                  <a:cubicBezTo>
                    <a:pt x="98" y="13"/>
                    <a:pt x="101" y="17"/>
                    <a:pt x="101" y="20"/>
                  </a:cubicBezTo>
                  <a:cubicBezTo>
                    <a:pt x="101" y="24"/>
                    <a:pt x="94" y="33"/>
                    <a:pt x="91" y="33"/>
                  </a:cubicBezTo>
                  <a:cubicBezTo>
                    <a:pt x="90" y="34"/>
                    <a:pt x="73" y="32"/>
                    <a:pt x="73" y="33"/>
                  </a:cubicBezTo>
                  <a:cubicBezTo>
                    <a:pt x="73" y="33"/>
                    <a:pt x="54" y="37"/>
                    <a:pt x="53" y="38"/>
                  </a:cubicBezTo>
                  <a:cubicBezTo>
                    <a:pt x="48" y="40"/>
                    <a:pt x="42" y="42"/>
                    <a:pt x="35" y="4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02">
              <a:extLst>
                <a:ext uri="{FF2B5EF4-FFF2-40B4-BE49-F238E27FC236}">
                  <a16:creationId xmlns:a16="http://schemas.microsoft.com/office/drawing/2014/main" id="{D224F669-6059-E7E5-102B-85A87D978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8175" y="1155701"/>
              <a:ext cx="55563" cy="39688"/>
            </a:xfrm>
            <a:custGeom>
              <a:avLst/>
              <a:gdLst>
                <a:gd name="T0" fmla="*/ 5 w 14"/>
                <a:gd name="T1" fmla="*/ 10 h 10"/>
                <a:gd name="T2" fmla="*/ 0 w 14"/>
                <a:gd name="T3" fmla="*/ 6 h 10"/>
                <a:gd name="T4" fmla="*/ 14 w 14"/>
                <a:gd name="T5" fmla="*/ 0 h 10"/>
                <a:gd name="T6" fmla="*/ 5 w 14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0">
                  <a:moveTo>
                    <a:pt x="5" y="10"/>
                  </a:moveTo>
                  <a:cubicBezTo>
                    <a:pt x="3" y="10"/>
                    <a:pt x="0" y="8"/>
                    <a:pt x="0" y="6"/>
                  </a:cubicBezTo>
                  <a:cubicBezTo>
                    <a:pt x="0" y="2"/>
                    <a:pt x="11" y="0"/>
                    <a:pt x="14" y="0"/>
                  </a:cubicBezTo>
                  <a:cubicBezTo>
                    <a:pt x="13" y="4"/>
                    <a:pt x="9" y="10"/>
                    <a:pt x="5" y="1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03">
              <a:extLst>
                <a:ext uri="{FF2B5EF4-FFF2-40B4-BE49-F238E27FC236}">
                  <a16:creationId xmlns:a16="http://schemas.microsoft.com/office/drawing/2014/main" id="{3DBF2BFB-A773-490B-817F-56C476A23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9463" y="1096963"/>
              <a:ext cx="42863" cy="15875"/>
            </a:xfrm>
            <a:custGeom>
              <a:avLst/>
              <a:gdLst>
                <a:gd name="T0" fmla="*/ 4 w 11"/>
                <a:gd name="T1" fmla="*/ 4 h 4"/>
                <a:gd name="T2" fmla="*/ 0 w 11"/>
                <a:gd name="T3" fmla="*/ 0 h 4"/>
                <a:gd name="T4" fmla="*/ 11 w 11"/>
                <a:gd name="T5" fmla="*/ 0 h 4"/>
                <a:gd name="T6" fmla="*/ 11 w 11"/>
                <a:gd name="T7" fmla="*/ 4 h 4"/>
                <a:gd name="T8" fmla="*/ 4 w 1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">
                  <a:moveTo>
                    <a:pt x="4" y="4"/>
                  </a:moveTo>
                  <a:cubicBezTo>
                    <a:pt x="3" y="4"/>
                    <a:pt x="0" y="3"/>
                    <a:pt x="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9" y="4"/>
                    <a:pt x="4" y="4"/>
                    <a:pt x="4" y="4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04">
              <a:extLst>
                <a:ext uri="{FF2B5EF4-FFF2-40B4-BE49-F238E27FC236}">
                  <a16:creationId xmlns:a16="http://schemas.microsoft.com/office/drawing/2014/main" id="{756A1B26-EFB9-9C9C-360E-612E8A806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5463" y="1046163"/>
              <a:ext cx="227013" cy="125413"/>
            </a:xfrm>
            <a:custGeom>
              <a:avLst/>
              <a:gdLst>
                <a:gd name="T0" fmla="*/ 58 w 58"/>
                <a:gd name="T1" fmla="*/ 5 h 32"/>
                <a:gd name="T2" fmla="*/ 54 w 58"/>
                <a:gd name="T3" fmla="*/ 10 h 32"/>
                <a:gd name="T4" fmla="*/ 56 w 58"/>
                <a:gd name="T5" fmla="*/ 16 h 32"/>
                <a:gd name="T6" fmla="*/ 44 w 58"/>
                <a:gd name="T7" fmla="*/ 25 h 32"/>
                <a:gd name="T8" fmla="*/ 37 w 58"/>
                <a:gd name="T9" fmla="*/ 17 h 32"/>
                <a:gd name="T10" fmla="*/ 27 w 58"/>
                <a:gd name="T11" fmla="*/ 26 h 32"/>
                <a:gd name="T12" fmla="*/ 21 w 58"/>
                <a:gd name="T13" fmla="*/ 32 h 32"/>
                <a:gd name="T14" fmla="*/ 16 w 58"/>
                <a:gd name="T15" fmla="*/ 28 h 32"/>
                <a:gd name="T16" fmla="*/ 8 w 58"/>
                <a:gd name="T17" fmla="*/ 28 h 32"/>
                <a:gd name="T18" fmla="*/ 3 w 58"/>
                <a:gd name="T19" fmla="*/ 30 h 32"/>
                <a:gd name="T20" fmla="*/ 0 w 58"/>
                <a:gd name="T21" fmla="*/ 26 h 32"/>
                <a:gd name="T22" fmla="*/ 7 w 58"/>
                <a:gd name="T23" fmla="*/ 21 h 32"/>
                <a:gd name="T24" fmla="*/ 20 w 58"/>
                <a:gd name="T25" fmla="*/ 15 h 32"/>
                <a:gd name="T26" fmla="*/ 35 w 58"/>
                <a:gd name="T27" fmla="*/ 4 h 32"/>
                <a:gd name="T28" fmla="*/ 40 w 58"/>
                <a:gd name="T29" fmla="*/ 5 h 32"/>
                <a:gd name="T30" fmla="*/ 58 w 58"/>
                <a:gd name="T31" fmla="*/ 5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32">
                  <a:moveTo>
                    <a:pt x="58" y="5"/>
                  </a:moveTo>
                  <a:cubicBezTo>
                    <a:pt x="58" y="7"/>
                    <a:pt x="56" y="9"/>
                    <a:pt x="54" y="10"/>
                  </a:cubicBezTo>
                  <a:cubicBezTo>
                    <a:pt x="54" y="13"/>
                    <a:pt x="56" y="13"/>
                    <a:pt x="56" y="16"/>
                  </a:cubicBezTo>
                  <a:cubicBezTo>
                    <a:pt x="44" y="25"/>
                    <a:pt x="44" y="25"/>
                    <a:pt x="44" y="25"/>
                  </a:cubicBezTo>
                  <a:cubicBezTo>
                    <a:pt x="39" y="25"/>
                    <a:pt x="39" y="18"/>
                    <a:pt x="37" y="17"/>
                  </a:cubicBezTo>
                  <a:cubicBezTo>
                    <a:pt x="36" y="22"/>
                    <a:pt x="32" y="26"/>
                    <a:pt x="27" y="26"/>
                  </a:cubicBezTo>
                  <a:cubicBezTo>
                    <a:pt x="26" y="29"/>
                    <a:pt x="24" y="32"/>
                    <a:pt x="21" y="32"/>
                  </a:cubicBezTo>
                  <a:cubicBezTo>
                    <a:pt x="19" y="32"/>
                    <a:pt x="17" y="29"/>
                    <a:pt x="16" y="28"/>
                  </a:cubicBezTo>
                  <a:cubicBezTo>
                    <a:pt x="13" y="30"/>
                    <a:pt x="11" y="28"/>
                    <a:pt x="8" y="28"/>
                  </a:cubicBezTo>
                  <a:cubicBezTo>
                    <a:pt x="6" y="28"/>
                    <a:pt x="5" y="30"/>
                    <a:pt x="3" y="30"/>
                  </a:cubicBezTo>
                  <a:cubicBezTo>
                    <a:pt x="3" y="28"/>
                    <a:pt x="0" y="27"/>
                    <a:pt x="0" y="26"/>
                  </a:cubicBezTo>
                  <a:cubicBezTo>
                    <a:pt x="0" y="25"/>
                    <a:pt x="5" y="21"/>
                    <a:pt x="7" y="21"/>
                  </a:cubicBezTo>
                  <a:cubicBezTo>
                    <a:pt x="11" y="18"/>
                    <a:pt x="16" y="18"/>
                    <a:pt x="20" y="15"/>
                  </a:cubicBezTo>
                  <a:cubicBezTo>
                    <a:pt x="26" y="12"/>
                    <a:pt x="27" y="4"/>
                    <a:pt x="35" y="4"/>
                  </a:cubicBezTo>
                  <a:cubicBezTo>
                    <a:pt x="38" y="4"/>
                    <a:pt x="38" y="5"/>
                    <a:pt x="40" y="5"/>
                  </a:cubicBezTo>
                  <a:cubicBezTo>
                    <a:pt x="40" y="5"/>
                    <a:pt x="58" y="0"/>
                    <a:pt x="58" y="5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05">
              <a:extLst>
                <a:ext uri="{FF2B5EF4-FFF2-40B4-BE49-F238E27FC236}">
                  <a16:creationId xmlns:a16="http://schemas.microsoft.com/office/drawing/2014/main" id="{598E9503-6E3A-C78E-2E70-9510CD0BD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088" y="968376"/>
              <a:ext cx="128588" cy="39688"/>
            </a:xfrm>
            <a:custGeom>
              <a:avLst/>
              <a:gdLst>
                <a:gd name="T0" fmla="*/ 13 w 33"/>
                <a:gd name="T1" fmla="*/ 10 h 10"/>
                <a:gd name="T2" fmla="*/ 6 w 33"/>
                <a:gd name="T3" fmla="*/ 8 h 10"/>
                <a:gd name="T4" fmla="*/ 0 w 33"/>
                <a:gd name="T5" fmla="*/ 10 h 10"/>
                <a:gd name="T6" fmla="*/ 21 w 33"/>
                <a:gd name="T7" fmla="*/ 0 h 10"/>
                <a:gd name="T8" fmla="*/ 33 w 33"/>
                <a:gd name="T9" fmla="*/ 7 h 10"/>
                <a:gd name="T10" fmla="*/ 25 w 33"/>
                <a:gd name="T11" fmla="*/ 10 h 10"/>
                <a:gd name="T12" fmla="*/ 13 w 33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0">
                  <a:moveTo>
                    <a:pt x="13" y="10"/>
                  </a:moveTo>
                  <a:cubicBezTo>
                    <a:pt x="9" y="10"/>
                    <a:pt x="9" y="8"/>
                    <a:pt x="6" y="8"/>
                  </a:cubicBezTo>
                  <a:cubicBezTo>
                    <a:pt x="3" y="8"/>
                    <a:pt x="2" y="10"/>
                    <a:pt x="0" y="10"/>
                  </a:cubicBezTo>
                  <a:cubicBezTo>
                    <a:pt x="0" y="6"/>
                    <a:pt x="17" y="0"/>
                    <a:pt x="21" y="0"/>
                  </a:cubicBezTo>
                  <a:cubicBezTo>
                    <a:pt x="27" y="0"/>
                    <a:pt x="32" y="3"/>
                    <a:pt x="33" y="7"/>
                  </a:cubicBezTo>
                  <a:cubicBezTo>
                    <a:pt x="31" y="8"/>
                    <a:pt x="29" y="10"/>
                    <a:pt x="25" y="10"/>
                  </a:cubicBezTo>
                  <a:cubicBezTo>
                    <a:pt x="17" y="10"/>
                    <a:pt x="19" y="10"/>
                    <a:pt x="13" y="1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06">
              <a:extLst>
                <a:ext uri="{FF2B5EF4-FFF2-40B4-BE49-F238E27FC236}">
                  <a16:creationId xmlns:a16="http://schemas.microsoft.com/office/drawing/2014/main" id="{DDAD36C8-013B-5CCD-BA50-DC8C1ED93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263" y="1011238"/>
              <a:ext cx="109538" cy="58738"/>
            </a:xfrm>
            <a:custGeom>
              <a:avLst/>
              <a:gdLst>
                <a:gd name="T0" fmla="*/ 24 w 28"/>
                <a:gd name="T1" fmla="*/ 7 h 15"/>
                <a:gd name="T2" fmla="*/ 9 w 28"/>
                <a:gd name="T3" fmla="*/ 15 h 15"/>
                <a:gd name="T4" fmla="*/ 0 w 28"/>
                <a:gd name="T5" fmla="*/ 8 h 15"/>
                <a:gd name="T6" fmla="*/ 23 w 28"/>
                <a:gd name="T7" fmla="*/ 0 h 15"/>
                <a:gd name="T8" fmla="*/ 28 w 28"/>
                <a:gd name="T9" fmla="*/ 3 h 15"/>
                <a:gd name="T10" fmla="*/ 16 w 28"/>
                <a:gd name="T11" fmla="*/ 7 h 15"/>
                <a:gd name="T12" fmla="*/ 24 w 28"/>
                <a:gd name="T1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5">
                  <a:moveTo>
                    <a:pt x="24" y="7"/>
                  </a:moveTo>
                  <a:cubicBezTo>
                    <a:pt x="25" y="13"/>
                    <a:pt x="15" y="15"/>
                    <a:pt x="9" y="15"/>
                  </a:cubicBezTo>
                  <a:cubicBezTo>
                    <a:pt x="5" y="15"/>
                    <a:pt x="0" y="10"/>
                    <a:pt x="0" y="8"/>
                  </a:cubicBezTo>
                  <a:cubicBezTo>
                    <a:pt x="0" y="1"/>
                    <a:pt x="17" y="0"/>
                    <a:pt x="23" y="0"/>
                  </a:cubicBezTo>
                  <a:cubicBezTo>
                    <a:pt x="27" y="0"/>
                    <a:pt x="28" y="2"/>
                    <a:pt x="28" y="3"/>
                  </a:cubicBezTo>
                  <a:cubicBezTo>
                    <a:pt x="25" y="6"/>
                    <a:pt x="20" y="7"/>
                    <a:pt x="16" y="7"/>
                  </a:cubicBezTo>
                  <a:lnTo>
                    <a:pt x="24" y="7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07">
              <a:extLst>
                <a:ext uri="{FF2B5EF4-FFF2-40B4-BE49-F238E27FC236}">
                  <a16:creationId xmlns:a16="http://schemas.microsoft.com/office/drawing/2014/main" id="{C45F9DB5-935F-0165-D42E-CC9E1EBE1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6288" y="1003301"/>
              <a:ext cx="38100" cy="47625"/>
            </a:xfrm>
            <a:custGeom>
              <a:avLst/>
              <a:gdLst>
                <a:gd name="T0" fmla="*/ 10 w 10"/>
                <a:gd name="T1" fmla="*/ 8 h 12"/>
                <a:gd name="T2" fmla="*/ 6 w 10"/>
                <a:gd name="T3" fmla="*/ 12 h 12"/>
                <a:gd name="T4" fmla="*/ 0 w 10"/>
                <a:gd name="T5" fmla="*/ 7 h 12"/>
                <a:gd name="T6" fmla="*/ 10 w 10"/>
                <a:gd name="T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2">
                  <a:moveTo>
                    <a:pt x="10" y="8"/>
                  </a:moveTo>
                  <a:cubicBezTo>
                    <a:pt x="9" y="10"/>
                    <a:pt x="8" y="12"/>
                    <a:pt x="6" y="12"/>
                  </a:cubicBezTo>
                  <a:cubicBezTo>
                    <a:pt x="3" y="12"/>
                    <a:pt x="0" y="9"/>
                    <a:pt x="0" y="7"/>
                  </a:cubicBezTo>
                  <a:cubicBezTo>
                    <a:pt x="0" y="0"/>
                    <a:pt x="8" y="7"/>
                    <a:pt x="10" y="8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08">
              <a:extLst>
                <a:ext uri="{FF2B5EF4-FFF2-40B4-BE49-F238E27FC236}">
                  <a16:creationId xmlns:a16="http://schemas.microsoft.com/office/drawing/2014/main" id="{C417B930-3F30-AC8E-800E-CD83DA82F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0625" y="1296988"/>
              <a:ext cx="192088" cy="157163"/>
            </a:xfrm>
            <a:custGeom>
              <a:avLst/>
              <a:gdLst>
                <a:gd name="T0" fmla="*/ 43 w 49"/>
                <a:gd name="T1" fmla="*/ 15 h 40"/>
                <a:gd name="T2" fmla="*/ 42 w 49"/>
                <a:gd name="T3" fmla="*/ 19 h 40"/>
                <a:gd name="T4" fmla="*/ 49 w 49"/>
                <a:gd name="T5" fmla="*/ 21 h 40"/>
                <a:gd name="T6" fmla="*/ 38 w 49"/>
                <a:gd name="T7" fmla="*/ 36 h 40"/>
                <a:gd name="T8" fmla="*/ 32 w 49"/>
                <a:gd name="T9" fmla="*/ 40 h 40"/>
                <a:gd name="T10" fmla="*/ 25 w 49"/>
                <a:gd name="T11" fmla="*/ 35 h 40"/>
                <a:gd name="T12" fmla="*/ 0 w 49"/>
                <a:gd name="T13" fmla="*/ 20 h 40"/>
                <a:gd name="T14" fmla="*/ 0 w 49"/>
                <a:gd name="T15" fmla="*/ 15 h 40"/>
                <a:gd name="T16" fmla="*/ 13 w 49"/>
                <a:gd name="T17" fmla="*/ 18 h 40"/>
                <a:gd name="T18" fmla="*/ 17 w 49"/>
                <a:gd name="T19" fmla="*/ 18 h 40"/>
                <a:gd name="T20" fmla="*/ 17 w 49"/>
                <a:gd name="T21" fmla="*/ 11 h 40"/>
                <a:gd name="T22" fmla="*/ 8 w 49"/>
                <a:gd name="T23" fmla="*/ 7 h 40"/>
                <a:gd name="T24" fmla="*/ 10 w 49"/>
                <a:gd name="T25" fmla="*/ 5 h 40"/>
                <a:gd name="T26" fmla="*/ 27 w 49"/>
                <a:gd name="T27" fmla="*/ 1 h 40"/>
                <a:gd name="T28" fmla="*/ 39 w 49"/>
                <a:gd name="T29" fmla="*/ 1 h 40"/>
                <a:gd name="T30" fmla="*/ 42 w 49"/>
                <a:gd name="T31" fmla="*/ 4 h 40"/>
                <a:gd name="T32" fmla="*/ 33 w 49"/>
                <a:gd name="T33" fmla="*/ 15 h 40"/>
                <a:gd name="T34" fmla="*/ 43 w 49"/>
                <a:gd name="T35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40">
                  <a:moveTo>
                    <a:pt x="43" y="15"/>
                  </a:moveTo>
                  <a:cubicBezTo>
                    <a:pt x="43" y="19"/>
                    <a:pt x="42" y="16"/>
                    <a:pt x="42" y="19"/>
                  </a:cubicBezTo>
                  <a:cubicBezTo>
                    <a:pt x="44" y="19"/>
                    <a:pt x="47" y="20"/>
                    <a:pt x="49" y="21"/>
                  </a:cubicBezTo>
                  <a:cubicBezTo>
                    <a:pt x="48" y="36"/>
                    <a:pt x="47" y="32"/>
                    <a:pt x="38" y="36"/>
                  </a:cubicBezTo>
                  <a:cubicBezTo>
                    <a:pt x="35" y="36"/>
                    <a:pt x="34" y="40"/>
                    <a:pt x="32" y="40"/>
                  </a:cubicBezTo>
                  <a:cubicBezTo>
                    <a:pt x="28" y="40"/>
                    <a:pt x="27" y="37"/>
                    <a:pt x="25" y="35"/>
                  </a:cubicBezTo>
                  <a:cubicBezTo>
                    <a:pt x="17" y="27"/>
                    <a:pt x="9" y="28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" y="15"/>
                    <a:pt x="8" y="18"/>
                    <a:pt x="13" y="18"/>
                  </a:cubicBezTo>
                  <a:cubicBezTo>
                    <a:pt x="16" y="18"/>
                    <a:pt x="15" y="18"/>
                    <a:pt x="17" y="18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10"/>
                    <a:pt x="8" y="11"/>
                    <a:pt x="8" y="7"/>
                  </a:cubicBezTo>
                  <a:cubicBezTo>
                    <a:pt x="8" y="6"/>
                    <a:pt x="10" y="5"/>
                    <a:pt x="10" y="5"/>
                  </a:cubicBezTo>
                  <a:cubicBezTo>
                    <a:pt x="15" y="0"/>
                    <a:pt x="21" y="1"/>
                    <a:pt x="27" y="1"/>
                  </a:cubicBezTo>
                  <a:cubicBezTo>
                    <a:pt x="33" y="1"/>
                    <a:pt x="39" y="1"/>
                    <a:pt x="39" y="1"/>
                  </a:cubicBezTo>
                  <a:cubicBezTo>
                    <a:pt x="40" y="1"/>
                    <a:pt x="42" y="3"/>
                    <a:pt x="42" y="4"/>
                  </a:cubicBezTo>
                  <a:cubicBezTo>
                    <a:pt x="42" y="10"/>
                    <a:pt x="35" y="12"/>
                    <a:pt x="33" y="15"/>
                  </a:cubicBezTo>
                  <a:cubicBezTo>
                    <a:pt x="35" y="14"/>
                    <a:pt x="43" y="12"/>
                    <a:pt x="43" y="15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09">
              <a:extLst>
                <a:ext uri="{FF2B5EF4-FFF2-40B4-BE49-F238E27FC236}">
                  <a16:creationId xmlns:a16="http://schemas.microsoft.com/office/drawing/2014/main" id="{89D445DE-8B90-99C1-3E2D-8C98794B7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9188" y="1112838"/>
              <a:ext cx="215900" cy="114300"/>
            </a:xfrm>
            <a:custGeom>
              <a:avLst/>
              <a:gdLst>
                <a:gd name="T0" fmla="*/ 3 w 55"/>
                <a:gd name="T1" fmla="*/ 6 h 29"/>
                <a:gd name="T2" fmla="*/ 0 w 55"/>
                <a:gd name="T3" fmla="*/ 1 h 29"/>
                <a:gd name="T4" fmla="*/ 4 w 55"/>
                <a:gd name="T5" fmla="*/ 1 h 29"/>
                <a:gd name="T6" fmla="*/ 25 w 55"/>
                <a:gd name="T7" fmla="*/ 13 h 29"/>
                <a:gd name="T8" fmla="*/ 20 w 55"/>
                <a:gd name="T9" fmla="*/ 8 h 29"/>
                <a:gd name="T10" fmla="*/ 20 w 55"/>
                <a:gd name="T11" fmla="*/ 4 h 29"/>
                <a:gd name="T12" fmla="*/ 35 w 55"/>
                <a:gd name="T13" fmla="*/ 11 h 29"/>
                <a:gd name="T14" fmla="*/ 35 w 55"/>
                <a:gd name="T15" fmla="*/ 4 h 29"/>
                <a:gd name="T16" fmla="*/ 25 w 55"/>
                <a:gd name="T17" fmla="*/ 0 h 29"/>
                <a:gd name="T18" fmla="*/ 31 w 55"/>
                <a:gd name="T19" fmla="*/ 0 h 29"/>
                <a:gd name="T20" fmla="*/ 43 w 55"/>
                <a:gd name="T21" fmla="*/ 3 h 29"/>
                <a:gd name="T22" fmla="*/ 49 w 55"/>
                <a:gd name="T23" fmla="*/ 1 h 29"/>
                <a:gd name="T24" fmla="*/ 55 w 55"/>
                <a:gd name="T25" fmla="*/ 8 h 29"/>
                <a:gd name="T26" fmla="*/ 53 w 55"/>
                <a:gd name="T27" fmla="*/ 26 h 29"/>
                <a:gd name="T28" fmla="*/ 41 w 55"/>
                <a:gd name="T29" fmla="*/ 27 h 29"/>
                <a:gd name="T30" fmla="*/ 32 w 55"/>
                <a:gd name="T31" fmla="*/ 26 h 29"/>
                <a:gd name="T32" fmla="*/ 34 w 55"/>
                <a:gd name="T33" fmla="*/ 23 h 29"/>
                <a:gd name="T34" fmla="*/ 34 w 55"/>
                <a:gd name="T35" fmla="*/ 20 h 29"/>
                <a:gd name="T36" fmla="*/ 41 w 55"/>
                <a:gd name="T37" fmla="*/ 16 h 29"/>
                <a:gd name="T38" fmla="*/ 38 w 55"/>
                <a:gd name="T39" fmla="*/ 15 h 29"/>
                <a:gd name="T40" fmla="*/ 17 w 55"/>
                <a:gd name="T41" fmla="*/ 18 h 29"/>
                <a:gd name="T42" fmla="*/ 13 w 55"/>
                <a:gd name="T43" fmla="*/ 15 h 29"/>
                <a:gd name="T44" fmla="*/ 9 w 55"/>
                <a:gd name="T45" fmla="*/ 15 h 29"/>
                <a:gd name="T46" fmla="*/ 8 w 55"/>
                <a:gd name="T47" fmla="*/ 12 h 29"/>
                <a:gd name="T48" fmla="*/ 1 w 55"/>
                <a:gd name="T49" fmla="*/ 9 h 29"/>
                <a:gd name="T50" fmla="*/ 1 w 55"/>
                <a:gd name="T51" fmla="*/ 4 h 29"/>
                <a:gd name="T52" fmla="*/ 3 w 55"/>
                <a:gd name="T5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29">
                  <a:moveTo>
                    <a:pt x="3" y="6"/>
                  </a:moveTo>
                  <a:cubicBezTo>
                    <a:pt x="2" y="5"/>
                    <a:pt x="0" y="4"/>
                    <a:pt x="0" y="1"/>
                  </a:cubicBezTo>
                  <a:cubicBezTo>
                    <a:pt x="2" y="1"/>
                    <a:pt x="3" y="1"/>
                    <a:pt x="4" y="1"/>
                  </a:cubicBezTo>
                  <a:cubicBezTo>
                    <a:pt x="12" y="1"/>
                    <a:pt x="16" y="15"/>
                    <a:pt x="25" y="13"/>
                  </a:cubicBezTo>
                  <a:cubicBezTo>
                    <a:pt x="23" y="11"/>
                    <a:pt x="21" y="9"/>
                    <a:pt x="20" y="8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6" y="4"/>
                    <a:pt x="28" y="11"/>
                    <a:pt x="35" y="11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1" y="4"/>
                    <a:pt x="27" y="4"/>
                    <a:pt x="25" y="0"/>
                  </a:cubicBezTo>
                  <a:cubicBezTo>
                    <a:pt x="27" y="0"/>
                    <a:pt x="29" y="0"/>
                    <a:pt x="31" y="0"/>
                  </a:cubicBezTo>
                  <a:cubicBezTo>
                    <a:pt x="35" y="0"/>
                    <a:pt x="38" y="3"/>
                    <a:pt x="43" y="3"/>
                  </a:cubicBezTo>
                  <a:cubicBezTo>
                    <a:pt x="46" y="3"/>
                    <a:pt x="47" y="1"/>
                    <a:pt x="49" y="1"/>
                  </a:cubicBezTo>
                  <a:cubicBezTo>
                    <a:pt x="54" y="1"/>
                    <a:pt x="55" y="4"/>
                    <a:pt x="55" y="8"/>
                  </a:cubicBezTo>
                  <a:cubicBezTo>
                    <a:pt x="55" y="15"/>
                    <a:pt x="52" y="18"/>
                    <a:pt x="53" y="26"/>
                  </a:cubicBezTo>
                  <a:cubicBezTo>
                    <a:pt x="48" y="27"/>
                    <a:pt x="42" y="27"/>
                    <a:pt x="41" y="27"/>
                  </a:cubicBezTo>
                  <a:cubicBezTo>
                    <a:pt x="39" y="27"/>
                    <a:pt x="32" y="29"/>
                    <a:pt x="32" y="26"/>
                  </a:cubicBezTo>
                  <a:cubicBezTo>
                    <a:pt x="32" y="25"/>
                    <a:pt x="33" y="24"/>
                    <a:pt x="34" y="23"/>
                  </a:cubicBezTo>
                  <a:cubicBezTo>
                    <a:pt x="34" y="22"/>
                    <a:pt x="34" y="21"/>
                    <a:pt x="34" y="20"/>
                  </a:cubicBezTo>
                  <a:cubicBezTo>
                    <a:pt x="34" y="18"/>
                    <a:pt x="39" y="18"/>
                    <a:pt x="41" y="16"/>
                  </a:cubicBezTo>
                  <a:cubicBezTo>
                    <a:pt x="40" y="15"/>
                    <a:pt x="39" y="15"/>
                    <a:pt x="38" y="15"/>
                  </a:cubicBezTo>
                  <a:cubicBezTo>
                    <a:pt x="33" y="15"/>
                    <a:pt x="23" y="18"/>
                    <a:pt x="17" y="18"/>
                  </a:cubicBezTo>
                  <a:cubicBezTo>
                    <a:pt x="15" y="18"/>
                    <a:pt x="13" y="16"/>
                    <a:pt x="13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5" y="13"/>
                    <a:pt x="3" y="11"/>
                    <a:pt x="1" y="9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3" y="6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10">
              <a:extLst>
                <a:ext uri="{FF2B5EF4-FFF2-40B4-BE49-F238E27FC236}">
                  <a16:creationId xmlns:a16="http://schemas.microsoft.com/office/drawing/2014/main" id="{8C4E2E5B-97D4-92DF-D3C6-7287EAA96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1539876"/>
              <a:ext cx="125413" cy="74613"/>
            </a:xfrm>
            <a:custGeom>
              <a:avLst/>
              <a:gdLst>
                <a:gd name="T0" fmla="*/ 25 w 32"/>
                <a:gd name="T1" fmla="*/ 19 h 19"/>
                <a:gd name="T2" fmla="*/ 0 w 32"/>
                <a:gd name="T3" fmla="*/ 11 h 19"/>
                <a:gd name="T4" fmla="*/ 6 w 32"/>
                <a:gd name="T5" fmla="*/ 9 h 19"/>
                <a:gd name="T6" fmla="*/ 14 w 32"/>
                <a:gd name="T7" fmla="*/ 0 h 19"/>
                <a:gd name="T8" fmla="*/ 32 w 32"/>
                <a:gd name="T9" fmla="*/ 15 h 19"/>
                <a:gd name="T10" fmla="*/ 25 w 32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9">
                  <a:moveTo>
                    <a:pt x="25" y="19"/>
                  </a:moveTo>
                  <a:cubicBezTo>
                    <a:pt x="21" y="19"/>
                    <a:pt x="0" y="12"/>
                    <a:pt x="0" y="11"/>
                  </a:cubicBezTo>
                  <a:cubicBezTo>
                    <a:pt x="0" y="9"/>
                    <a:pt x="5" y="10"/>
                    <a:pt x="6" y="9"/>
                  </a:cubicBezTo>
                  <a:cubicBezTo>
                    <a:pt x="10" y="8"/>
                    <a:pt x="9" y="0"/>
                    <a:pt x="14" y="0"/>
                  </a:cubicBezTo>
                  <a:cubicBezTo>
                    <a:pt x="19" y="0"/>
                    <a:pt x="30" y="11"/>
                    <a:pt x="32" y="15"/>
                  </a:cubicBezTo>
                  <a:cubicBezTo>
                    <a:pt x="29" y="17"/>
                    <a:pt x="28" y="19"/>
                    <a:pt x="25" y="19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11">
              <a:extLst>
                <a:ext uri="{FF2B5EF4-FFF2-40B4-BE49-F238E27FC236}">
                  <a16:creationId xmlns:a16="http://schemas.microsoft.com/office/drawing/2014/main" id="{4D41EBCE-2BE0-DC39-CF6B-E7A687583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938" y="1277938"/>
              <a:ext cx="165100" cy="133350"/>
            </a:xfrm>
            <a:custGeom>
              <a:avLst/>
              <a:gdLst>
                <a:gd name="T0" fmla="*/ 42 w 42"/>
                <a:gd name="T1" fmla="*/ 7 h 34"/>
                <a:gd name="T2" fmla="*/ 37 w 42"/>
                <a:gd name="T3" fmla="*/ 11 h 34"/>
                <a:gd name="T4" fmla="*/ 21 w 42"/>
                <a:gd name="T5" fmla="*/ 23 h 34"/>
                <a:gd name="T6" fmla="*/ 13 w 42"/>
                <a:gd name="T7" fmla="*/ 25 h 34"/>
                <a:gd name="T8" fmla="*/ 16 w 42"/>
                <a:gd name="T9" fmla="*/ 25 h 34"/>
                <a:gd name="T10" fmla="*/ 10 w 42"/>
                <a:gd name="T11" fmla="*/ 34 h 34"/>
                <a:gd name="T12" fmla="*/ 4 w 42"/>
                <a:gd name="T13" fmla="*/ 34 h 34"/>
                <a:gd name="T14" fmla="*/ 4 w 42"/>
                <a:gd name="T15" fmla="*/ 26 h 34"/>
                <a:gd name="T16" fmla="*/ 0 w 42"/>
                <a:gd name="T17" fmla="*/ 12 h 34"/>
                <a:gd name="T18" fmla="*/ 0 w 42"/>
                <a:gd name="T19" fmla="*/ 7 h 34"/>
                <a:gd name="T20" fmla="*/ 6 w 42"/>
                <a:gd name="T21" fmla="*/ 7 h 34"/>
                <a:gd name="T22" fmla="*/ 6 w 42"/>
                <a:gd name="T23" fmla="*/ 4 h 34"/>
                <a:gd name="T24" fmla="*/ 14 w 42"/>
                <a:gd name="T25" fmla="*/ 0 h 34"/>
                <a:gd name="T26" fmla="*/ 42 w 42"/>
                <a:gd name="T27" fmla="*/ 3 h 34"/>
                <a:gd name="T28" fmla="*/ 42 w 42"/>
                <a:gd name="T2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" h="34">
                  <a:moveTo>
                    <a:pt x="42" y="7"/>
                  </a:moveTo>
                  <a:cubicBezTo>
                    <a:pt x="42" y="8"/>
                    <a:pt x="37" y="11"/>
                    <a:pt x="37" y="11"/>
                  </a:cubicBezTo>
                  <a:cubicBezTo>
                    <a:pt x="33" y="16"/>
                    <a:pt x="29" y="23"/>
                    <a:pt x="21" y="23"/>
                  </a:cubicBezTo>
                  <a:cubicBezTo>
                    <a:pt x="14" y="23"/>
                    <a:pt x="14" y="19"/>
                    <a:pt x="13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30"/>
                    <a:pt x="13" y="31"/>
                    <a:pt x="10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" y="31"/>
                    <a:pt x="4" y="27"/>
                    <a:pt x="4" y="26"/>
                  </a:cubicBezTo>
                  <a:cubicBezTo>
                    <a:pt x="0" y="21"/>
                    <a:pt x="2" y="18"/>
                    <a:pt x="0" y="12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7"/>
                    <a:pt x="5" y="7"/>
                    <a:pt x="6" y="7"/>
                  </a:cubicBezTo>
                  <a:cubicBezTo>
                    <a:pt x="6" y="7"/>
                    <a:pt x="6" y="5"/>
                    <a:pt x="6" y="4"/>
                  </a:cubicBezTo>
                  <a:cubicBezTo>
                    <a:pt x="6" y="4"/>
                    <a:pt x="8" y="0"/>
                    <a:pt x="14" y="0"/>
                  </a:cubicBezTo>
                  <a:cubicBezTo>
                    <a:pt x="24" y="0"/>
                    <a:pt x="32" y="3"/>
                    <a:pt x="42" y="3"/>
                  </a:cubicBezTo>
                  <a:cubicBezTo>
                    <a:pt x="42" y="5"/>
                    <a:pt x="42" y="6"/>
                    <a:pt x="42" y="7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12">
              <a:extLst>
                <a:ext uri="{FF2B5EF4-FFF2-40B4-BE49-F238E27FC236}">
                  <a16:creationId xmlns:a16="http://schemas.microsoft.com/office/drawing/2014/main" id="{BA2D31B6-1410-32F3-5F4E-300B314AA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8388" y="1038226"/>
              <a:ext cx="55563" cy="44450"/>
            </a:xfrm>
            <a:custGeom>
              <a:avLst/>
              <a:gdLst>
                <a:gd name="T0" fmla="*/ 14 w 14"/>
                <a:gd name="T1" fmla="*/ 8 h 11"/>
                <a:gd name="T2" fmla="*/ 10 w 14"/>
                <a:gd name="T3" fmla="*/ 11 h 11"/>
                <a:gd name="T4" fmla="*/ 0 w 14"/>
                <a:gd name="T5" fmla="*/ 0 h 11"/>
                <a:gd name="T6" fmla="*/ 14 w 14"/>
                <a:gd name="T7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8"/>
                  </a:moveTo>
                  <a:cubicBezTo>
                    <a:pt x="13" y="10"/>
                    <a:pt x="12" y="11"/>
                    <a:pt x="10" y="11"/>
                  </a:cubicBezTo>
                  <a:cubicBezTo>
                    <a:pt x="7" y="11"/>
                    <a:pt x="0" y="3"/>
                    <a:pt x="0" y="0"/>
                  </a:cubicBezTo>
                  <a:cubicBezTo>
                    <a:pt x="7" y="0"/>
                    <a:pt x="8" y="6"/>
                    <a:pt x="14" y="8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13">
              <a:extLst>
                <a:ext uri="{FF2B5EF4-FFF2-40B4-BE49-F238E27FC236}">
                  <a16:creationId xmlns:a16="http://schemas.microsoft.com/office/drawing/2014/main" id="{DAD621B2-5C47-7F57-1502-9AACE91AF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0138" y="1187451"/>
              <a:ext cx="39688" cy="31750"/>
            </a:xfrm>
            <a:custGeom>
              <a:avLst/>
              <a:gdLst>
                <a:gd name="T0" fmla="*/ 8 w 10"/>
                <a:gd name="T1" fmla="*/ 0 h 8"/>
                <a:gd name="T2" fmla="*/ 10 w 10"/>
                <a:gd name="T3" fmla="*/ 5 h 8"/>
                <a:gd name="T4" fmla="*/ 6 w 10"/>
                <a:gd name="T5" fmla="*/ 8 h 8"/>
                <a:gd name="T6" fmla="*/ 0 w 10"/>
                <a:gd name="T7" fmla="*/ 8 h 8"/>
                <a:gd name="T8" fmla="*/ 8 w 1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8" y="0"/>
                  </a:moveTo>
                  <a:cubicBezTo>
                    <a:pt x="9" y="2"/>
                    <a:pt x="10" y="3"/>
                    <a:pt x="10" y="5"/>
                  </a:cubicBezTo>
                  <a:cubicBezTo>
                    <a:pt x="10" y="8"/>
                    <a:pt x="8" y="8"/>
                    <a:pt x="6" y="8"/>
                  </a:cubicBezTo>
                  <a:cubicBezTo>
                    <a:pt x="3" y="8"/>
                    <a:pt x="3" y="8"/>
                    <a:pt x="0" y="8"/>
                  </a:cubicBezTo>
                  <a:cubicBezTo>
                    <a:pt x="1" y="3"/>
                    <a:pt x="4" y="2"/>
                    <a:pt x="8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14">
              <a:extLst>
                <a:ext uri="{FF2B5EF4-FFF2-40B4-BE49-F238E27FC236}">
                  <a16:creationId xmlns:a16="http://schemas.microsoft.com/office/drawing/2014/main" id="{4A9FF4B0-4997-2424-3557-79FA8EEE7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088" y="925513"/>
              <a:ext cx="206375" cy="109538"/>
            </a:xfrm>
            <a:custGeom>
              <a:avLst/>
              <a:gdLst>
                <a:gd name="T0" fmla="*/ 35 w 53"/>
                <a:gd name="T1" fmla="*/ 21 h 28"/>
                <a:gd name="T2" fmla="*/ 22 w 53"/>
                <a:gd name="T3" fmla="*/ 20 h 28"/>
                <a:gd name="T4" fmla="*/ 12 w 53"/>
                <a:gd name="T5" fmla="*/ 19 h 28"/>
                <a:gd name="T6" fmla="*/ 5 w 53"/>
                <a:gd name="T7" fmla="*/ 16 h 28"/>
                <a:gd name="T8" fmla="*/ 13 w 53"/>
                <a:gd name="T9" fmla="*/ 13 h 28"/>
                <a:gd name="T10" fmla="*/ 13 w 53"/>
                <a:gd name="T11" fmla="*/ 9 h 28"/>
                <a:gd name="T12" fmla="*/ 3 w 53"/>
                <a:gd name="T13" fmla="*/ 9 h 28"/>
                <a:gd name="T14" fmla="*/ 5 w 53"/>
                <a:gd name="T15" fmla="*/ 7 h 28"/>
                <a:gd name="T16" fmla="*/ 0 w 53"/>
                <a:gd name="T17" fmla="*/ 2 h 28"/>
                <a:gd name="T18" fmla="*/ 10 w 53"/>
                <a:gd name="T19" fmla="*/ 0 h 28"/>
                <a:gd name="T20" fmla="*/ 20 w 53"/>
                <a:gd name="T21" fmla="*/ 5 h 28"/>
                <a:gd name="T22" fmla="*/ 26 w 53"/>
                <a:gd name="T23" fmla="*/ 3 h 28"/>
                <a:gd name="T24" fmla="*/ 35 w 53"/>
                <a:gd name="T25" fmla="*/ 9 h 28"/>
                <a:gd name="T26" fmla="*/ 39 w 53"/>
                <a:gd name="T27" fmla="*/ 7 h 28"/>
                <a:gd name="T28" fmla="*/ 48 w 53"/>
                <a:gd name="T29" fmla="*/ 14 h 28"/>
                <a:gd name="T30" fmla="*/ 45 w 53"/>
                <a:gd name="T31" fmla="*/ 17 h 28"/>
                <a:gd name="T32" fmla="*/ 53 w 53"/>
                <a:gd name="T33" fmla="*/ 24 h 28"/>
                <a:gd name="T34" fmla="*/ 48 w 53"/>
                <a:gd name="T35" fmla="*/ 28 h 28"/>
                <a:gd name="T36" fmla="*/ 35 w 53"/>
                <a:gd name="T37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3" h="28">
                  <a:moveTo>
                    <a:pt x="35" y="21"/>
                  </a:moveTo>
                  <a:cubicBezTo>
                    <a:pt x="30" y="21"/>
                    <a:pt x="27" y="19"/>
                    <a:pt x="22" y="20"/>
                  </a:cubicBezTo>
                  <a:cubicBezTo>
                    <a:pt x="20" y="17"/>
                    <a:pt x="17" y="19"/>
                    <a:pt x="12" y="19"/>
                  </a:cubicBezTo>
                  <a:cubicBezTo>
                    <a:pt x="8" y="19"/>
                    <a:pt x="7" y="19"/>
                    <a:pt x="5" y="16"/>
                  </a:cubicBezTo>
                  <a:cubicBezTo>
                    <a:pt x="7" y="14"/>
                    <a:pt x="10" y="14"/>
                    <a:pt x="13" y="13"/>
                  </a:cubicBezTo>
                  <a:cubicBezTo>
                    <a:pt x="13" y="12"/>
                    <a:pt x="13" y="10"/>
                    <a:pt x="13" y="9"/>
                  </a:cubicBezTo>
                  <a:cubicBezTo>
                    <a:pt x="7" y="9"/>
                    <a:pt x="6" y="11"/>
                    <a:pt x="3" y="9"/>
                  </a:cubicBezTo>
                  <a:cubicBezTo>
                    <a:pt x="4" y="9"/>
                    <a:pt x="5" y="8"/>
                    <a:pt x="5" y="7"/>
                  </a:cubicBezTo>
                  <a:cubicBezTo>
                    <a:pt x="1" y="7"/>
                    <a:pt x="0" y="6"/>
                    <a:pt x="0" y="2"/>
                  </a:cubicBezTo>
                  <a:cubicBezTo>
                    <a:pt x="4" y="2"/>
                    <a:pt x="6" y="0"/>
                    <a:pt x="10" y="0"/>
                  </a:cubicBezTo>
                  <a:cubicBezTo>
                    <a:pt x="16" y="0"/>
                    <a:pt x="17" y="5"/>
                    <a:pt x="20" y="5"/>
                  </a:cubicBezTo>
                  <a:cubicBezTo>
                    <a:pt x="23" y="5"/>
                    <a:pt x="24" y="3"/>
                    <a:pt x="26" y="3"/>
                  </a:cubicBezTo>
                  <a:cubicBezTo>
                    <a:pt x="32" y="3"/>
                    <a:pt x="32" y="9"/>
                    <a:pt x="35" y="9"/>
                  </a:cubicBezTo>
                  <a:cubicBezTo>
                    <a:pt x="37" y="9"/>
                    <a:pt x="37" y="7"/>
                    <a:pt x="39" y="7"/>
                  </a:cubicBezTo>
                  <a:cubicBezTo>
                    <a:pt x="43" y="7"/>
                    <a:pt x="46" y="12"/>
                    <a:pt x="48" y="14"/>
                  </a:cubicBezTo>
                  <a:cubicBezTo>
                    <a:pt x="47" y="15"/>
                    <a:pt x="46" y="16"/>
                    <a:pt x="45" y="17"/>
                  </a:cubicBezTo>
                  <a:cubicBezTo>
                    <a:pt x="48" y="19"/>
                    <a:pt x="53" y="21"/>
                    <a:pt x="53" y="24"/>
                  </a:cubicBezTo>
                  <a:cubicBezTo>
                    <a:pt x="53" y="27"/>
                    <a:pt x="51" y="28"/>
                    <a:pt x="48" y="28"/>
                  </a:cubicBezTo>
                  <a:cubicBezTo>
                    <a:pt x="41" y="28"/>
                    <a:pt x="42" y="21"/>
                    <a:pt x="35" y="21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15">
              <a:extLst>
                <a:ext uri="{FF2B5EF4-FFF2-40B4-BE49-F238E27FC236}">
                  <a16:creationId xmlns:a16="http://schemas.microsoft.com/office/drawing/2014/main" id="{925D2439-07E7-A597-914F-4BE71764F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3638" y="1019176"/>
              <a:ext cx="58738" cy="19050"/>
            </a:xfrm>
            <a:custGeom>
              <a:avLst/>
              <a:gdLst>
                <a:gd name="T0" fmla="*/ 5 w 15"/>
                <a:gd name="T1" fmla="*/ 5 h 5"/>
                <a:gd name="T2" fmla="*/ 8 w 15"/>
                <a:gd name="T3" fmla="*/ 0 h 5"/>
                <a:gd name="T4" fmla="*/ 15 w 15"/>
                <a:gd name="T5" fmla="*/ 3 h 5"/>
                <a:gd name="T6" fmla="*/ 5 w 1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5">
                  <a:moveTo>
                    <a:pt x="5" y="5"/>
                  </a:moveTo>
                  <a:cubicBezTo>
                    <a:pt x="0" y="5"/>
                    <a:pt x="7" y="0"/>
                    <a:pt x="8" y="0"/>
                  </a:cubicBezTo>
                  <a:cubicBezTo>
                    <a:pt x="11" y="0"/>
                    <a:pt x="12" y="2"/>
                    <a:pt x="15" y="3"/>
                  </a:cubicBezTo>
                  <a:cubicBezTo>
                    <a:pt x="13" y="5"/>
                    <a:pt x="10" y="5"/>
                    <a:pt x="5" y="5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16">
              <a:extLst>
                <a:ext uri="{FF2B5EF4-FFF2-40B4-BE49-F238E27FC236}">
                  <a16:creationId xmlns:a16="http://schemas.microsoft.com/office/drawing/2014/main" id="{2F6817AC-462B-E7B0-DD2D-DAA716B55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013" y="1085851"/>
              <a:ext cx="547688" cy="173038"/>
            </a:xfrm>
            <a:custGeom>
              <a:avLst/>
              <a:gdLst>
                <a:gd name="T0" fmla="*/ 139 w 140"/>
                <a:gd name="T1" fmla="*/ 29 h 44"/>
                <a:gd name="T2" fmla="*/ 136 w 140"/>
                <a:gd name="T3" fmla="*/ 33 h 44"/>
                <a:gd name="T4" fmla="*/ 140 w 140"/>
                <a:gd name="T5" fmla="*/ 34 h 44"/>
                <a:gd name="T6" fmla="*/ 116 w 140"/>
                <a:gd name="T7" fmla="*/ 44 h 44"/>
                <a:gd name="T8" fmla="*/ 111 w 140"/>
                <a:gd name="T9" fmla="*/ 39 h 44"/>
                <a:gd name="T10" fmla="*/ 103 w 140"/>
                <a:gd name="T11" fmla="*/ 43 h 44"/>
                <a:gd name="T12" fmla="*/ 81 w 140"/>
                <a:gd name="T13" fmla="*/ 43 h 44"/>
                <a:gd name="T14" fmla="*/ 66 w 140"/>
                <a:gd name="T15" fmla="*/ 39 h 44"/>
                <a:gd name="T16" fmla="*/ 63 w 140"/>
                <a:gd name="T17" fmla="*/ 39 h 44"/>
                <a:gd name="T18" fmla="*/ 55 w 140"/>
                <a:gd name="T19" fmla="*/ 44 h 44"/>
                <a:gd name="T20" fmla="*/ 34 w 140"/>
                <a:gd name="T21" fmla="*/ 31 h 44"/>
                <a:gd name="T22" fmla="*/ 37 w 140"/>
                <a:gd name="T23" fmla="*/ 26 h 44"/>
                <a:gd name="T24" fmla="*/ 26 w 140"/>
                <a:gd name="T25" fmla="*/ 11 h 44"/>
                <a:gd name="T26" fmla="*/ 20 w 140"/>
                <a:gd name="T27" fmla="*/ 14 h 44"/>
                <a:gd name="T28" fmla="*/ 0 w 140"/>
                <a:gd name="T29" fmla="*/ 4 h 44"/>
                <a:gd name="T30" fmla="*/ 8 w 140"/>
                <a:gd name="T31" fmla="*/ 0 h 44"/>
                <a:gd name="T32" fmla="*/ 33 w 140"/>
                <a:gd name="T33" fmla="*/ 10 h 44"/>
                <a:gd name="T34" fmla="*/ 39 w 140"/>
                <a:gd name="T35" fmla="*/ 8 h 44"/>
                <a:gd name="T36" fmla="*/ 44 w 140"/>
                <a:gd name="T37" fmla="*/ 8 h 44"/>
                <a:gd name="T38" fmla="*/ 58 w 140"/>
                <a:gd name="T39" fmla="*/ 16 h 44"/>
                <a:gd name="T40" fmla="*/ 46 w 140"/>
                <a:gd name="T41" fmla="*/ 16 h 44"/>
                <a:gd name="T42" fmla="*/ 59 w 140"/>
                <a:gd name="T43" fmla="*/ 23 h 44"/>
                <a:gd name="T44" fmla="*/ 57 w 140"/>
                <a:gd name="T45" fmla="*/ 24 h 44"/>
                <a:gd name="T46" fmla="*/ 62 w 140"/>
                <a:gd name="T47" fmla="*/ 26 h 44"/>
                <a:gd name="T48" fmla="*/ 81 w 140"/>
                <a:gd name="T49" fmla="*/ 29 h 44"/>
                <a:gd name="T50" fmla="*/ 117 w 140"/>
                <a:gd name="T51" fmla="*/ 22 h 44"/>
                <a:gd name="T52" fmla="*/ 140 w 140"/>
                <a:gd name="T53" fmla="*/ 30 h 44"/>
                <a:gd name="T54" fmla="*/ 137 w 140"/>
                <a:gd name="T55" fmla="*/ 31 h 44"/>
                <a:gd name="T56" fmla="*/ 139 w 140"/>
                <a:gd name="T57" fmla="*/ 2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0" h="44">
                  <a:moveTo>
                    <a:pt x="139" y="29"/>
                  </a:moveTo>
                  <a:cubicBezTo>
                    <a:pt x="138" y="30"/>
                    <a:pt x="137" y="31"/>
                    <a:pt x="136" y="33"/>
                  </a:cubicBezTo>
                  <a:cubicBezTo>
                    <a:pt x="139" y="34"/>
                    <a:pt x="140" y="34"/>
                    <a:pt x="140" y="34"/>
                  </a:cubicBezTo>
                  <a:cubicBezTo>
                    <a:pt x="139" y="44"/>
                    <a:pt x="126" y="44"/>
                    <a:pt x="116" y="44"/>
                  </a:cubicBezTo>
                  <a:cubicBezTo>
                    <a:pt x="113" y="44"/>
                    <a:pt x="111" y="41"/>
                    <a:pt x="111" y="39"/>
                  </a:cubicBezTo>
                  <a:cubicBezTo>
                    <a:pt x="107" y="40"/>
                    <a:pt x="106" y="41"/>
                    <a:pt x="103" y="43"/>
                  </a:cubicBezTo>
                  <a:cubicBezTo>
                    <a:pt x="81" y="43"/>
                    <a:pt x="81" y="43"/>
                    <a:pt x="81" y="43"/>
                  </a:cubicBezTo>
                  <a:cubicBezTo>
                    <a:pt x="74" y="44"/>
                    <a:pt x="66" y="44"/>
                    <a:pt x="66" y="39"/>
                  </a:cubicBezTo>
                  <a:cubicBezTo>
                    <a:pt x="63" y="39"/>
                    <a:pt x="63" y="39"/>
                    <a:pt x="63" y="39"/>
                  </a:cubicBezTo>
                  <a:cubicBezTo>
                    <a:pt x="62" y="40"/>
                    <a:pt x="57" y="44"/>
                    <a:pt x="55" y="44"/>
                  </a:cubicBezTo>
                  <a:cubicBezTo>
                    <a:pt x="48" y="44"/>
                    <a:pt x="34" y="36"/>
                    <a:pt x="34" y="31"/>
                  </a:cubicBezTo>
                  <a:cubicBezTo>
                    <a:pt x="34" y="29"/>
                    <a:pt x="36" y="27"/>
                    <a:pt x="37" y="26"/>
                  </a:cubicBezTo>
                  <a:cubicBezTo>
                    <a:pt x="32" y="21"/>
                    <a:pt x="31" y="16"/>
                    <a:pt x="26" y="11"/>
                  </a:cubicBezTo>
                  <a:cubicBezTo>
                    <a:pt x="24" y="13"/>
                    <a:pt x="23" y="14"/>
                    <a:pt x="20" y="14"/>
                  </a:cubicBezTo>
                  <a:cubicBezTo>
                    <a:pt x="17" y="14"/>
                    <a:pt x="0" y="7"/>
                    <a:pt x="0" y="4"/>
                  </a:cubicBezTo>
                  <a:cubicBezTo>
                    <a:pt x="0" y="0"/>
                    <a:pt x="5" y="0"/>
                    <a:pt x="8" y="0"/>
                  </a:cubicBezTo>
                  <a:cubicBezTo>
                    <a:pt x="21" y="0"/>
                    <a:pt x="23" y="10"/>
                    <a:pt x="33" y="10"/>
                  </a:cubicBezTo>
                  <a:cubicBezTo>
                    <a:pt x="36" y="10"/>
                    <a:pt x="38" y="9"/>
                    <a:pt x="39" y="8"/>
                  </a:cubicBezTo>
                  <a:cubicBezTo>
                    <a:pt x="41" y="8"/>
                    <a:pt x="44" y="8"/>
                    <a:pt x="44" y="8"/>
                  </a:cubicBezTo>
                  <a:cubicBezTo>
                    <a:pt x="42" y="14"/>
                    <a:pt x="55" y="13"/>
                    <a:pt x="58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8" y="24"/>
                    <a:pt x="55" y="20"/>
                    <a:pt x="59" y="23"/>
                  </a:cubicBezTo>
                  <a:cubicBezTo>
                    <a:pt x="58" y="24"/>
                    <a:pt x="57" y="24"/>
                    <a:pt x="57" y="24"/>
                  </a:cubicBezTo>
                  <a:cubicBezTo>
                    <a:pt x="57" y="28"/>
                    <a:pt x="60" y="27"/>
                    <a:pt x="62" y="26"/>
                  </a:cubicBezTo>
                  <a:cubicBezTo>
                    <a:pt x="68" y="28"/>
                    <a:pt x="74" y="29"/>
                    <a:pt x="81" y="29"/>
                  </a:cubicBezTo>
                  <a:cubicBezTo>
                    <a:pt x="97" y="29"/>
                    <a:pt x="102" y="22"/>
                    <a:pt x="117" y="22"/>
                  </a:cubicBezTo>
                  <a:cubicBezTo>
                    <a:pt x="129" y="22"/>
                    <a:pt x="136" y="23"/>
                    <a:pt x="140" y="30"/>
                  </a:cubicBezTo>
                  <a:cubicBezTo>
                    <a:pt x="140" y="30"/>
                    <a:pt x="138" y="31"/>
                    <a:pt x="137" y="31"/>
                  </a:cubicBezTo>
                  <a:lnTo>
                    <a:pt x="139" y="29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17">
              <a:extLst>
                <a:ext uri="{FF2B5EF4-FFF2-40B4-BE49-F238E27FC236}">
                  <a16:creationId xmlns:a16="http://schemas.microsoft.com/office/drawing/2014/main" id="{1024D496-3AA4-C4A8-3230-BA65FCDE4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950" y="1179513"/>
              <a:ext cx="93663" cy="71438"/>
            </a:xfrm>
            <a:custGeom>
              <a:avLst/>
              <a:gdLst>
                <a:gd name="T0" fmla="*/ 3 w 24"/>
                <a:gd name="T1" fmla="*/ 6 h 18"/>
                <a:gd name="T2" fmla="*/ 12 w 24"/>
                <a:gd name="T3" fmla="*/ 0 h 18"/>
                <a:gd name="T4" fmla="*/ 24 w 24"/>
                <a:gd name="T5" fmla="*/ 9 h 18"/>
                <a:gd name="T6" fmla="*/ 18 w 24"/>
                <a:gd name="T7" fmla="*/ 18 h 18"/>
                <a:gd name="T8" fmla="*/ 0 w 24"/>
                <a:gd name="T9" fmla="*/ 10 h 18"/>
                <a:gd name="T10" fmla="*/ 3 w 24"/>
                <a:gd name="T1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8">
                  <a:moveTo>
                    <a:pt x="3" y="6"/>
                  </a:moveTo>
                  <a:cubicBezTo>
                    <a:pt x="6" y="6"/>
                    <a:pt x="5" y="0"/>
                    <a:pt x="12" y="0"/>
                  </a:cubicBezTo>
                  <a:cubicBezTo>
                    <a:pt x="17" y="0"/>
                    <a:pt x="24" y="5"/>
                    <a:pt x="24" y="9"/>
                  </a:cubicBezTo>
                  <a:cubicBezTo>
                    <a:pt x="24" y="14"/>
                    <a:pt x="22" y="18"/>
                    <a:pt x="18" y="18"/>
                  </a:cubicBezTo>
                  <a:cubicBezTo>
                    <a:pt x="16" y="18"/>
                    <a:pt x="0" y="10"/>
                    <a:pt x="0" y="10"/>
                  </a:cubicBezTo>
                  <a:cubicBezTo>
                    <a:pt x="0" y="8"/>
                    <a:pt x="3" y="6"/>
                    <a:pt x="3" y="6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18">
              <a:extLst>
                <a:ext uri="{FF2B5EF4-FFF2-40B4-BE49-F238E27FC236}">
                  <a16:creationId xmlns:a16="http://schemas.microsoft.com/office/drawing/2014/main" id="{13C36B8D-F06A-2F51-7434-9E2512FA6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5888" y="1038226"/>
              <a:ext cx="90488" cy="23813"/>
            </a:xfrm>
            <a:custGeom>
              <a:avLst/>
              <a:gdLst>
                <a:gd name="T0" fmla="*/ 19 w 23"/>
                <a:gd name="T1" fmla="*/ 0 h 6"/>
                <a:gd name="T2" fmla="*/ 23 w 23"/>
                <a:gd name="T3" fmla="*/ 0 h 6"/>
                <a:gd name="T4" fmla="*/ 23 w 23"/>
                <a:gd name="T5" fmla="*/ 3 h 6"/>
                <a:gd name="T6" fmla="*/ 19 w 23"/>
                <a:gd name="T7" fmla="*/ 6 h 6"/>
                <a:gd name="T8" fmla="*/ 0 w 23"/>
                <a:gd name="T9" fmla="*/ 3 h 6"/>
                <a:gd name="T10" fmla="*/ 19 w 2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6">
                  <a:moveTo>
                    <a:pt x="19" y="0"/>
                  </a:moveTo>
                  <a:cubicBezTo>
                    <a:pt x="22" y="0"/>
                    <a:pt x="20" y="0"/>
                    <a:pt x="23" y="0"/>
                  </a:cubicBezTo>
                  <a:cubicBezTo>
                    <a:pt x="23" y="2"/>
                    <a:pt x="23" y="3"/>
                    <a:pt x="23" y="3"/>
                  </a:cubicBezTo>
                  <a:cubicBezTo>
                    <a:pt x="23" y="5"/>
                    <a:pt x="21" y="6"/>
                    <a:pt x="19" y="6"/>
                  </a:cubicBezTo>
                  <a:cubicBezTo>
                    <a:pt x="17" y="6"/>
                    <a:pt x="0" y="3"/>
                    <a:pt x="0" y="3"/>
                  </a:cubicBezTo>
                  <a:cubicBezTo>
                    <a:pt x="3" y="0"/>
                    <a:pt x="14" y="0"/>
                    <a:pt x="19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19">
              <a:extLst>
                <a:ext uri="{FF2B5EF4-FFF2-40B4-BE49-F238E27FC236}">
                  <a16:creationId xmlns:a16="http://schemas.microsoft.com/office/drawing/2014/main" id="{8A4811C3-5B3B-AA54-1317-E230B121C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213" y="952501"/>
              <a:ext cx="106363" cy="85725"/>
            </a:xfrm>
            <a:custGeom>
              <a:avLst/>
              <a:gdLst>
                <a:gd name="T0" fmla="*/ 7 w 27"/>
                <a:gd name="T1" fmla="*/ 18 h 22"/>
                <a:gd name="T2" fmla="*/ 10 w 27"/>
                <a:gd name="T3" fmla="*/ 15 h 22"/>
                <a:gd name="T4" fmla="*/ 0 w 27"/>
                <a:gd name="T5" fmla="*/ 4 h 22"/>
                <a:gd name="T6" fmla="*/ 7 w 27"/>
                <a:gd name="T7" fmla="*/ 0 h 22"/>
                <a:gd name="T8" fmla="*/ 17 w 27"/>
                <a:gd name="T9" fmla="*/ 4 h 22"/>
                <a:gd name="T10" fmla="*/ 27 w 27"/>
                <a:gd name="T11" fmla="*/ 11 h 22"/>
                <a:gd name="T12" fmla="*/ 27 w 27"/>
                <a:gd name="T13" fmla="*/ 18 h 22"/>
                <a:gd name="T14" fmla="*/ 7 w 27"/>
                <a:gd name="T15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2">
                  <a:moveTo>
                    <a:pt x="7" y="18"/>
                  </a:moveTo>
                  <a:cubicBezTo>
                    <a:pt x="7" y="17"/>
                    <a:pt x="9" y="16"/>
                    <a:pt x="10" y="15"/>
                  </a:cubicBezTo>
                  <a:cubicBezTo>
                    <a:pt x="6" y="12"/>
                    <a:pt x="0" y="10"/>
                    <a:pt x="0" y="4"/>
                  </a:cubicBezTo>
                  <a:cubicBezTo>
                    <a:pt x="0" y="2"/>
                    <a:pt x="4" y="0"/>
                    <a:pt x="7" y="0"/>
                  </a:cubicBezTo>
                  <a:cubicBezTo>
                    <a:pt x="8" y="2"/>
                    <a:pt x="14" y="4"/>
                    <a:pt x="17" y="4"/>
                  </a:cubicBezTo>
                  <a:cubicBezTo>
                    <a:pt x="17" y="11"/>
                    <a:pt x="27" y="5"/>
                    <a:pt x="27" y="11"/>
                  </a:cubicBezTo>
                  <a:cubicBezTo>
                    <a:pt x="27" y="13"/>
                    <a:pt x="26" y="15"/>
                    <a:pt x="27" y="18"/>
                  </a:cubicBezTo>
                  <a:cubicBezTo>
                    <a:pt x="17" y="21"/>
                    <a:pt x="7" y="22"/>
                    <a:pt x="7" y="18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20">
              <a:extLst>
                <a:ext uri="{FF2B5EF4-FFF2-40B4-BE49-F238E27FC236}">
                  <a16:creationId xmlns:a16="http://schemas.microsoft.com/office/drawing/2014/main" id="{AAB939EF-1E8E-73D9-D013-2466AAAB7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525" y="877888"/>
              <a:ext cx="39688" cy="23813"/>
            </a:xfrm>
            <a:custGeom>
              <a:avLst/>
              <a:gdLst>
                <a:gd name="T0" fmla="*/ 10 w 10"/>
                <a:gd name="T1" fmla="*/ 0 h 6"/>
                <a:gd name="T2" fmla="*/ 10 w 10"/>
                <a:gd name="T3" fmla="*/ 6 h 6"/>
                <a:gd name="T4" fmla="*/ 5 w 10"/>
                <a:gd name="T5" fmla="*/ 6 h 6"/>
                <a:gd name="T6" fmla="*/ 0 w 10"/>
                <a:gd name="T7" fmla="*/ 0 h 6"/>
                <a:gd name="T8" fmla="*/ 10 w 10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10" y="0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4"/>
                    <a:pt x="0" y="3"/>
                    <a:pt x="0" y="0"/>
                  </a:cubicBezTo>
                  <a:cubicBezTo>
                    <a:pt x="4" y="0"/>
                    <a:pt x="8" y="0"/>
                    <a:pt x="10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21">
              <a:extLst>
                <a:ext uri="{FF2B5EF4-FFF2-40B4-BE49-F238E27FC236}">
                  <a16:creationId xmlns:a16="http://schemas.microsoft.com/office/drawing/2014/main" id="{9FA1F3E3-5729-C182-7B92-D2A18EFDC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3825" y="776288"/>
              <a:ext cx="347663" cy="234950"/>
            </a:xfrm>
            <a:custGeom>
              <a:avLst/>
              <a:gdLst>
                <a:gd name="T0" fmla="*/ 60 w 89"/>
                <a:gd name="T1" fmla="*/ 24 h 60"/>
                <a:gd name="T2" fmla="*/ 63 w 89"/>
                <a:gd name="T3" fmla="*/ 24 h 60"/>
                <a:gd name="T4" fmla="*/ 63 w 89"/>
                <a:gd name="T5" fmla="*/ 21 h 60"/>
                <a:gd name="T6" fmla="*/ 62 w 89"/>
                <a:gd name="T7" fmla="*/ 19 h 60"/>
                <a:gd name="T8" fmla="*/ 64 w 89"/>
                <a:gd name="T9" fmla="*/ 19 h 60"/>
                <a:gd name="T10" fmla="*/ 68 w 89"/>
                <a:gd name="T11" fmla="*/ 24 h 60"/>
                <a:gd name="T12" fmla="*/ 72 w 89"/>
                <a:gd name="T13" fmla="*/ 28 h 60"/>
                <a:gd name="T14" fmla="*/ 70 w 89"/>
                <a:gd name="T15" fmla="*/ 32 h 60"/>
                <a:gd name="T16" fmla="*/ 75 w 89"/>
                <a:gd name="T17" fmla="*/ 32 h 60"/>
                <a:gd name="T18" fmla="*/ 89 w 89"/>
                <a:gd name="T19" fmla="*/ 36 h 60"/>
                <a:gd name="T20" fmla="*/ 88 w 89"/>
                <a:gd name="T21" fmla="*/ 40 h 60"/>
                <a:gd name="T22" fmla="*/ 82 w 89"/>
                <a:gd name="T23" fmla="*/ 42 h 60"/>
                <a:gd name="T24" fmla="*/ 68 w 89"/>
                <a:gd name="T25" fmla="*/ 51 h 60"/>
                <a:gd name="T26" fmla="*/ 64 w 89"/>
                <a:gd name="T27" fmla="*/ 45 h 60"/>
                <a:gd name="T28" fmla="*/ 60 w 89"/>
                <a:gd name="T29" fmla="*/ 49 h 60"/>
                <a:gd name="T30" fmla="*/ 64 w 89"/>
                <a:gd name="T31" fmla="*/ 55 h 60"/>
                <a:gd name="T32" fmla="*/ 59 w 89"/>
                <a:gd name="T33" fmla="*/ 55 h 60"/>
                <a:gd name="T34" fmla="*/ 59 w 89"/>
                <a:gd name="T35" fmla="*/ 59 h 60"/>
                <a:gd name="T36" fmla="*/ 48 w 89"/>
                <a:gd name="T37" fmla="*/ 54 h 60"/>
                <a:gd name="T38" fmla="*/ 42 w 89"/>
                <a:gd name="T39" fmla="*/ 60 h 60"/>
                <a:gd name="T40" fmla="*/ 30 w 89"/>
                <a:gd name="T41" fmla="*/ 55 h 60"/>
                <a:gd name="T42" fmla="*/ 34 w 89"/>
                <a:gd name="T43" fmla="*/ 53 h 60"/>
                <a:gd name="T44" fmla="*/ 21 w 89"/>
                <a:gd name="T45" fmla="*/ 46 h 60"/>
                <a:gd name="T46" fmla="*/ 43 w 89"/>
                <a:gd name="T47" fmla="*/ 40 h 60"/>
                <a:gd name="T48" fmla="*/ 31 w 89"/>
                <a:gd name="T49" fmla="*/ 38 h 60"/>
                <a:gd name="T50" fmla="*/ 22 w 89"/>
                <a:gd name="T51" fmla="*/ 40 h 60"/>
                <a:gd name="T52" fmla="*/ 18 w 89"/>
                <a:gd name="T53" fmla="*/ 37 h 60"/>
                <a:gd name="T54" fmla="*/ 12 w 89"/>
                <a:gd name="T55" fmla="*/ 39 h 60"/>
                <a:gd name="T56" fmla="*/ 10 w 89"/>
                <a:gd name="T57" fmla="*/ 36 h 60"/>
                <a:gd name="T58" fmla="*/ 17 w 89"/>
                <a:gd name="T59" fmla="*/ 32 h 60"/>
                <a:gd name="T60" fmla="*/ 0 w 89"/>
                <a:gd name="T61" fmla="*/ 23 h 60"/>
                <a:gd name="T62" fmla="*/ 4 w 89"/>
                <a:gd name="T63" fmla="*/ 23 h 60"/>
                <a:gd name="T64" fmla="*/ 13 w 89"/>
                <a:gd name="T65" fmla="*/ 26 h 60"/>
                <a:gd name="T66" fmla="*/ 15 w 89"/>
                <a:gd name="T67" fmla="*/ 24 h 60"/>
                <a:gd name="T68" fmla="*/ 3 w 89"/>
                <a:gd name="T69" fmla="*/ 17 h 60"/>
                <a:gd name="T70" fmla="*/ 9 w 89"/>
                <a:gd name="T71" fmla="*/ 14 h 60"/>
                <a:gd name="T72" fmla="*/ 17 w 89"/>
                <a:gd name="T73" fmla="*/ 16 h 60"/>
                <a:gd name="T74" fmla="*/ 20 w 89"/>
                <a:gd name="T75" fmla="*/ 14 h 60"/>
                <a:gd name="T76" fmla="*/ 12 w 89"/>
                <a:gd name="T77" fmla="*/ 14 h 60"/>
                <a:gd name="T78" fmla="*/ 9 w 89"/>
                <a:gd name="T79" fmla="*/ 9 h 60"/>
                <a:gd name="T80" fmla="*/ 19 w 89"/>
                <a:gd name="T81" fmla="*/ 6 h 60"/>
                <a:gd name="T82" fmla="*/ 24 w 89"/>
                <a:gd name="T83" fmla="*/ 6 h 60"/>
                <a:gd name="T84" fmla="*/ 16 w 89"/>
                <a:gd name="T85" fmla="*/ 0 h 60"/>
                <a:gd name="T86" fmla="*/ 34 w 89"/>
                <a:gd name="T87" fmla="*/ 4 h 60"/>
                <a:gd name="T88" fmla="*/ 43 w 89"/>
                <a:gd name="T89" fmla="*/ 16 h 60"/>
                <a:gd name="T90" fmla="*/ 54 w 89"/>
                <a:gd name="T91" fmla="*/ 16 h 60"/>
                <a:gd name="T92" fmla="*/ 60 w 89"/>
                <a:gd name="T93" fmla="*/ 2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" h="60">
                  <a:moveTo>
                    <a:pt x="60" y="24"/>
                  </a:moveTo>
                  <a:cubicBezTo>
                    <a:pt x="63" y="24"/>
                    <a:pt x="63" y="24"/>
                    <a:pt x="63" y="24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4" y="19"/>
                    <a:pt x="64" y="19"/>
                  </a:cubicBezTo>
                  <a:cubicBezTo>
                    <a:pt x="68" y="19"/>
                    <a:pt x="68" y="20"/>
                    <a:pt x="68" y="24"/>
                  </a:cubicBezTo>
                  <a:cubicBezTo>
                    <a:pt x="68" y="26"/>
                    <a:pt x="72" y="26"/>
                    <a:pt x="72" y="28"/>
                  </a:cubicBezTo>
                  <a:cubicBezTo>
                    <a:pt x="72" y="30"/>
                    <a:pt x="70" y="31"/>
                    <a:pt x="70" y="32"/>
                  </a:cubicBezTo>
                  <a:cubicBezTo>
                    <a:pt x="70" y="35"/>
                    <a:pt x="74" y="32"/>
                    <a:pt x="75" y="32"/>
                  </a:cubicBezTo>
                  <a:cubicBezTo>
                    <a:pt x="77" y="32"/>
                    <a:pt x="85" y="36"/>
                    <a:pt x="89" y="36"/>
                  </a:cubicBezTo>
                  <a:cubicBezTo>
                    <a:pt x="89" y="38"/>
                    <a:pt x="89" y="39"/>
                    <a:pt x="88" y="40"/>
                  </a:cubicBezTo>
                  <a:cubicBezTo>
                    <a:pt x="87" y="42"/>
                    <a:pt x="84" y="41"/>
                    <a:pt x="82" y="42"/>
                  </a:cubicBezTo>
                  <a:cubicBezTo>
                    <a:pt x="76" y="42"/>
                    <a:pt x="72" y="51"/>
                    <a:pt x="68" y="51"/>
                  </a:cubicBezTo>
                  <a:cubicBezTo>
                    <a:pt x="64" y="51"/>
                    <a:pt x="64" y="48"/>
                    <a:pt x="64" y="45"/>
                  </a:cubicBezTo>
                  <a:cubicBezTo>
                    <a:pt x="62" y="47"/>
                    <a:pt x="62" y="48"/>
                    <a:pt x="60" y="49"/>
                  </a:cubicBezTo>
                  <a:cubicBezTo>
                    <a:pt x="62" y="52"/>
                    <a:pt x="63" y="53"/>
                    <a:pt x="64" y="55"/>
                  </a:cubicBezTo>
                  <a:cubicBezTo>
                    <a:pt x="59" y="55"/>
                    <a:pt x="59" y="55"/>
                    <a:pt x="59" y="55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6" y="59"/>
                    <a:pt x="51" y="55"/>
                    <a:pt x="48" y="54"/>
                  </a:cubicBezTo>
                  <a:cubicBezTo>
                    <a:pt x="48" y="59"/>
                    <a:pt x="46" y="60"/>
                    <a:pt x="42" y="60"/>
                  </a:cubicBezTo>
                  <a:cubicBezTo>
                    <a:pt x="37" y="60"/>
                    <a:pt x="31" y="59"/>
                    <a:pt x="30" y="55"/>
                  </a:cubicBezTo>
                  <a:cubicBezTo>
                    <a:pt x="32" y="55"/>
                    <a:pt x="33" y="54"/>
                    <a:pt x="34" y="53"/>
                  </a:cubicBezTo>
                  <a:cubicBezTo>
                    <a:pt x="29" y="53"/>
                    <a:pt x="21" y="50"/>
                    <a:pt x="21" y="46"/>
                  </a:cubicBezTo>
                  <a:cubicBezTo>
                    <a:pt x="21" y="41"/>
                    <a:pt x="39" y="41"/>
                    <a:pt x="43" y="40"/>
                  </a:cubicBezTo>
                  <a:cubicBezTo>
                    <a:pt x="38" y="39"/>
                    <a:pt x="35" y="38"/>
                    <a:pt x="31" y="38"/>
                  </a:cubicBezTo>
                  <a:cubicBezTo>
                    <a:pt x="27" y="38"/>
                    <a:pt x="26" y="40"/>
                    <a:pt x="22" y="40"/>
                  </a:cubicBezTo>
                  <a:cubicBezTo>
                    <a:pt x="19" y="40"/>
                    <a:pt x="19" y="38"/>
                    <a:pt x="18" y="37"/>
                  </a:cubicBezTo>
                  <a:cubicBezTo>
                    <a:pt x="15" y="38"/>
                    <a:pt x="15" y="39"/>
                    <a:pt x="12" y="39"/>
                  </a:cubicBezTo>
                  <a:cubicBezTo>
                    <a:pt x="10" y="39"/>
                    <a:pt x="10" y="38"/>
                    <a:pt x="10" y="36"/>
                  </a:cubicBezTo>
                  <a:cubicBezTo>
                    <a:pt x="13" y="35"/>
                    <a:pt x="15" y="35"/>
                    <a:pt x="17" y="32"/>
                  </a:cubicBezTo>
                  <a:cubicBezTo>
                    <a:pt x="7" y="32"/>
                    <a:pt x="1" y="31"/>
                    <a:pt x="0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6" y="24"/>
                    <a:pt x="10" y="26"/>
                    <a:pt x="13" y="26"/>
                  </a:cubicBezTo>
                  <a:cubicBezTo>
                    <a:pt x="14" y="26"/>
                    <a:pt x="15" y="24"/>
                    <a:pt x="15" y="24"/>
                  </a:cubicBezTo>
                  <a:cubicBezTo>
                    <a:pt x="12" y="22"/>
                    <a:pt x="3" y="20"/>
                    <a:pt x="3" y="17"/>
                  </a:cubicBezTo>
                  <a:cubicBezTo>
                    <a:pt x="3" y="14"/>
                    <a:pt x="7" y="14"/>
                    <a:pt x="9" y="14"/>
                  </a:cubicBezTo>
                  <a:cubicBezTo>
                    <a:pt x="13" y="14"/>
                    <a:pt x="15" y="16"/>
                    <a:pt x="17" y="16"/>
                  </a:cubicBezTo>
                  <a:cubicBezTo>
                    <a:pt x="19" y="16"/>
                    <a:pt x="19" y="14"/>
                    <a:pt x="20" y="14"/>
                  </a:cubicBezTo>
                  <a:cubicBezTo>
                    <a:pt x="17" y="12"/>
                    <a:pt x="14" y="14"/>
                    <a:pt x="12" y="14"/>
                  </a:cubicBezTo>
                  <a:cubicBezTo>
                    <a:pt x="11" y="14"/>
                    <a:pt x="9" y="9"/>
                    <a:pt x="9" y="9"/>
                  </a:cubicBezTo>
                  <a:cubicBezTo>
                    <a:pt x="12" y="7"/>
                    <a:pt x="14" y="5"/>
                    <a:pt x="19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1" y="5"/>
                    <a:pt x="16" y="4"/>
                    <a:pt x="16" y="0"/>
                  </a:cubicBezTo>
                  <a:cubicBezTo>
                    <a:pt x="23" y="1"/>
                    <a:pt x="29" y="2"/>
                    <a:pt x="34" y="4"/>
                  </a:cubicBezTo>
                  <a:cubicBezTo>
                    <a:pt x="40" y="6"/>
                    <a:pt x="38" y="14"/>
                    <a:pt x="43" y="16"/>
                  </a:cubicBezTo>
                  <a:cubicBezTo>
                    <a:pt x="47" y="18"/>
                    <a:pt x="50" y="15"/>
                    <a:pt x="54" y="16"/>
                  </a:cubicBezTo>
                  <a:cubicBezTo>
                    <a:pt x="59" y="18"/>
                    <a:pt x="57" y="22"/>
                    <a:pt x="60" y="24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2">
              <a:extLst>
                <a:ext uri="{FF2B5EF4-FFF2-40B4-BE49-F238E27FC236}">
                  <a16:creationId xmlns:a16="http://schemas.microsoft.com/office/drawing/2014/main" id="{1D1BE55C-3E5A-CF1A-1F8C-D983D0C36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813" y="1755776"/>
              <a:ext cx="227013" cy="144463"/>
            </a:xfrm>
            <a:custGeom>
              <a:avLst/>
              <a:gdLst>
                <a:gd name="T0" fmla="*/ 4 w 58"/>
                <a:gd name="T1" fmla="*/ 26 h 37"/>
                <a:gd name="T2" fmla="*/ 7 w 58"/>
                <a:gd name="T3" fmla="*/ 22 h 37"/>
                <a:gd name="T4" fmla="*/ 7 w 58"/>
                <a:gd name="T5" fmla="*/ 18 h 37"/>
                <a:gd name="T6" fmla="*/ 16 w 58"/>
                <a:gd name="T7" fmla="*/ 0 h 37"/>
                <a:gd name="T8" fmla="*/ 21 w 58"/>
                <a:gd name="T9" fmla="*/ 8 h 37"/>
                <a:gd name="T10" fmla="*/ 23 w 58"/>
                <a:gd name="T11" fmla="*/ 6 h 37"/>
                <a:gd name="T12" fmla="*/ 44 w 58"/>
                <a:gd name="T13" fmla="*/ 18 h 37"/>
                <a:gd name="T14" fmla="*/ 46 w 58"/>
                <a:gd name="T15" fmla="*/ 23 h 37"/>
                <a:gd name="T16" fmla="*/ 58 w 58"/>
                <a:gd name="T17" fmla="*/ 28 h 37"/>
                <a:gd name="T18" fmla="*/ 48 w 58"/>
                <a:gd name="T19" fmla="*/ 31 h 37"/>
                <a:gd name="T20" fmla="*/ 41 w 58"/>
                <a:gd name="T21" fmla="*/ 31 h 37"/>
                <a:gd name="T22" fmla="*/ 30 w 58"/>
                <a:gd name="T23" fmla="*/ 24 h 37"/>
                <a:gd name="T24" fmla="*/ 16 w 58"/>
                <a:gd name="T25" fmla="*/ 35 h 37"/>
                <a:gd name="T26" fmla="*/ 14 w 58"/>
                <a:gd name="T27" fmla="*/ 37 h 37"/>
                <a:gd name="T28" fmla="*/ 12 w 58"/>
                <a:gd name="T29" fmla="*/ 31 h 37"/>
                <a:gd name="T30" fmla="*/ 0 w 58"/>
                <a:gd name="T31" fmla="*/ 31 h 37"/>
                <a:gd name="T32" fmla="*/ 4 w 58"/>
                <a:gd name="T33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37">
                  <a:moveTo>
                    <a:pt x="4" y="26"/>
                  </a:moveTo>
                  <a:cubicBezTo>
                    <a:pt x="5" y="24"/>
                    <a:pt x="7" y="24"/>
                    <a:pt x="7" y="22"/>
                  </a:cubicBezTo>
                  <a:cubicBezTo>
                    <a:pt x="7" y="19"/>
                    <a:pt x="7" y="20"/>
                    <a:pt x="7" y="18"/>
                  </a:cubicBezTo>
                  <a:cubicBezTo>
                    <a:pt x="7" y="13"/>
                    <a:pt x="8" y="1"/>
                    <a:pt x="16" y="0"/>
                  </a:cubicBezTo>
                  <a:cubicBezTo>
                    <a:pt x="18" y="5"/>
                    <a:pt x="19" y="6"/>
                    <a:pt x="21" y="8"/>
                  </a:cubicBezTo>
                  <a:cubicBezTo>
                    <a:pt x="21" y="7"/>
                    <a:pt x="22" y="7"/>
                    <a:pt x="23" y="6"/>
                  </a:cubicBezTo>
                  <a:cubicBezTo>
                    <a:pt x="29" y="14"/>
                    <a:pt x="38" y="11"/>
                    <a:pt x="44" y="18"/>
                  </a:cubicBezTo>
                  <a:cubicBezTo>
                    <a:pt x="45" y="20"/>
                    <a:pt x="44" y="22"/>
                    <a:pt x="46" y="23"/>
                  </a:cubicBezTo>
                  <a:cubicBezTo>
                    <a:pt x="50" y="26"/>
                    <a:pt x="55" y="25"/>
                    <a:pt x="58" y="28"/>
                  </a:cubicBezTo>
                  <a:cubicBezTo>
                    <a:pt x="55" y="30"/>
                    <a:pt x="52" y="31"/>
                    <a:pt x="48" y="31"/>
                  </a:cubicBezTo>
                  <a:cubicBezTo>
                    <a:pt x="45" y="31"/>
                    <a:pt x="44" y="31"/>
                    <a:pt x="41" y="31"/>
                  </a:cubicBezTo>
                  <a:cubicBezTo>
                    <a:pt x="41" y="31"/>
                    <a:pt x="32" y="25"/>
                    <a:pt x="30" y="24"/>
                  </a:cubicBezTo>
                  <a:cubicBezTo>
                    <a:pt x="30" y="31"/>
                    <a:pt x="20" y="37"/>
                    <a:pt x="16" y="35"/>
                  </a:cubicBezTo>
                  <a:cubicBezTo>
                    <a:pt x="15" y="36"/>
                    <a:pt x="15" y="37"/>
                    <a:pt x="14" y="37"/>
                  </a:cubicBezTo>
                  <a:cubicBezTo>
                    <a:pt x="11" y="37"/>
                    <a:pt x="11" y="34"/>
                    <a:pt x="12" y="31"/>
                  </a:cubicBezTo>
                  <a:cubicBezTo>
                    <a:pt x="7" y="30"/>
                    <a:pt x="2" y="31"/>
                    <a:pt x="0" y="31"/>
                  </a:cubicBezTo>
                  <a:cubicBezTo>
                    <a:pt x="0" y="26"/>
                    <a:pt x="3" y="27"/>
                    <a:pt x="4" y="26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23">
              <a:extLst>
                <a:ext uri="{FF2B5EF4-FFF2-40B4-BE49-F238E27FC236}">
                  <a16:creationId xmlns:a16="http://schemas.microsoft.com/office/drawing/2014/main" id="{EAB4C1AA-6A79-F341-7F56-06E1732D6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488" y="1614488"/>
              <a:ext cx="71438" cy="69850"/>
            </a:xfrm>
            <a:custGeom>
              <a:avLst/>
              <a:gdLst>
                <a:gd name="T0" fmla="*/ 18 w 18"/>
                <a:gd name="T1" fmla="*/ 11 h 18"/>
                <a:gd name="T2" fmla="*/ 7 w 18"/>
                <a:gd name="T3" fmla="*/ 18 h 18"/>
                <a:gd name="T4" fmla="*/ 0 w 18"/>
                <a:gd name="T5" fmla="*/ 11 h 18"/>
                <a:gd name="T6" fmla="*/ 18 w 18"/>
                <a:gd name="T7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8">
                  <a:moveTo>
                    <a:pt x="18" y="11"/>
                  </a:moveTo>
                  <a:cubicBezTo>
                    <a:pt x="18" y="15"/>
                    <a:pt x="11" y="18"/>
                    <a:pt x="7" y="18"/>
                  </a:cubicBezTo>
                  <a:cubicBezTo>
                    <a:pt x="3" y="18"/>
                    <a:pt x="0" y="15"/>
                    <a:pt x="0" y="11"/>
                  </a:cubicBezTo>
                  <a:cubicBezTo>
                    <a:pt x="0" y="0"/>
                    <a:pt x="18" y="2"/>
                    <a:pt x="18" y="11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24">
              <a:extLst>
                <a:ext uri="{FF2B5EF4-FFF2-40B4-BE49-F238E27FC236}">
                  <a16:creationId xmlns:a16="http://schemas.microsoft.com/office/drawing/2014/main" id="{A9778AEB-6BEA-5DD0-8CAB-29A457FCB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113" y="1908176"/>
              <a:ext cx="58738" cy="42863"/>
            </a:xfrm>
            <a:custGeom>
              <a:avLst/>
              <a:gdLst>
                <a:gd name="T0" fmla="*/ 7 w 15"/>
                <a:gd name="T1" fmla="*/ 0 h 11"/>
                <a:gd name="T2" fmla="*/ 15 w 15"/>
                <a:gd name="T3" fmla="*/ 1 h 11"/>
                <a:gd name="T4" fmla="*/ 0 w 15"/>
                <a:gd name="T5" fmla="*/ 11 h 11"/>
                <a:gd name="T6" fmla="*/ 0 w 15"/>
                <a:gd name="T7" fmla="*/ 7 h 11"/>
                <a:gd name="T8" fmla="*/ 7 w 1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7" y="0"/>
                  </a:moveTo>
                  <a:cubicBezTo>
                    <a:pt x="12" y="0"/>
                    <a:pt x="11" y="0"/>
                    <a:pt x="15" y="1"/>
                  </a:cubicBezTo>
                  <a:cubicBezTo>
                    <a:pt x="12" y="5"/>
                    <a:pt x="5" y="10"/>
                    <a:pt x="0" y="1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4"/>
                    <a:pt x="6" y="2"/>
                    <a:pt x="7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25">
              <a:extLst>
                <a:ext uri="{FF2B5EF4-FFF2-40B4-BE49-F238E27FC236}">
                  <a16:creationId xmlns:a16="http://schemas.microsoft.com/office/drawing/2014/main" id="{16F63280-8E41-06A3-E5CD-D5E5BF158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013" y="1301751"/>
              <a:ext cx="153988" cy="66675"/>
            </a:xfrm>
            <a:custGeom>
              <a:avLst/>
              <a:gdLst>
                <a:gd name="T0" fmla="*/ 15 w 39"/>
                <a:gd name="T1" fmla="*/ 17 h 17"/>
                <a:gd name="T2" fmla="*/ 6 w 39"/>
                <a:gd name="T3" fmla="*/ 10 h 17"/>
                <a:gd name="T4" fmla="*/ 0 w 39"/>
                <a:gd name="T5" fmla="*/ 4 h 17"/>
                <a:gd name="T6" fmla="*/ 5 w 39"/>
                <a:gd name="T7" fmla="*/ 0 h 17"/>
                <a:gd name="T8" fmla="*/ 19 w 39"/>
                <a:gd name="T9" fmla="*/ 2 h 17"/>
                <a:gd name="T10" fmla="*/ 39 w 39"/>
                <a:gd name="T11" fmla="*/ 11 h 17"/>
                <a:gd name="T12" fmla="*/ 34 w 39"/>
                <a:gd name="T13" fmla="*/ 16 h 17"/>
                <a:gd name="T14" fmla="*/ 25 w 39"/>
                <a:gd name="T15" fmla="*/ 14 h 17"/>
                <a:gd name="T16" fmla="*/ 15 w 39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17">
                  <a:moveTo>
                    <a:pt x="15" y="17"/>
                  </a:moveTo>
                  <a:cubicBezTo>
                    <a:pt x="9" y="17"/>
                    <a:pt x="4" y="15"/>
                    <a:pt x="6" y="10"/>
                  </a:cubicBezTo>
                  <a:cubicBezTo>
                    <a:pt x="3" y="9"/>
                    <a:pt x="0" y="8"/>
                    <a:pt x="0" y="4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11" y="0"/>
                    <a:pt x="13" y="2"/>
                    <a:pt x="19" y="2"/>
                  </a:cubicBezTo>
                  <a:cubicBezTo>
                    <a:pt x="27" y="2"/>
                    <a:pt x="34" y="9"/>
                    <a:pt x="39" y="11"/>
                  </a:cubicBezTo>
                  <a:cubicBezTo>
                    <a:pt x="38" y="14"/>
                    <a:pt x="36" y="16"/>
                    <a:pt x="34" y="16"/>
                  </a:cubicBezTo>
                  <a:cubicBezTo>
                    <a:pt x="30" y="16"/>
                    <a:pt x="28" y="14"/>
                    <a:pt x="25" y="14"/>
                  </a:cubicBezTo>
                  <a:cubicBezTo>
                    <a:pt x="22" y="14"/>
                    <a:pt x="19" y="17"/>
                    <a:pt x="15" y="17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26">
              <a:extLst>
                <a:ext uri="{FF2B5EF4-FFF2-40B4-BE49-F238E27FC236}">
                  <a16:creationId xmlns:a16="http://schemas.microsoft.com/office/drawing/2014/main" id="{A58D3CC1-76A5-E1BF-BD82-4EFF2F160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888" y="1935163"/>
              <a:ext cx="34925" cy="39688"/>
            </a:xfrm>
            <a:custGeom>
              <a:avLst/>
              <a:gdLst>
                <a:gd name="T0" fmla="*/ 9 w 9"/>
                <a:gd name="T1" fmla="*/ 3 h 10"/>
                <a:gd name="T2" fmla="*/ 4 w 9"/>
                <a:gd name="T3" fmla="*/ 10 h 10"/>
                <a:gd name="T4" fmla="*/ 0 w 9"/>
                <a:gd name="T5" fmla="*/ 5 h 10"/>
                <a:gd name="T6" fmla="*/ 9 w 9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9" y="3"/>
                  </a:moveTo>
                  <a:cubicBezTo>
                    <a:pt x="7" y="6"/>
                    <a:pt x="7" y="10"/>
                    <a:pt x="4" y="10"/>
                  </a:cubicBezTo>
                  <a:cubicBezTo>
                    <a:pt x="3" y="10"/>
                    <a:pt x="0" y="5"/>
                    <a:pt x="0" y="5"/>
                  </a:cubicBezTo>
                  <a:cubicBezTo>
                    <a:pt x="0" y="0"/>
                    <a:pt x="6" y="0"/>
                    <a:pt x="9" y="3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27">
              <a:extLst>
                <a:ext uri="{FF2B5EF4-FFF2-40B4-BE49-F238E27FC236}">
                  <a16:creationId xmlns:a16="http://schemas.microsoft.com/office/drawing/2014/main" id="{15E0C203-373C-0FA5-80D0-0034E87C5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038" y="1633538"/>
              <a:ext cx="34925" cy="20638"/>
            </a:xfrm>
            <a:custGeom>
              <a:avLst/>
              <a:gdLst>
                <a:gd name="T0" fmla="*/ 4 w 9"/>
                <a:gd name="T1" fmla="*/ 5 h 5"/>
                <a:gd name="T2" fmla="*/ 0 w 9"/>
                <a:gd name="T3" fmla="*/ 3 h 5"/>
                <a:gd name="T4" fmla="*/ 4 w 9"/>
                <a:gd name="T5" fmla="*/ 0 h 5"/>
                <a:gd name="T6" fmla="*/ 9 w 9"/>
                <a:gd name="T7" fmla="*/ 4 h 5"/>
                <a:gd name="T8" fmla="*/ 4 w 9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4" y="5"/>
                  </a:moveTo>
                  <a:cubicBezTo>
                    <a:pt x="2" y="5"/>
                    <a:pt x="0" y="4"/>
                    <a:pt x="0" y="3"/>
                  </a:cubicBezTo>
                  <a:cubicBezTo>
                    <a:pt x="0" y="2"/>
                    <a:pt x="3" y="0"/>
                    <a:pt x="4" y="0"/>
                  </a:cubicBezTo>
                  <a:cubicBezTo>
                    <a:pt x="6" y="0"/>
                    <a:pt x="9" y="3"/>
                    <a:pt x="9" y="4"/>
                  </a:cubicBezTo>
                  <a:cubicBezTo>
                    <a:pt x="6" y="5"/>
                    <a:pt x="7" y="5"/>
                    <a:pt x="4" y="5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28">
              <a:extLst>
                <a:ext uri="{FF2B5EF4-FFF2-40B4-BE49-F238E27FC236}">
                  <a16:creationId xmlns:a16="http://schemas.microsoft.com/office/drawing/2014/main" id="{DFA27611-FEC1-3B83-A63A-2641C6725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7700" y="1566863"/>
              <a:ext cx="39688" cy="28575"/>
            </a:xfrm>
            <a:custGeom>
              <a:avLst/>
              <a:gdLst>
                <a:gd name="T0" fmla="*/ 4 w 10"/>
                <a:gd name="T1" fmla="*/ 7 h 7"/>
                <a:gd name="T2" fmla="*/ 10 w 10"/>
                <a:gd name="T3" fmla="*/ 0 h 7"/>
                <a:gd name="T4" fmla="*/ 4 w 10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">
                  <a:moveTo>
                    <a:pt x="4" y="7"/>
                  </a:moveTo>
                  <a:cubicBezTo>
                    <a:pt x="0" y="7"/>
                    <a:pt x="7" y="0"/>
                    <a:pt x="10" y="0"/>
                  </a:cubicBezTo>
                  <a:cubicBezTo>
                    <a:pt x="9" y="4"/>
                    <a:pt x="7" y="7"/>
                    <a:pt x="4" y="7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29">
              <a:extLst>
                <a:ext uri="{FF2B5EF4-FFF2-40B4-BE49-F238E27FC236}">
                  <a16:creationId xmlns:a16="http://schemas.microsoft.com/office/drawing/2014/main" id="{10FD4775-B42D-5CDE-7C6D-9BE10A9F2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0" y="1301751"/>
              <a:ext cx="923925" cy="660400"/>
            </a:xfrm>
            <a:custGeom>
              <a:avLst/>
              <a:gdLst>
                <a:gd name="T0" fmla="*/ 217 w 236"/>
                <a:gd name="T1" fmla="*/ 127 h 169"/>
                <a:gd name="T2" fmla="*/ 183 w 236"/>
                <a:gd name="T3" fmla="*/ 111 h 169"/>
                <a:gd name="T4" fmla="*/ 189 w 236"/>
                <a:gd name="T5" fmla="*/ 115 h 169"/>
                <a:gd name="T6" fmla="*/ 184 w 236"/>
                <a:gd name="T7" fmla="*/ 119 h 169"/>
                <a:gd name="T8" fmla="*/ 194 w 236"/>
                <a:gd name="T9" fmla="*/ 130 h 169"/>
                <a:gd name="T10" fmla="*/ 207 w 236"/>
                <a:gd name="T11" fmla="*/ 134 h 169"/>
                <a:gd name="T12" fmla="*/ 212 w 236"/>
                <a:gd name="T13" fmla="*/ 146 h 169"/>
                <a:gd name="T14" fmla="*/ 182 w 236"/>
                <a:gd name="T15" fmla="*/ 146 h 169"/>
                <a:gd name="T16" fmla="*/ 198 w 236"/>
                <a:gd name="T17" fmla="*/ 166 h 169"/>
                <a:gd name="T18" fmla="*/ 192 w 236"/>
                <a:gd name="T19" fmla="*/ 166 h 169"/>
                <a:gd name="T20" fmla="*/ 152 w 236"/>
                <a:gd name="T21" fmla="*/ 147 h 169"/>
                <a:gd name="T22" fmla="*/ 124 w 236"/>
                <a:gd name="T23" fmla="*/ 136 h 169"/>
                <a:gd name="T24" fmla="*/ 111 w 236"/>
                <a:gd name="T25" fmla="*/ 139 h 169"/>
                <a:gd name="T26" fmla="*/ 110 w 236"/>
                <a:gd name="T27" fmla="*/ 123 h 169"/>
                <a:gd name="T28" fmla="*/ 135 w 236"/>
                <a:gd name="T29" fmla="*/ 119 h 169"/>
                <a:gd name="T30" fmla="*/ 137 w 236"/>
                <a:gd name="T31" fmla="*/ 109 h 169"/>
                <a:gd name="T32" fmla="*/ 121 w 236"/>
                <a:gd name="T33" fmla="*/ 74 h 169"/>
                <a:gd name="T34" fmla="*/ 110 w 236"/>
                <a:gd name="T35" fmla="*/ 74 h 169"/>
                <a:gd name="T36" fmla="*/ 95 w 236"/>
                <a:gd name="T37" fmla="*/ 55 h 169"/>
                <a:gd name="T38" fmla="*/ 80 w 236"/>
                <a:gd name="T39" fmla="*/ 59 h 169"/>
                <a:gd name="T40" fmla="*/ 27 w 236"/>
                <a:gd name="T41" fmla="*/ 53 h 169"/>
                <a:gd name="T42" fmla="*/ 7 w 236"/>
                <a:gd name="T43" fmla="*/ 45 h 169"/>
                <a:gd name="T44" fmla="*/ 20 w 236"/>
                <a:gd name="T45" fmla="*/ 42 h 169"/>
                <a:gd name="T46" fmla="*/ 0 w 236"/>
                <a:gd name="T47" fmla="*/ 31 h 169"/>
                <a:gd name="T48" fmla="*/ 8 w 236"/>
                <a:gd name="T49" fmla="*/ 10 h 169"/>
                <a:gd name="T50" fmla="*/ 40 w 236"/>
                <a:gd name="T51" fmla="*/ 2 h 169"/>
                <a:gd name="T52" fmla="*/ 30 w 236"/>
                <a:gd name="T53" fmla="*/ 20 h 169"/>
                <a:gd name="T54" fmla="*/ 33 w 236"/>
                <a:gd name="T55" fmla="*/ 30 h 169"/>
                <a:gd name="T56" fmla="*/ 36 w 236"/>
                <a:gd name="T57" fmla="*/ 17 h 169"/>
                <a:gd name="T58" fmla="*/ 78 w 236"/>
                <a:gd name="T59" fmla="*/ 19 h 169"/>
                <a:gd name="T60" fmla="*/ 84 w 236"/>
                <a:gd name="T61" fmla="*/ 22 h 169"/>
                <a:gd name="T62" fmla="*/ 102 w 236"/>
                <a:gd name="T63" fmla="*/ 17 h 169"/>
                <a:gd name="T64" fmla="*/ 141 w 236"/>
                <a:gd name="T65" fmla="*/ 36 h 169"/>
                <a:gd name="T66" fmla="*/ 158 w 236"/>
                <a:gd name="T67" fmla="*/ 42 h 169"/>
                <a:gd name="T68" fmla="*/ 178 w 236"/>
                <a:gd name="T69" fmla="*/ 55 h 169"/>
                <a:gd name="T70" fmla="*/ 191 w 236"/>
                <a:gd name="T71" fmla="*/ 62 h 169"/>
                <a:gd name="T72" fmla="*/ 190 w 236"/>
                <a:gd name="T73" fmla="*/ 66 h 169"/>
                <a:gd name="T74" fmla="*/ 184 w 236"/>
                <a:gd name="T75" fmla="*/ 75 h 169"/>
                <a:gd name="T76" fmla="*/ 207 w 236"/>
                <a:gd name="T77" fmla="*/ 88 h 169"/>
                <a:gd name="T78" fmla="*/ 223 w 236"/>
                <a:gd name="T79" fmla="*/ 99 h 169"/>
                <a:gd name="T80" fmla="*/ 236 w 236"/>
                <a:gd name="T81" fmla="*/ 107 h 169"/>
                <a:gd name="T82" fmla="*/ 227 w 236"/>
                <a:gd name="T83" fmla="*/ 116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6" h="169">
                  <a:moveTo>
                    <a:pt x="221" y="119"/>
                  </a:moveTo>
                  <a:cubicBezTo>
                    <a:pt x="221" y="122"/>
                    <a:pt x="221" y="127"/>
                    <a:pt x="217" y="127"/>
                  </a:cubicBezTo>
                  <a:cubicBezTo>
                    <a:pt x="203" y="127"/>
                    <a:pt x="202" y="108"/>
                    <a:pt x="189" y="108"/>
                  </a:cubicBezTo>
                  <a:cubicBezTo>
                    <a:pt x="187" y="108"/>
                    <a:pt x="183" y="111"/>
                    <a:pt x="183" y="111"/>
                  </a:cubicBezTo>
                  <a:cubicBezTo>
                    <a:pt x="186" y="112"/>
                    <a:pt x="186" y="112"/>
                    <a:pt x="189" y="111"/>
                  </a:cubicBezTo>
                  <a:cubicBezTo>
                    <a:pt x="189" y="115"/>
                    <a:pt x="189" y="115"/>
                    <a:pt x="189" y="115"/>
                  </a:cubicBezTo>
                  <a:cubicBezTo>
                    <a:pt x="187" y="116"/>
                    <a:pt x="186" y="116"/>
                    <a:pt x="184" y="115"/>
                  </a:cubicBezTo>
                  <a:cubicBezTo>
                    <a:pt x="184" y="119"/>
                    <a:pt x="184" y="119"/>
                    <a:pt x="184" y="119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9" y="123"/>
                    <a:pt x="192" y="129"/>
                    <a:pt x="194" y="130"/>
                  </a:cubicBezTo>
                  <a:cubicBezTo>
                    <a:pt x="200" y="132"/>
                    <a:pt x="202" y="129"/>
                    <a:pt x="202" y="134"/>
                  </a:cubicBezTo>
                  <a:cubicBezTo>
                    <a:pt x="205" y="134"/>
                    <a:pt x="205" y="134"/>
                    <a:pt x="207" y="134"/>
                  </a:cubicBezTo>
                  <a:cubicBezTo>
                    <a:pt x="207" y="138"/>
                    <a:pt x="207" y="138"/>
                    <a:pt x="207" y="139"/>
                  </a:cubicBezTo>
                  <a:cubicBezTo>
                    <a:pt x="207" y="141"/>
                    <a:pt x="212" y="143"/>
                    <a:pt x="212" y="146"/>
                  </a:cubicBezTo>
                  <a:cubicBezTo>
                    <a:pt x="212" y="149"/>
                    <a:pt x="209" y="154"/>
                    <a:pt x="208" y="157"/>
                  </a:cubicBezTo>
                  <a:cubicBezTo>
                    <a:pt x="203" y="157"/>
                    <a:pt x="185" y="150"/>
                    <a:pt x="182" y="146"/>
                  </a:cubicBezTo>
                  <a:cubicBezTo>
                    <a:pt x="177" y="146"/>
                    <a:pt x="177" y="146"/>
                    <a:pt x="177" y="146"/>
                  </a:cubicBezTo>
                  <a:cubicBezTo>
                    <a:pt x="182" y="152"/>
                    <a:pt x="198" y="158"/>
                    <a:pt x="198" y="166"/>
                  </a:cubicBezTo>
                  <a:cubicBezTo>
                    <a:pt x="198" y="168"/>
                    <a:pt x="196" y="169"/>
                    <a:pt x="195" y="169"/>
                  </a:cubicBezTo>
                  <a:cubicBezTo>
                    <a:pt x="194" y="169"/>
                    <a:pt x="193" y="166"/>
                    <a:pt x="192" y="166"/>
                  </a:cubicBezTo>
                  <a:cubicBezTo>
                    <a:pt x="184" y="162"/>
                    <a:pt x="179" y="164"/>
                    <a:pt x="171" y="159"/>
                  </a:cubicBezTo>
                  <a:cubicBezTo>
                    <a:pt x="165" y="155"/>
                    <a:pt x="147" y="156"/>
                    <a:pt x="152" y="147"/>
                  </a:cubicBezTo>
                  <a:cubicBezTo>
                    <a:pt x="143" y="142"/>
                    <a:pt x="138" y="137"/>
                    <a:pt x="130" y="132"/>
                  </a:cubicBezTo>
                  <a:cubicBezTo>
                    <a:pt x="128" y="134"/>
                    <a:pt x="127" y="136"/>
                    <a:pt x="124" y="136"/>
                  </a:cubicBezTo>
                  <a:cubicBezTo>
                    <a:pt x="121" y="136"/>
                    <a:pt x="122" y="134"/>
                    <a:pt x="119" y="134"/>
                  </a:cubicBezTo>
                  <a:cubicBezTo>
                    <a:pt x="116" y="134"/>
                    <a:pt x="114" y="139"/>
                    <a:pt x="111" y="139"/>
                  </a:cubicBezTo>
                  <a:cubicBezTo>
                    <a:pt x="107" y="139"/>
                    <a:pt x="98" y="135"/>
                    <a:pt x="98" y="131"/>
                  </a:cubicBezTo>
                  <a:cubicBezTo>
                    <a:pt x="98" y="128"/>
                    <a:pt x="106" y="123"/>
                    <a:pt x="110" y="123"/>
                  </a:cubicBezTo>
                  <a:cubicBezTo>
                    <a:pt x="115" y="123"/>
                    <a:pt x="120" y="123"/>
                    <a:pt x="122" y="123"/>
                  </a:cubicBezTo>
                  <a:cubicBezTo>
                    <a:pt x="125" y="123"/>
                    <a:pt x="132" y="121"/>
                    <a:pt x="135" y="119"/>
                  </a:cubicBezTo>
                  <a:cubicBezTo>
                    <a:pt x="134" y="118"/>
                    <a:pt x="130" y="115"/>
                    <a:pt x="130" y="113"/>
                  </a:cubicBezTo>
                  <a:cubicBezTo>
                    <a:pt x="130" y="108"/>
                    <a:pt x="135" y="111"/>
                    <a:pt x="137" y="109"/>
                  </a:cubicBezTo>
                  <a:cubicBezTo>
                    <a:pt x="140" y="106"/>
                    <a:pt x="146" y="100"/>
                    <a:pt x="146" y="96"/>
                  </a:cubicBezTo>
                  <a:cubicBezTo>
                    <a:pt x="146" y="88"/>
                    <a:pt x="127" y="74"/>
                    <a:pt x="121" y="74"/>
                  </a:cubicBezTo>
                  <a:cubicBezTo>
                    <a:pt x="117" y="74"/>
                    <a:pt x="116" y="78"/>
                    <a:pt x="112" y="78"/>
                  </a:cubicBezTo>
                  <a:cubicBezTo>
                    <a:pt x="111" y="78"/>
                    <a:pt x="110" y="75"/>
                    <a:pt x="110" y="74"/>
                  </a:cubicBezTo>
                  <a:cubicBezTo>
                    <a:pt x="110" y="71"/>
                    <a:pt x="115" y="71"/>
                    <a:pt x="117" y="70"/>
                  </a:cubicBezTo>
                  <a:cubicBezTo>
                    <a:pt x="114" y="68"/>
                    <a:pt x="99" y="55"/>
                    <a:pt x="95" y="55"/>
                  </a:cubicBezTo>
                  <a:cubicBezTo>
                    <a:pt x="92" y="55"/>
                    <a:pt x="87" y="66"/>
                    <a:pt x="82" y="66"/>
                  </a:cubicBezTo>
                  <a:cubicBezTo>
                    <a:pt x="78" y="66"/>
                    <a:pt x="79" y="61"/>
                    <a:pt x="80" y="59"/>
                  </a:cubicBezTo>
                  <a:cubicBezTo>
                    <a:pt x="71" y="58"/>
                    <a:pt x="49" y="59"/>
                    <a:pt x="36" y="59"/>
                  </a:cubicBezTo>
                  <a:cubicBezTo>
                    <a:pt x="34" y="59"/>
                    <a:pt x="29" y="56"/>
                    <a:pt x="27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2" y="49"/>
                    <a:pt x="8" y="49"/>
                    <a:pt x="7" y="45"/>
                  </a:cubicBezTo>
                  <a:cubicBezTo>
                    <a:pt x="11" y="43"/>
                    <a:pt x="15" y="45"/>
                    <a:pt x="20" y="45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8" y="40"/>
                    <a:pt x="4" y="39"/>
                    <a:pt x="4" y="39"/>
                  </a:cubicBezTo>
                  <a:cubicBezTo>
                    <a:pt x="4" y="39"/>
                    <a:pt x="0" y="34"/>
                    <a:pt x="0" y="31"/>
                  </a:cubicBezTo>
                  <a:cubicBezTo>
                    <a:pt x="0" y="23"/>
                    <a:pt x="2" y="21"/>
                    <a:pt x="6" y="18"/>
                  </a:cubicBezTo>
                  <a:cubicBezTo>
                    <a:pt x="8" y="16"/>
                    <a:pt x="7" y="11"/>
                    <a:pt x="8" y="10"/>
                  </a:cubicBezTo>
                  <a:cubicBezTo>
                    <a:pt x="14" y="4"/>
                    <a:pt x="21" y="0"/>
                    <a:pt x="31" y="0"/>
                  </a:cubicBezTo>
                  <a:cubicBezTo>
                    <a:pt x="31" y="0"/>
                    <a:pt x="40" y="2"/>
                    <a:pt x="40" y="2"/>
                  </a:cubicBezTo>
                  <a:cubicBezTo>
                    <a:pt x="37" y="8"/>
                    <a:pt x="28" y="9"/>
                    <a:pt x="28" y="17"/>
                  </a:cubicBezTo>
                  <a:cubicBezTo>
                    <a:pt x="28" y="19"/>
                    <a:pt x="29" y="20"/>
                    <a:pt x="30" y="20"/>
                  </a:cubicBezTo>
                  <a:cubicBezTo>
                    <a:pt x="30" y="22"/>
                    <a:pt x="30" y="25"/>
                    <a:pt x="30" y="25"/>
                  </a:cubicBezTo>
                  <a:cubicBezTo>
                    <a:pt x="30" y="28"/>
                    <a:pt x="30" y="30"/>
                    <a:pt x="33" y="30"/>
                  </a:cubicBezTo>
                  <a:cubicBezTo>
                    <a:pt x="35" y="30"/>
                    <a:pt x="39" y="27"/>
                    <a:pt x="39" y="25"/>
                  </a:cubicBezTo>
                  <a:cubicBezTo>
                    <a:pt x="39" y="22"/>
                    <a:pt x="36" y="20"/>
                    <a:pt x="36" y="17"/>
                  </a:cubicBezTo>
                  <a:cubicBezTo>
                    <a:pt x="36" y="6"/>
                    <a:pt x="55" y="2"/>
                    <a:pt x="67" y="2"/>
                  </a:cubicBezTo>
                  <a:cubicBezTo>
                    <a:pt x="74" y="2"/>
                    <a:pt x="78" y="12"/>
                    <a:pt x="78" y="19"/>
                  </a:cubicBezTo>
                  <a:cubicBezTo>
                    <a:pt x="78" y="20"/>
                    <a:pt x="77" y="25"/>
                    <a:pt x="78" y="25"/>
                  </a:cubicBezTo>
                  <a:cubicBezTo>
                    <a:pt x="80" y="25"/>
                    <a:pt x="81" y="22"/>
                    <a:pt x="84" y="22"/>
                  </a:cubicBezTo>
                  <a:cubicBezTo>
                    <a:pt x="87" y="22"/>
                    <a:pt x="88" y="25"/>
                    <a:pt x="91" y="25"/>
                  </a:cubicBezTo>
                  <a:cubicBezTo>
                    <a:pt x="95" y="25"/>
                    <a:pt x="97" y="17"/>
                    <a:pt x="102" y="17"/>
                  </a:cubicBezTo>
                  <a:cubicBezTo>
                    <a:pt x="107" y="17"/>
                    <a:pt x="120" y="19"/>
                    <a:pt x="124" y="22"/>
                  </a:cubicBezTo>
                  <a:cubicBezTo>
                    <a:pt x="130" y="26"/>
                    <a:pt x="132" y="36"/>
                    <a:pt x="141" y="36"/>
                  </a:cubicBezTo>
                  <a:cubicBezTo>
                    <a:pt x="146" y="36"/>
                    <a:pt x="146" y="36"/>
                    <a:pt x="149" y="36"/>
                  </a:cubicBezTo>
                  <a:cubicBezTo>
                    <a:pt x="152" y="36"/>
                    <a:pt x="159" y="37"/>
                    <a:pt x="158" y="42"/>
                  </a:cubicBezTo>
                  <a:cubicBezTo>
                    <a:pt x="166" y="44"/>
                    <a:pt x="170" y="49"/>
                    <a:pt x="178" y="50"/>
                  </a:cubicBezTo>
                  <a:cubicBezTo>
                    <a:pt x="178" y="55"/>
                    <a:pt x="178" y="55"/>
                    <a:pt x="178" y="55"/>
                  </a:cubicBezTo>
                  <a:cubicBezTo>
                    <a:pt x="180" y="55"/>
                    <a:pt x="183" y="55"/>
                    <a:pt x="183" y="55"/>
                  </a:cubicBezTo>
                  <a:cubicBezTo>
                    <a:pt x="187" y="55"/>
                    <a:pt x="189" y="58"/>
                    <a:pt x="191" y="62"/>
                  </a:cubicBezTo>
                  <a:cubicBezTo>
                    <a:pt x="187" y="62"/>
                    <a:pt x="183" y="62"/>
                    <a:pt x="181" y="66"/>
                  </a:cubicBezTo>
                  <a:cubicBezTo>
                    <a:pt x="186" y="66"/>
                    <a:pt x="187" y="66"/>
                    <a:pt x="190" y="66"/>
                  </a:cubicBezTo>
                  <a:cubicBezTo>
                    <a:pt x="191" y="66"/>
                    <a:pt x="193" y="67"/>
                    <a:pt x="194" y="69"/>
                  </a:cubicBezTo>
                  <a:cubicBezTo>
                    <a:pt x="189" y="71"/>
                    <a:pt x="187" y="71"/>
                    <a:pt x="184" y="75"/>
                  </a:cubicBezTo>
                  <a:cubicBezTo>
                    <a:pt x="187" y="77"/>
                    <a:pt x="189" y="78"/>
                    <a:pt x="192" y="78"/>
                  </a:cubicBezTo>
                  <a:cubicBezTo>
                    <a:pt x="193" y="84"/>
                    <a:pt x="201" y="87"/>
                    <a:pt x="207" y="88"/>
                  </a:cubicBezTo>
                  <a:cubicBezTo>
                    <a:pt x="207" y="93"/>
                    <a:pt x="209" y="98"/>
                    <a:pt x="213" y="98"/>
                  </a:cubicBezTo>
                  <a:cubicBezTo>
                    <a:pt x="219" y="98"/>
                    <a:pt x="221" y="94"/>
                    <a:pt x="223" y="99"/>
                  </a:cubicBezTo>
                  <a:cubicBezTo>
                    <a:pt x="225" y="101"/>
                    <a:pt x="227" y="101"/>
                    <a:pt x="228" y="101"/>
                  </a:cubicBezTo>
                  <a:cubicBezTo>
                    <a:pt x="234" y="101"/>
                    <a:pt x="236" y="103"/>
                    <a:pt x="236" y="107"/>
                  </a:cubicBezTo>
                  <a:cubicBezTo>
                    <a:pt x="236" y="111"/>
                    <a:pt x="231" y="112"/>
                    <a:pt x="227" y="112"/>
                  </a:cubicBezTo>
                  <a:cubicBezTo>
                    <a:pt x="228" y="115"/>
                    <a:pt x="227" y="114"/>
                    <a:pt x="227" y="116"/>
                  </a:cubicBezTo>
                  <a:cubicBezTo>
                    <a:pt x="227" y="117"/>
                    <a:pt x="227" y="119"/>
                    <a:pt x="221" y="119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0">
              <a:extLst>
                <a:ext uri="{FF2B5EF4-FFF2-40B4-BE49-F238E27FC236}">
                  <a16:creationId xmlns:a16="http://schemas.microsoft.com/office/drawing/2014/main" id="{922DCD33-D3A3-7931-60AA-C633E25F9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0563" y="1873251"/>
              <a:ext cx="23813" cy="22225"/>
            </a:xfrm>
            <a:custGeom>
              <a:avLst/>
              <a:gdLst>
                <a:gd name="T0" fmla="*/ 6 w 6"/>
                <a:gd name="T1" fmla="*/ 4 h 6"/>
                <a:gd name="T2" fmla="*/ 0 w 6"/>
                <a:gd name="T3" fmla="*/ 4 h 6"/>
                <a:gd name="T4" fmla="*/ 6 w 6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4" y="6"/>
                    <a:pt x="3" y="6"/>
                    <a:pt x="0" y="4"/>
                  </a:cubicBezTo>
                  <a:cubicBezTo>
                    <a:pt x="3" y="0"/>
                    <a:pt x="3" y="2"/>
                    <a:pt x="6" y="4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31">
              <a:extLst>
                <a:ext uri="{FF2B5EF4-FFF2-40B4-BE49-F238E27FC236}">
                  <a16:creationId xmlns:a16="http://schemas.microsoft.com/office/drawing/2014/main" id="{DFC3625D-E988-0F2A-8895-9013207F2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238" y="1743076"/>
              <a:ext cx="23813" cy="28575"/>
            </a:xfrm>
            <a:custGeom>
              <a:avLst/>
              <a:gdLst>
                <a:gd name="T0" fmla="*/ 0 w 6"/>
                <a:gd name="T1" fmla="*/ 2 h 7"/>
                <a:gd name="T2" fmla="*/ 6 w 6"/>
                <a:gd name="T3" fmla="*/ 7 h 7"/>
                <a:gd name="T4" fmla="*/ 0 w 6"/>
                <a:gd name="T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7">
                  <a:moveTo>
                    <a:pt x="0" y="2"/>
                  </a:moveTo>
                  <a:cubicBezTo>
                    <a:pt x="4" y="0"/>
                    <a:pt x="4" y="4"/>
                    <a:pt x="6" y="7"/>
                  </a:cubicBezTo>
                  <a:cubicBezTo>
                    <a:pt x="2" y="6"/>
                    <a:pt x="0" y="4"/>
                    <a:pt x="0" y="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32">
              <a:extLst>
                <a:ext uri="{FF2B5EF4-FFF2-40B4-BE49-F238E27FC236}">
                  <a16:creationId xmlns:a16="http://schemas.microsoft.com/office/drawing/2014/main" id="{03A582FE-A54F-8CEB-4E93-6EC1B2AFA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175" y="631826"/>
              <a:ext cx="981075" cy="515938"/>
            </a:xfrm>
            <a:custGeom>
              <a:avLst/>
              <a:gdLst>
                <a:gd name="T0" fmla="*/ 200 w 251"/>
                <a:gd name="T1" fmla="*/ 10 h 132"/>
                <a:gd name="T2" fmla="*/ 228 w 251"/>
                <a:gd name="T3" fmla="*/ 6 h 132"/>
                <a:gd name="T4" fmla="*/ 251 w 251"/>
                <a:gd name="T5" fmla="*/ 18 h 132"/>
                <a:gd name="T6" fmla="*/ 204 w 251"/>
                <a:gd name="T7" fmla="*/ 33 h 132"/>
                <a:gd name="T8" fmla="*/ 192 w 251"/>
                <a:gd name="T9" fmla="*/ 48 h 132"/>
                <a:gd name="T10" fmla="*/ 150 w 251"/>
                <a:gd name="T11" fmla="*/ 70 h 132"/>
                <a:gd name="T12" fmla="*/ 140 w 251"/>
                <a:gd name="T13" fmla="*/ 76 h 132"/>
                <a:gd name="T14" fmla="*/ 140 w 251"/>
                <a:gd name="T15" fmla="*/ 88 h 132"/>
                <a:gd name="T16" fmla="*/ 113 w 251"/>
                <a:gd name="T17" fmla="*/ 102 h 132"/>
                <a:gd name="T18" fmla="*/ 103 w 251"/>
                <a:gd name="T19" fmla="*/ 119 h 132"/>
                <a:gd name="T20" fmla="*/ 115 w 251"/>
                <a:gd name="T21" fmla="*/ 122 h 132"/>
                <a:gd name="T22" fmla="*/ 82 w 251"/>
                <a:gd name="T23" fmla="*/ 127 h 132"/>
                <a:gd name="T24" fmla="*/ 52 w 251"/>
                <a:gd name="T25" fmla="*/ 130 h 132"/>
                <a:gd name="T26" fmla="*/ 21 w 251"/>
                <a:gd name="T27" fmla="*/ 127 h 132"/>
                <a:gd name="T28" fmla="*/ 39 w 251"/>
                <a:gd name="T29" fmla="*/ 114 h 132"/>
                <a:gd name="T30" fmla="*/ 37 w 251"/>
                <a:gd name="T31" fmla="*/ 102 h 132"/>
                <a:gd name="T32" fmla="*/ 60 w 251"/>
                <a:gd name="T33" fmla="*/ 110 h 132"/>
                <a:gd name="T34" fmla="*/ 43 w 251"/>
                <a:gd name="T35" fmla="*/ 96 h 132"/>
                <a:gd name="T36" fmla="*/ 36 w 251"/>
                <a:gd name="T37" fmla="*/ 98 h 132"/>
                <a:gd name="T38" fmla="*/ 44 w 251"/>
                <a:gd name="T39" fmla="*/ 85 h 132"/>
                <a:gd name="T40" fmla="*/ 41 w 251"/>
                <a:gd name="T41" fmla="*/ 63 h 132"/>
                <a:gd name="T42" fmla="*/ 43 w 251"/>
                <a:gd name="T43" fmla="*/ 57 h 132"/>
                <a:gd name="T44" fmla="*/ 63 w 251"/>
                <a:gd name="T45" fmla="*/ 58 h 132"/>
                <a:gd name="T46" fmla="*/ 70 w 251"/>
                <a:gd name="T47" fmla="*/ 59 h 132"/>
                <a:gd name="T48" fmla="*/ 86 w 251"/>
                <a:gd name="T49" fmla="*/ 56 h 132"/>
                <a:gd name="T50" fmla="*/ 96 w 251"/>
                <a:gd name="T51" fmla="*/ 48 h 132"/>
                <a:gd name="T52" fmla="*/ 64 w 251"/>
                <a:gd name="T53" fmla="*/ 52 h 132"/>
                <a:gd name="T54" fmla="*/ 47 w 251"/>
                <a:gd name="T55" fmla="*/ 49 h 132"/>
                <a:gd name="T56" fmla="*/ 37 w 251"/>
                <a:gd name="T57" fmla="*/ 52 h 132"/>
                <a:gd name="T58" fmla="*/ 29 w 251"/>
                <a:gd name="T59" fmla="*/ 43 h 132"/>
                <a:gd name="T60" fmla="*/ 33 w 251"/>
                <a:gd name="T61" fmla="*/ 34 h 132"/>
                <a:gd name="T62" fmla="*/ 16 w 251"/>
                <a:gd name="T63" fmla="*/ 39 h 132"/>
                <a:gd name="T64" fmla="*/ 19 w 251"/>
                <a:gd name="T65" fmla="*/ 31 h 132"/>
                <a:gd name="T66" fmla="*/ 6 w 251"/>
                <a:gd name="T67" fmla="*/ 33 h 132"/>
                <a:gd name="T68" fmla="*/ 28 w 251"/>
                <a:gd name="T69" fmla="*/ 23 h 132"/>
                <a:gd name="T70" fmla="*/ 37 w 251"/>
                <a:gd name="T71" fmla="*/ 20 h 132"/>
                <a:gd name="T72" fmla="*/ 68 w 251"/>
                <a:gd name="T73" fmla="*/ 20 h 132"/>
                <a:gd name="T74" fmla="*/ 88 w 251"/>
                <a:gd name="T75" fmla="*/ 7 h 132"/>
                <a:gd name="T76" fmla="*/ 127 w 251"/>
                <a:gd name="T77" fmla="*/ 3 h 132"/>
                <a:gd name="T78" fmla="*/ 142 w 251"/>
                <a:gd name="T79" fmla="*/ 5 h 132"/>
                <a:gd name="T80" fmla="*/ 160 w 251"/>
                <a:gd name="T81" fmla="*/ 2 h 132"/>
                <a:gd name="T82" fmla="*/ 205 w 251"/>
                <a:gd name="T83" fmla="*/ 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1" h="132">
                  <a:moveTo>
                    <a:pt x="205" y="7"/>
                  </a:moveTo>
                  <a:cubicBezTo>
                    <a:pt x="203" y="9"/>
                    <a:pt x="202" y="9"/>
                    <a:pt x="200" y="10"/>
                  </a:cubicBezTo>
                  <a:cubicBezTo>
                    <a:pt x="223" y="3"/>
                    <a:pt x="223" y="3"/>
                    <a:pt x="223" y="3"/>
                  </a:cubicBezTo>
                  <a:cubicBezTo>
                    <a:pt x="225" y="4"/>
                    <a:pt x="226" y="5"/>
                    <a:pt x="228" y="6"/>
                  </a:cubicBezTo>
                  <a:cubicBezTo>
                    <a:pt x="231" y="6"/>
                    <a:pt x="231" y="9"/>
                    <a:pt x="233" y="10"/>
                  </a:cubicBezTo>
                  <a:cubicBezTo>
                    <a:pt x="236" y="14"/>
                    <a:pt x="251" y="12"/>
                    <a:pt x="251" y="18"/>
                  </a:cubicBezTo>
                  <a:cubicBezTo>
                    <a:pt x="251" y="21"/>
                    <a:pt x="246" y="20"/>
                    <a:pt x="244" y="22"/>
                  </a:cubicBezTo>
                  <a:cubicBezTo>
                    <a:pt x="233" y="30"/>
                    <a:pt x="219" y="25"/>
                    <a:pt x="204" y="33"/>
                  </a:cubicBezTo>
                  <a:cubicBezTo>
                    <a:pt x="206" y="36"/>
                    <a:pt x="218" y="33"/>
                    <a:pt x="225" y="34"/>
                  </a:cubicBezTo>
                  <a:cubicBezTo>
                    <a:pt x="218" y="40"/>
                    <a:pt x="202" y="44"/>
                    <a:pt x="192" y="48"/>
                  </a:cubicBezTo>
                  <a:cubicBezTo>
                    <a:pt x="181" y="51"/>
                    <a:pt x="174" y="63"/>
                    <a:pt x="165" y="69"/>
                  </a:cubicBezTo>
                  <a:cubicBezTo>
                    <a:pt x="161" y="72"/>
                    <a:pt x="155" y="69"/>
                    <a:pt x="150" y="70"/>
                  </a:cubicBezTo>
                  <a:cubicBezTo>
                    <a:pt x="144" y="72"/>
                    <a:pt x="137" y="73"/>
                    <a:pt x="132" y="76"/>
                  </a:cubicBezTo>
                  <a:cubicBezTo>
                    <a:pt x="140" y="76"/>
                    <a:pt x="140" y="76"/>
                    <a:pt x="140" y="76"/>
                  </a:cubicBezTo>
                  <a:cubicBezTo>
                    <a:pt x="141" y="83"/>
                    <a:pt x="138" y="82"/>
                    <a:pt x="132" y="82"/>
                  </a:cubicBezTo>
                  <a:cubicBezTo>
                    <a:pt x="136" y="83"/>
                    <a:pt x="139" y="84"/>
                    <a:pt x="140" y="88"/>
                  </a:cubicBezTo>
                  <a:cubicBezTo>
                    <a:pt x="134" y="91"/>
                    <a:pt x="132" y="98"/>
                    <a:pt x="127" y="102"/>
                  </a:cubicBezTo>
                  <a:cubicBezTo>
                    <a:pt x="115" y="102"/>
                    <a:pt x="115" y="102"/>
                    <a:pt x="113" y="102"/>
                  </a:cubicBezTo>
                  <a:cubicBezTo>
                    <a:pt x="114" y="104"/>
                    <a:pt x="115" y="104"/>
                    <a:pt x="115" y="106"/>
                  </a:cubicBezTo>
                  <a:cubicBezTo>
                    <a:pt x="115" y="115"/>
                    <a:pt x="103" y="110"/>
                    <a:pt x="103" y="119"/>
                  </a:cubicBezTo>
                  <a:cubicBezTo>
                    <a:pt x="107" y="119"/>
                    <a:pt x="108" y="119"/>
                    <a:pt x="110" y="119"/>
                  </a:cubicBezTo>
                  <a:cubicBezTo>
                    <a:pt x="111" y="119"/>
                    <a:pt x="115" y="119"/>
                    <a:pt x="115" y="122"/>
                  </a:cubicBezTo>
                  <a:cubicBezTo>
                    <a:pt x="115" y="127"/>
                    <a:pt x="98" y="132"/>
                    <a:pt x="92" y="132"/>
                  </a:cubicBezTo>
                  <a:cubicBezTo>
                    <a:pt x="85" y="132"/>
                    <a:pt x="88" y="127"/>
                    <a:pt x="82" y="127"/>
                  </a:cubicBezTo>
                  <a:cubicBezTo>
                    <a:pt x="74" y="127"/>
                    <a:pt x="68" y="127"/>
                    <a:pt x="61" y="127"/>
                  </a:cubicBezTo>
                  <a:cubicBezTo>
                    <a:pt x="58" y="127"/>
                    <a:pt x="56" y="130"/>
                    <a:pt x="52" y="130"/>
                  </a:cubicBezTo>
                  <a:cubicBezTo>
                    <a:pt x="43" y="130"/>
                    <a:pt x="35" y="128"/>
                    <a:pt x="25" y="125"/>
                  </a:cubicBezTo>
                  <a:cubicBezTo>
                    <a:pt x="24" y="126"/>
                    <a:pt x="23" y="127"/>
                    <a:pt x="21" y="127"/>
                  </a:cubicBezTo>
                  <a:cubicBezTo>
                    <a:pt x="19" y="127"/>
                    <a:pt x="18" y="126"/>
                    <a:pt x="18" y="125"/>
                  </a:cubicBezTo>
                  <a:cubicBezTo>
                    <a:pt x="18" y="114"/>
                    <a:pt x="33" y="118"/>
                    <a:pt x="39" y="114"/>
                  </a:cubicBezTo>
                  <a:cubicBezTo>
                    <a:pt x="36" y="111"/>
                    <a:pt x="30" y="110"/>
                    <a:pt x="30" y="105"/>
                  </a:cubicBezTo>
                  <a:cubicBezTo>
                    <a:pt x="30" y="101"/>
                    <a:pt x="34" y="102"/>
                    <a:pt x="37" y="102"/>
                  </a:cubicBezTo>
                  <a:cubicBezTo>
                    <a:pt x="46" y="102"/>
                    <a:pt x="49" y="107"/>
                    <a:pt x="55" y="110"/>
                  </a:cubicBezTo>
                  <a:cubicBezTo>
                    <a:pt x="60" y="110"/>
                    <a:pt x="60" y="110"/>
                    <a:pt x="60" y="110"/>
                  </a:cubicBezTo>
                  <a:cubicBezTo>
                    <a:pt x="56" y="106"/>
                    <a:pt x="47" y="103"/>
                    <a:pt x="47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1" y="97"/>
                    <a:pt x="41" y="97"/>
                    <a:pt x="40" y="98"/>
                  </a:cubicBezTo>
                  <a:cubicBezTo>
                    <a:pt x="36" y="98"/>
                    <a:pt x="36" y="98"/>
                    <a:pt x="36" y="98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8" y="90"/>
                    <a:pt x="40" y="86"/>
                    <a:pt x="44" y="85"/>
                  </a:cubicBezTo>
                  <a:cubicBezTo>
                    <a:pt x="51" y="83"/>
                    <a:pt x="60" y="85"/>
                    <a:pt x="60" y="77"/>
                  </a:cubicBezTo>
                  <a:cubicBezTo>
                    <a:pt x="60" y="68"/>
                    <a:pt x="41" y="68"/>
                    <a:pt x="41" y="63"/>
                  </a:cubicBezTo>
                  <a:cubicBezTo>
                    <a:pt x="41" y="60"/>
                    <a:pt x="45" y="61"/>
                    <a:pt x="48" y="61"/>
                  </a:cubicBezTo>
                  <a:cubicBezTo>
                    <a:pt x="45" y="61"/>
                    <a:pt x="44" y="59"/>
                    <a:pt x="43" y="57"/>
                  </a:cubicBezTo>
                  <a:cubicBezTo>
                    <a:pt x="45" y="57"/>
                    <a:pt x="46" y="57"/>
                    <a:pt x="48" y="57"/>
                  </a:cubicBezTo>
                  <a:cubicBezTo>
                    <a:pt x="51" y="57"/>
                    <a:pt x="57" y="56"/>
                    <a:pt x="63" y="58"/>
                  </a:cubicBezTo>
                  <a:cubicBezTo>
                    <a:pt x="70" y="60"/>
                    <a:pt x="73" y="68"/>
                    <a:pt x="81" y="68"/>
                  </a:cubicBezTo>
                  <a:cubicBezTo>
                    <a:pt x="79" y="66"/>
                    <a:pt x="70" y="60"/>
                    <a:pt x="70" y="59"/>
                  </a:cubicBezTo>
                  <a:cubicBezTo>
                    <a:pt x="70" y="57"/>
                    <a:pt x="72" y="57"/>
                    <a:pt x="72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92" y="53"/>
                    <a:pt x="97" y="52"/>
                    <a:pt x="100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0" y="52"/>
                    <a:pt x="84" y="54"/>
                    <a:pt x="74" y="54"/>
                  </a:cubicBezTo>
                  <a:cubicBezTo>
                    <a:pt x="69" y="54"/>
                    <a:pt x="67" y="52"/>
                    <a:pt x="64" y="52"/>
                  </a:cubicBezTo>
                  <a:cubicBezTo>
                    <a:pt x="62" y="52"/>
                    <a:pt x="61" y="55"/>
                    <a:pt x="59" y="55"/>
                  </a:cubicBezTo>
                  <a:cubicBezTo>
                    <a:pt x="53" y="55"/>
                    <a:pt x="45" y="53"/>
                    <a:pt x="47" y="49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1" y="51"/>
                    <a:pt x="40" y="52"/>
                    <a:pt x="37" y="52"/>
                  </a:cubicBezTo>
                  <a:cubicBezTo>
                    <a:pt x="31" y="52"/>
                    <a:pt x="23" y="49"/>
                    <a:pt x="21" y="46"/>
                  </a:cubicBezTo>
                  <a:cubicBezTo>
                    <a:pt x="23" y="45"/>
                    <a:pt x="25" y="43"/>
                    <a:pt x="29" y="43"/>
                  </a:cubicBezTo>
                  <a:cubicBezTo>
                    <a:pt x="24" y="43"/>
                    <a:pt x="18" y="43"/>
                    <a:pt x="16" y="43"/>
                  </a:cubicBezTo>
                  <a:cubicBezTo>
                    <a:pt x="19" y="35"/>
                    <a:pt x="26" y="36"/>
                    <a:pt x="33" y="34"/>
                  </a:cubicBezTo>
                  <a:cubicBezTo>
                    <a:pt x="31" y="33"/>
                    <a:pt x="30" y="33"/>
                    <a:pt x="28" y="33"/>
                  </a:cubicBezTo>
                  <a:cubicBezTo>
                    <a:pt x="22" y="33"/>
                    <a:pt x="22" y="39"/>
                    <a:pt x="16" y="39"/>
                  </a:cubicBezTo>
                  <a:cubicBezTo>
                    <a:pt x="15" y="39"/>
                    <a:pt x="12" y="37"/>
                    <a:pt x="11" y="36"/>
                  </a:cubicBezTo>
                  <a:cubicBezTo>
                    <a:pt x="14" y="33"/>
                    <a:pt x="16" y="32"/>
                    <a:pt x="1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9" y="32"/>
                    <a:pt x="7" y="33"/>
                    <a:pt x="6" y="33"/>
                  </a:cubicBezTo>
                  <a:cubicBezTo>
                    <a:pt x="5" y="33"/>
                    <a:pt x="1" y="33"/>
                    <a:pt x="0" y="33"/>
                  </a:cubicBezTo>
                  <a:cubicBezTo>
                    <a:pt x="1" y="26"/>
                    <a:pt x="20" y="23"/>
                    <a:pt x="28" y="23"/>
                  </a:cubicBezTo>
                  <a:cubicBezTo>
                    <a:pt x="32" y="23"/>
                    <a:pt x="34" y="23"/>
                    <a:pt x="35" y="23"/>
                  </a:cubicBezTo>
                  <a:cubicBezTo>
                    <a:pt x="36" y="23"/>
                    <a:pt x="37" y="22"/>
                    <a:pt x="37" y="20"/>
                  </a:cubicBezTo>
                  <a:cubicBezTo>
                    <a:pt x="46" y="20"/>
                    <a:pt x="43" y="14"/>
                    <a:pt x="49" y="14"/>
                  </a:cubicBezTo>
                  <a:cubicBezTo>
                    <a:pt x="54" y="14"/>
                    <a:pt x="65" y="20"/>
                    <a:pt x="68" y="20"/>
                  </a:cubicBezTo>
                  <a:cubicBezTo>
                    <a:pt x="70" y="14"/>
                    <a:pt x="74" y="8"/>
                    <a:pt x="82" y="8"/>
                  </a:cubicBezTo>
                  <a:cubicBezTo>
                    <a:pt x="87" y="8"/>
                    <a:pt x="84" y="10"/>
                    <a:pt x="88" y="7"/>
                  </a:cubicBezTo>
                  <a:cubicBezTo>
                    <a:pt x="89" y="4"/>
                    <a:pt x="92" y="3"/>
                    <a:pt x="94" y="3"/>
                  </a:cubicBezTo>
                  <a:cubicBezTo>
                    <a:pt x="109" y="3"/>
                    <a:pt x="113" y="3"/>
                    <a:pt x="127" y="3"/>
                  </a:cubicBezTo>
                  <a:cubicBezTo>
                    <a:pt x="128" y="2"/>
                    <a:pt x="129" y="1"/>
                    <a:pt x="131" y="1"/>
                  </a:cubicBezTo>
                  <a:cubicBezTo>
                    <a:pt x="136" y="1"/>
                    <a:pt x="138" y="5"/>
                    <a:pt x="142" y="5"/>
                  </a:cubicBezTo>
                  <a:cubicBezTo>
                    <a:pt x="146" y="5"/>
                    <a:pt x="147" y="0"/>
                    <a:pt x="151" y="0"/>
                  </a:cubicBezTo>
                  <a:cubicBezTo>
                    <a:pt x="155" y="0"/>
                    <a:pt x="157" y="2"/>
                    <a:pt x="160" y="2"/>
                  </a:cubicBezTo>
                  <a:cubicBezTo>
                    <a:pt x="163" y="2"/>
                    <a:pt x="165" y="2"/>
                    <a:pt x="168" y="2"/>
                  </a:cubicBezTo>
                  <a:cubicBezTo>
                    <a:pt x="175" y="2"/>
                    <a:pt x="199" y="1"/>
                    <a:pt x="205" y="7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33">
              <a:extLst>
                <a:ext uri="{FF2B5EF4-FFF2-40B4-BE49-F238E27FC236}">
                  <a16:creationId xmlns:a16="http://schemas.microsoft.com/office/drawing/2014/main" id="{6BA3A2FB-D99F-6991-3DFA-FAE1B8E3D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713" y="581026"/>
              <a:ext cx="1924050" cy="1463675"/>
            </a:xfrm>
            <a:custGeom>
              <a:avLst/>
              <a:gdLst>
                <a:gd name="T0" fmla="*/ 182 w 492"/>
                <a:gd name="T1" fmla="*/ 242 h 374"/>
                <a:gd name="T2" fmla="*/ 173 w 492"/>
                <a:gd name="T3" fmla="*/ 234 h 374"/>
                <a:gd name="T4" fmla="*/ 148 w 492"/>
                <a:gd name="T5" fmla="*/ 219 h 374"/>
                <a:gd name="T6" fmla="*/ 139 w 492"/>
                <a:gd name="T7" fmla="*/ 196 h 374"/>
                <a:gd name="T8" fmla="*/ 71 w 492"/>
                <a:gd name="T9" fmla="*/ 142 h 374"/>
                <a:gd name="T10" fmla="*/ 47 w 492"/>
                <a:gd name="T11" fmla="*/ 145 h 374"/>
                <a:gd name="T12" fmla="*/ 27 w 492"/>
                <a:gd name="T13" fmla="*/ 141 h 374"/>
                <a:gd name="T14" fmla="*/ 12 w 492"/>
                <a:gd name="T15" fmla="*/ 132 h 374"/>
                <a:gd name="T16" fmla="*/ 33 w 492"/>
                <a:gd name="T17" fmla="*/ 124 h 374"/>
                <a:gd name="T18" fmla="*/ 41 w 492"/>
                <a:gd name="T19" fmla="*/ 118 h 374"/>
                <a:gd name="T20" fmla="*/ 0 w 492"/>
                <a:gd name="T21" fmla="*/ 108 h 374"/>
                <a:gd name="T22" fmla="*/ 54 w 492"/>
                <a:gd name="T23" fmla="*/ 92 h 374"/>
                <a:gd name="T24" fmla="*/ 46 w 492"/>
                <a:gd name="T25" fmla="*/ 66 h 374"/>
                <a:gd name="T26" fmla="*/ 93 w 492"/>
                <a:gd name="T27" fmla="*/ 39 h 374"/>
                <a:gd name="T28" fmla="*/ 154 w 492"/>
                <a:gd name="T29" fmla="*/ 36 h 374"/>
                <a:gd name="T30" fmla="*/ 169 w 492"/>
                <a:gd name="T31" fmla="*/ 35 h 374"/>
                <a:gd name="T32" fmla="*/ 178 w 492"/>
                <a:gd name="T33" fmla="*/ 25 h 374"/>
                <a:gd name="T34" fmla="*/ 201 w 492"/>
                <a:gd name="T35" fmla="*/ 23 h 374"/>
                <a:gd name="T36" fmla="*/ 231 w 492"/>
                <a:gd name="T37" fmla="*/ 10 h 374"/>
                <a:gd name="T38" fmla="*/ 254 w 492"/>
                <a:gd name="T39" fmla="*/ 8 h 374"/>
                <a:gd name="T40" fmla="*/ 347 w 492"/>
                <a:gd name="T41" fmla="*/ 0 h 374"/>
                <a:gd name="T42" fmla="*/ 386 w 492"/>
                <a:gd name="T43" fmla="*/ 31 h 374"/>
                <a:gd name="T44" fmla="*/ 371 w 492"/>
                <a:gd name="T45" fmla="*/ 49 h 374"/>
                <a:gd name="T46" fmla="*/ 392 w 492"/>
                <a:gd name="T47" fmla="*/ 66 h 374"/>
                <a:gd name="T48" fmla="*/ 444 w 492"/>
                <a:gd name="T49" fmla="*/ 43 h 374"/>
                <a:gd name="T50" fmla="*/ 475 w 492"/>
                <a:gd name="T51" fmla="*/ 33 h 374"/>
                <a:gd name="T52" fmla="*/ 456 w 492"/>
                <a:gd name="T53" fmla="*/ 62 h 374"/>
                <a:gd name="T54" fmla="*/ 449 w 492"/>
                <a:gd name="T55" fmla="*/ 74 h 374"/>
                <a:gd name="T56" fmla="*/ 425 w 492"/>
                <a:gd name="T57" fmla="*/ 98 h 374"/>
                <a:gd name="T58" fmla="*/ 440 w 492"/>
                <a:gd name="T59" fmla="*/ 116 h 374"/>
                <a:gd name="T60" fmla="*/ 427 w 492"/>
                <a:gd name="T61" fmla="*/ 132 h 374"/>
                <a:gd name="T62" fmla="*/ 435 w 492"/>
                <a:gd name="T63" fmla="*/ 153 h 374"/>
                <a:gd name="T64" fmla="*/ 437 w 492"/>
                <a:gd name="T65" fmla="*/ 169 h 374"/>
                <a:gd name="T66" fmla="*/ 411 w 492"/>
                <a:gd name="T67" fmla="*/ 192 h 374"/>
                <a:gd name="T68" fmla="*/ 414 w 492"/>
                <a:gd name="T69" fmla="*/ 198 h 374"/>
                <a:gd name="T70" fmla="*/ 391 w 492"/>
                <a:gd name="T71" fmla="*/ 194 h 374"/>
                <a:gd name="T72" fmla="*/ 411 w 492"/>
                <a:gd name="T73" fmla="*/ 233 h 374"/>
                <a:gd name="T74" fmla="*/ 388 w 492"/>
                <a:gd name="T75" fmla="*/ 226 h 374"/>
                <a:gd name="T76" fmla="*/ 401 w 492"/>
                <a:gd name="T77" fmla="*/ 244 h 374"/>
                <a:gd name="T78" fmla="*/ 337 w 492"/>
                <a:gd name="T79" fmla="*/ 265 h 374"/>
                <a:gd name="T80" fmla="*/ 314 w 492"/>
                <a:gd name="T81" fmla="*/ 290 h 374"/>
                <a:gd name="T82" fmla="*/ 288 w 492"/>
                <a:gd name="T83" fmla="*/ 293 h 374"/>
                <a:gd name="T84" fmla="*/ 261 w 492"/>
                <a:gd name="T85" fmla="*/ 316 h 374"/>
                <a:gd name="T86" fmla="*/ 249 w 492"/>
                <a:gd name="T87" fmla="*/ 341 h 374"/>
                <a:gd name="T88" fmla="*/ 235 w 492"/>
                <a:gd name="T89" fmla="*/ 372 h 374"/>
                <a:gd name="T90" fmla="*/ 203 w 492"/>
                <a:gd name="T91" fmla="*/ 364 h 374"/>
                <a:gd name="T92" fmla="*/ 175 w 492"/>
                <a:gd name="T93" fmla="*/ 325 h 374"/>
                <a:gd name="T94" fmla="*/ 166 w 492"/>
                <a:gd name="T95" fmla="*/ 309 h 374"/>
                <a:gd name="T96" fmla="*/ 154 w 492"/>
                <a:gd name="T97" fmla="*/ 285 h 374"/>
                <a:gd name="T98" fmla="*/ 165 w 492"/>
                <a:gd name="T99" fmla="*/ 262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2" h="374">
                  <a:moveTo>
                    <a:pt x="165" y="262"/>
                  </a:moveTo>
                  <a:cubicBezTo>
                    <a:pt x="169" y="260"/>
                    <a:pt x="169" y="260"/>
                    <a:pt x="173" y="262"/>
                  </a:cubicBezTo>
                  <a:cubicBezTo>
                    <a:pt x="175" y="253"/>
                    <a:pt x="179" y="250"/>
                    <a:pt x="182" y="242"/>
                  </a:cubicBezTo>
                  <a:cubicBezTo>
                    <a:pt x="173" y="240"/>
                    <a:pt x="152" y="238"/>
                    <a:pt x="151" y="230"/>
                  </a:cubicBezTo>
                  <a:cubicBezTo>
                    <a:pt x="154" y="229"/>
                    <a:pt x="153" y="230"/>
                    <a:pt x="156" y="230"/>
                  </a:cubicBezTo>
                  <a:cubicBezTo>
                    <a:pt x="162" y="230"/>
                    <a:pt x="166" y="234"/>
                    <a:pt x="173" y="234"/>
                  </a:cubicBezTo>
                  <a:cubicBezTo>
                    <a:pt x="176" y="234"/>
                    <a:pt x="176" y="232"/>
                    <a:pt x="176" y="230"/>
                  </a:cubicBezTo>
                  <a:cubicBezTo>
                    <a:pt x="167" y="227"/>
                    <a:pt x="165" y="214"/>
                    <a:pt x="155" y="214"/>
                  </a:cubicBezTo>
                  <a:cubicBezTo>
                    <a:pt x="153" y="214"/>
                    <a:pt x="152" y="219"/>
                    <a:pt x="148" y="219"/>
                  </a:cubicBezTo>
                  <a:cubicBezTo>
                    <a:pt x="143" y="219"/>
                    <a:pt x="140" y="218"/>
                    <a:pt x="140" y="214"/>
                  </a:cubicBezTo>
                  <a:cubicBezTo>
                    <a:pt x="140" y="207"/>
                    <a:pt x="147" y="208"/>
                    <a:pt x="147" y="201"/>
                  </a:cubicBezTo>
                  <a:cubicBezTo>
                    <a:pt x="147" y="197"/>
                    <a:pt x="142" y="197"/>
                    <a:pt x="139" y="196"/>
                  </a:cubicBezTo>
                  <a:cubicBezTo>
                    <a:pt x="139" y="192"/>
                    <a:pt x="139" y="192"/>
                    <a:pt x="139" y="192"/>
                  </a:cubicBezTo>
                  <a:cubicBezTo>
                    <a:pt x="131" y="167"/>
                    <a:pt x="111" y="142"/>
                    <a:pt x="79" y="142"/>
                  </a:cubicBezTo>
                  <a:cubicBezTo>
                    <a:pt x="74" y="142"/>
                    <a:pt x="73" y="142"/>
                    <a:pt x="71" y="142"/>
                  </a:cubicBezTo>
                  <a:cubicBezTo>
                    <a:pt x="67" y="142"/>
                    <a:pt x="65" y="146"/>
                    <a:pt x="61" y="146"/>
                  </a:cubicBezTo>
                  <a:cubicBezTo>
                    <a:pt x="59" y="146"/>
                    <a:pt x="56" y="144"/>
                    <a:pt x="53" y="144"/>
                  </a:cubicBezTo>
                  <a:cubicBezTo>
                    <a:pt x="50" y="144"/>
                    <a:pt x="48" y="145"/>
                    <a:pt x="47" y="145"/>
                  </a:cubicBezTo>
                  <a:cubicBezTo>
                    <a:pt x="48" y="146"/>
                    <a:pt x="49" y="147"/>
                    <a:pt x="50" y="147"/>
                  </a:cubicBezTo>
                  <a:cubicBezTo>
                    <a:pt x="48" y="149"/>
                    <a:pt x="48" y="148"/>
                    <a:pt x="46" y="148"/>
                  </a:cubicBezTo>
                  <a:cubicBezTo>
                    <a:pt x="40" y="148"/>
                    <a:pt x="31" y="146"/>
                    <a:pt x="27" y="141"/>
                  </a:cubicBezTo>
                  <a:cubicBezTo>
                    <a:pt x="30" y="140"/>
                    <a:pt x="32" y="139"/>
                    <a:pt x="33" y="137"/>
                  </a:cubicBezTo>
                  <a:cubicBezTo>
                    <a:pt x="29" y="135"/>
                    <a:pt x="25" y="132"/>
                    <a:pt x="22" y="132"/>
                  </a:cubicBezTo>
                  <a:cubicBezTo>
                    <a:pt x="15" y="132"/>
                    <a:pt x="17" y="134"/>
                    <a:pt x="12" y="132"/>
                  </a:cubicBezTo>
                  <a:cubicBezTo>
                    <a:pt x="12" y="128"/>
                    <a:pt x="18" y="126"/>
                    <a:pt x="20" y="126"/>
                  </a:cubicBezTo>
                  <a:cubicBezTo>
                    <a:pt x="23" y="126"/>
                    <a:pt x="25" y="126"/>
                    <a:pt x="27" y="126"/>
                  </a:cubicBezTo>
                  <a:cubicBezTo>
                    <a:pt x="30" y="126"/>
                    <a:pt x="31" y="126"/>
                    <a:pt x="33" y="124"/>
                  </a:cubicBezTo>
                  <a:cubicBezTo>
                    <a:pt x="49" y="124"/>
                    <a:pt x="49" y="124"/>
                    <a:pt x="49" y="124"/>
                  </a:cubicBezTo>
                  <a:cubicBezTo>
                    <a:pt x="52" y="122"/>
                    <a:pt x="52" y="121"/>
                    <a:pt x="53" y="118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41" y="119"/>
                    <a:pt x="40" y="120"/>
                    <a:pt x="38" y="120"/>
                  </a:cubicBezTo>
                  <a:cubicBezTo>
                    <a:pt x="34" y="120"/>
                    <a:pt x="32" y="120"/>
                    <a:pt x="28" y="120"/>
                  </a:cubicBezTo>
                  <a:cubicBezTo>
                    <a:pt x="27" y="120"/>
                    <a:pt x="0" y="113"/>
                    <a:pt x="0" y="108"/>
                  </a:cubicBezTo>
                  <a:cubicBezTo>
                    <a:pt x="0" y="99"/>
                    <a:pt x="10" y="102"/>
                    <a:pt x="16" y="100"/>
                  </a:cubicBezTo>
                  <a:cubicBezTo>
                    <a:pt x="21" y="99"/>
                    <a:pt x="24" y="95"/>
                    <a:pt x="30" y="94"/>
                  </a:cubicBezTo>
                  <a:cubicBezTo>
                    <a:pt x="38" y="91"/>
                    <a:pt x="48" y="95"/>
                    <a:pt x="54" y="92"/>
                  </a:cubicBezTo>
                  <a:cubicBezTo>
                    <a:pt x="59" y="89"/>
                    <a:pt x="62" y="84"/>
                    <a:pt x="62" y="76"/>
                  </a:cubicBezTo>
                  <a:cubicBezTo>
                    <a:pt x="57" y="76"/>
                    <a:pt x="40" y="76"/>
                    <a:pt x="40" y="71"/>
                  </a:cubicBezTo>
                  <a:cubicBezTo>
                    <a:pt x="40" y="68"/>
                    <a:pt x="45" y="67"/>
                    <a:pt x="46" y="66"/>
                  </a:cubicBezTo>
                  <a:cubicBezTo>
                    <a:pt x="56" y="63"/>
                    <a:pt x="69" y="56"/>
                    <a:pt x="75" y="51"/>
                  </a:cubicBezTo>
                  <a:cubicBezTo>
                    <a:pt x="77" y="52"/>
                    <a:pt x="79" y="53"/>
                    <a:pt x="82" y="53"/>
                  </a:cubicBezTo>
                  <a:cubicBezTo>
                    <a:pt x="92" y="53"/>
                    <a:pt x="84" y="40"/>
                    <a:pt x="93" y="39"/>
                  </a:cubicBezTo>
                  <a:cubicBezTo>
                    <a:pt x="105" y="37"/>
                    <a:pt x="109" y="34"/>
                    <a:pt x="120" y="34"/>
                  </a:cubicBezTo>
                  <a:cubicBezTo>
                    <a:pt x="128" y="32"/>
                    <a:pt x="134" y="28"/>
                    <a:pt x="142" y="28"/>
                  </a:cubicBezTo>
                  <a:cubicBezTo>
                    <a:pt x="147" y="28"/>
                    <a:pt x="148" y="36"/>
                    <a:pt x="154" y="36"/>
                  </a:cubicBezTo>
                  <a:cubicBezTo>
                    <a:pt x="154" y="34"/>
                    <a:pt x="152" y="33"/>
                    <a:pt x="152" y="31"/>
                  </a:cubicBezTo>
                  <a:cubicBezTo>
                    <a:pt x="155" y="28"/>
                    <a:pt x="155" y="28"/>
                    <a:pt x="155" y="28"/>
                  </a:cubicBezTo>
                  <a:cubicBezTo>
                    <a:pt x="158" y="33"/>
                    <a:pt x="163" y="33"/>
                    <a:pt x="169" y="35"/>
                  </a:cubicBezTo>
                  <a:cubicBezTo>
                    <a:pt x="170" y="35"/>
                    <a:pt x="173" y="35"/>
                    <a:pt x="173" y="35"/>
                  </a:cubicBezTo>
                  <a:cubicBezTo>
                    <a:pt x="172" y="33"/>
                    <a:pt x="171" y="31"/>
                    <a:pt x="171" y="29"/>
                  </a:cubicBezTo>
                  <a:cubicBezTo>
                    <a:pt x="171" y="25"/>
                    <a:pt x="175" y="25"/>
                    <a:pt x="178" y="25"/>
                  </a:cubicBezTo>
                  <a:cubicBezTo>
                    <a:pt x="190" y="25"/>
                    <a:pt x="197" y="31"/>
                    <a:pt x="204" y="35"/>
                  </a:cubicBezTo>
                  <a:cubicBezTo>
                    <a:pt x="217" y="35"/>
                    <a:pt x="217" y="35"/>
                    <a:pt x="217" y="35"/>
                  </a:cubicBezTo>
                  <a:cubicBezTo>
                    <a:pt x="212" y="33"/>
                    <a:pt x="201" y="29"/>
                    <a:pt x="201" y="23"/>
                  </a:cubicBezTo>
                  <a:cubicBezTo>
                    <a:pt x="201" y="19"/>
                    <a:pt x="209" y="21"/>
                    <a:pt x="212" y="20"/>
                  </a:cubicBezTo>
                  <a:cubicBezTo>
                    <a:pt x="210" y="18"/>
                    <a:pt x="208" y="18"/>
                    <a:pt x="206" y="16"/>
                  </a:cubicBezTo>
                  <a:cubicBezTo>
                    <a:pt x="214" y="12"/>
                    <a:pt x="221" y="10"/>
                    <a:pt x="231" y="10"/>
                  </a:cubicBezTo>
                  <a:cubicBezTo>
                    <a:pt x="238" y="10"/>
                    <a:pt x="242" y="10"/>
                    <a:pt x="248" y="12"/>
                  </a:cubicBezTo>
                  <a:cubicBezTo>
                    <a:pt x="254" y="12"/>
                    <a:pt x="254" y="12"/>
                    <a:pt x="254" y="12"/>
                  </a:cubicBezTo>
                  <a:cubicBezTo>
                    <a:pt x="254" y="8"/>
                    <a:pt x="254" y="8"/>
                    <a:pt x="254" y="8"/>
                  </a:cubicBezTo>
                  <a:cubicBezTo>
                    <a:pt x="259" y="8"/>
                    <a:pt x="261" y="8"/>
                    <a:pt x="266" y="8"/>
                  </a:cubicBezTo>
                  <a:cubicBezTo>
                    <a:pt x="279" y="8"/>
                    <a:pt x="291" y="0"/>
                    <a:pt x="305" y="0"/>
                  </a:cubicBezTo>
                  <a:cubicBezTo>
                    <a:pt x="321" y="0"/>
                    <a:pt x="333" y="0"/>
                    <a:pt x="347" y="0"/>
                  </a:cubicBezTo>
                  <a:cubicBezTo>
                    <a:pt x="364" y="0"/>
                    <a:pt x="376" y="11"/>
                    <a:pt x="390" y="17"/>
                  </a:cubicBezTo>
                  <a:cubicBezTo>
                    <a:pt x="398" y="20"/>
                    <a:pt x="408" y="18"/>
                    <a:pt x="415" y="20"/>
                  </a:cubicBezTo>
                  <a:cubicBezTo>
                    <a:pt x="413" y="30"/>
                    <a:pt x="394" y="29"/>
                    <a:pt x="386" y="31"/>
                  </a:cubicBezTo>
                  <a:cubicBezTo>
                    <a:pt x="323" y="35"/>
                    <a:pt x="323" y="35"/>
                    <a:pt x="323" y="35"/>
                  </a:cubicBezTo>
                  <a:cubicBezTo>
                    <a:pt x="328" y="39"/>
                    <a:pt x="376" y="33"/>
                    <a:pt x="381" y="35"/>
                  </a:cubicBezTo>
                  <a:cubicBezTo>
                    <a:pt x="381" y="37"/>
                    <a:pt x="368" y="49"/>
                    <a:pt x="371" y="49"/>
                  </a:cubicBezTo>
                  <a:cubicBezTo>
                    <a:pt x="378" y="49"/>
                    <a:pt x="395" y="33"/>
                    <a:pt x="404" y="33"/>
                  </a:cubicBezTo>
                  <a:cubicBezTo>
                    <a:pt x="409" y="33"/>
                    <a:pt x="411" y="37"/>
                    <a:pt x="411" y="41"/>
                  </a:cubicBezTo>
                  <a:cubicBezTo>
                    <a:pt x="411" y="44"/>
                    <a:pt x="393" y="64"/>
                    <a:pt x="392" y="66"/>
                  </a:cubicBezTo>
                  <a:cubicBezTo>
                    <a:pt x="400" y="64"/>
                    <a:pt x="414" y="45"/>
                    <a:pt x="419" y="42"/>
                  </a:cubicBezTo>
                  <a:cubicBezTo>
                    <a:pt x="426" y="42"/>
                    <a:pt x="438" y="42"/>
                    <a:pt x="438" y="42"/>
                  </a:cubicBezTo>
                  <a:cubicBezTo>
                    <a:pt x="438" y="42"/>
                    <a:pt x="443" y="43"/>
                    <a:pt x="444" y="43"/>
                  </a:cubicBezTo>
                  <a:cubicBezTo>
                    <a:pt x="450" y="41"/>
                    <a:pt x="451" y="39"/>
                    <a:pt x="455" y="37"/>
                  </a:cubicBezTo>
                  <a:cubicBezTo>
                    <a:pt x="469" y="37"/>
                    <a:pt x="469" y="37"/>
                    <a:pt x="469" y="37"/>
                  </a:cubicBezTo>
                  <a:cubicBezTo>
                    <a:pt x="470" y="34"/>
                    <a:pt x="472" y="33"/>
                    <a:pt x="475" y="33"/>
                  </a:cubicBezTo>
                  <a:cubicBezTo>
                    <a:pt x="478" y="33"/>
                    <a:pt x="492" y="40"/>
                    <a:pt x="492" y="43"/>
                  </a:cubicBezTo>
                  <a:cubicBezTo>
                    <a:pt x="492" y="47"/>
                    <a:pt x="486" y="50"/>
                    <a:pt x="485" y="50"/>
                  </a:cubicBezTo>
                  <a:cubicBezTo>
                    <a:pt x="475" y="53"/>
                    <a:pt x="469" y="62"/>
                    <a:pt x="456" y="62"/>
                  </a:cubicBezTo>
                  <a:cubicBezTo>
                    <a:pt x="460" y="63"/>
                    <a:pt x="460" y="63"/>
                    <a:pt x="462" y="62"/>
                  </a:cubicBezTo>
                  <a:cubicBezTo>
                    <a:pt x="462" y="70"/>
                    <a:pt x="455" y="70"/>
                    <a:pt x="449" y="71"/>
                  </a:cubicBezTo>
                  <a:cubicBezTo>
                    <a:pt x="451" y="75"/>
                    <a:pt x="449" y="72"/>
                    <a:pt x="449" y="74"/>
                  </a:cubicBezTo>
                  <a:cubicBezTo>
                    <a:pt x="449" y="79"/>
                    <a:pt x="442" y="80"/>
                    <a:pt x="436" y="82"/>
                  </a:cubicBezTo>
                  <a:cubicBezTo>
                    <a:pt x="437" y="85"/>
                    <a:pt x="436" y="85"/>
                    <a:pt x="436" y="86"/>
                  </a:cubicBezTo>
                  <a:cubicBezTo>
                    <a:pt x="436" y="92"/>
                    <a:pt x="430" y="94"/>
                    <a:pt x="425" y="98"/>
                  </a:cubicBezTo>
                  <a:cubicBezTo>
                    <a:pt x="422" y="101"/>
                    <a:pt x="422" y="107"/>
                    <a:pt x="420" y="110"/>
                  </a:cubicBezTo>
                  <a:cubicBezTo>
                    <a:pt x="423" y="112"/>
                    <a:pt x="426" y="110"/>
                    <a:pt x="429" y="110"/>
                  </a:cubicBezTo>
                  <a:cubicBezTo>
                    <a:pt x="433" y="110"/>
                    <a:pt x="437" y="114"/>
                    <a:pt x="440" y="116"/>
                  </a:cubicBezTo>
                  <a:cubicBezTo>
                    <a:pt x="439" y="117"/>
                    <a:pt x="437" y="118"/>
                    <a:pt x="435" y="118"/>
                  </a:cubicBezTo>
                  <a:cubicBezTo>
                    <a:pt x="436" y="122"/>
                    <a:pt x="447" y="121"/>
                    <a:pt x="447" y="128"/>
                  </a:cubicBezTo>
                  <a:cubicBezTo>
                    <a:pt x="447" y="134"/>
                    <a:pt x="432" y="132"/>
                    <a:pt x="427" y="132"/>
                  </a:cubicBezTo>
                  <a:cubicBezTo>
                    <a:pt x="424" y="132"/>
                    <a:pt x="422" y="134"/>
                    <a:pt x="422" y="136"/>
                  </a:cubicBezTo>
                  <a:cubicBezTo>
                    <a:pt x="422" y="141"/>
                    <a:pt x="427" y="141"/>
                    <a:pt x="431" y="141"/>
                  </a:cubicBezTo>
                  <a:cubicBezTo>
                    <a:pt x="431" y="147"/>
                    <a:pt x="435" y="149"/>
                    <a:pt x="435" y="153"/>
                  </a:cubicBezTo>
                  <a:cubicBezTo>
                    <a:pt x="435" y="156"/>
                    <a:pt x="434" y="158"/>
                    <a:pt x="435" y="160"/>
                  </a:cubicBezTo>
                  <a:cubicBezTo>
                    <a:pt x="430" y="160"/>
                    <a:pt x="426" y="160"/>
                    <a:pt x="426" y="163"/>
                  </a:cubicBezTo>
                  <a:cubicBezTo>
                    <a:pt x="426" y="168"/>
                    <a:pt x="434" y="168"/>
                    <a:pt x="437" y="169"/>
                  </a:cubicBezTo>
                  <a:cubicBezTo>
                    <a:pt x="436" y="174"/>
                    <a:pt x="430" y="176"/>
                    <a:pt x="424" y="177"/>
                  </a:cubicBezTo>
                  <a:cubicBezTo>
                    <a:pt x="424" y="179"/>
                    <a:pt x="426" y="181"/>
                    <a:pt x="427" y="181"/>
                  </a:cubicBezTo>
                  <a:cubicBezTo>
                    <a:pt x="425" y="190"/>
                    <a:pt x="414" y="186"/>
                    <a:pt x="411" y="192"/>
                  </a:cubicBezTo>
                  <a:cubicBezTo>
                    <a:pt x="408" y="190"/>
                    <a:pt x="405" y="189"/>
                    <a:pt x="403" y="186"/>
                  </a:cubicBezTo>
                  <a:cubicBezTo>
                    <a:pt x="399" y="186"/>
                    <a:pt x="399" y="186"/>
                    <a:pt x="399" y="186"/>
                  </a:cubicBezTo>
                  <a:cubicBezTo>
                    <a:pt x="401" y="193"/>
                    <a:pt x="414" y="191"/>
                    <a:pt x="414" y="198"/>
                  </a:cubicBezTo>
                  <a:cubicBezTo>
                    <a:pt x="414" y="202"/>
                    <a:pt x="413" y="207"/>
                    <a:pt x="410" y="207"/>
                  </a:cubicBezTo>
                  <a:cubicBezTo>
                    <a:pt x="405" y="207"/>
                    <a:pt x="396" y="199"/>
                    <a:pt x="394" y="194"/>
                  </a:cubicBezTo>
                  <a:cubicBezTo>
                    <a:pt x="392" y="194"/>
                    <a:pt x="391" y="194"/>
                    <a:pt x="391" y="194"/>
                  </a:cubicBezTo>
                  <a:cubicBezTo>
                    <a:pt x="391" y="198"/>
                    <a:pt x="391" y="198"/>
                    <a:pt x="391" y="198"/>
                  </a:cubicBezTo>
                  <a:cubicBezTo>
                    <a:pt x="401" y="208"/>
                    <a:pt x="419" y="213"/>
                    <a:pt x="419" y="229"/>
                  </a:cubicBezTo>
                  <a:cubicBezTo>
                    <a:pt x="419" y="233"/>
                    <a:pt x="415" y="233"/>
                    <a:pt x="411" y="233"/>
                  </a:cubicBezTo>
                  <a:cubicBezTo>
                    <a:pt x="398" y="233"/>
                    <a:pt x="401" y="219"/>
                    <a:pt x="389" y="219"/>
                  </a:cubicBezTo>
                  <a:cubicBezTo>
                    <a:pt x="388" y="219"/>
                    <a:pt x="386" y="219"/>
                    <a:pt x="385" y="219"/>
                  </a:cubicBezTo>
                  <a:cubicBezTo>
                    <a:pt x="385" y="223"/>
                    <a:pt x="388" y="223"/>
                    <a:pt x="388" y="226"/>
                  </a:cubicBezTo>
                  <a:cubicBezTo>
                    <a:pt x="388" y="228"/>
                    <a:pt x="383" y="229"/>
                    <a:pt x="381" y="229"/>
                  </a:cubicBezTo>
                  <a:cubicBezTo>
                    <a:pt x="381" y="238"/>
                    <a:pt x="407" y="237"/>
                    <a:pt x="413" y="239"/>
                  </a:cubicBezTo>
                  <a:cubicBezTo>
                    <a:pt x="409" y="242"/>
                    <a:pt x="406" y="243"/>
                    <a:pt x="401" y="244"/>
                  </a:cubicBezTo>
                  <a:cubicBezTo>
                    <a:pt x="391" y="248"/>
                    <a:pt x="388" y="256"/>
                    <a:pt x="380" y="258"/>
                  </a:cubicBezTo>
                  <a:cubicBezTo>
                    <a:pt x="370" y="262"/>
                    <a:pt x="361" y="261"/>
                    <a:pt x="350" y="265"/>
                  </a:cubicBezTo>
                  <a:cubicBezTo>
                    <a:pt x="337" y="265"/>
                    <a:pt x="337" y="265"/>
                    <a:pt x="337" y="265"/>
                  </a:cubicBezTo>
                  <a:cubicBezTo>
                    <a:pt x="334" y="267"/>
                    <a:pt x="331" y="268"/>
                    <a:pt x="331" y="270"/>
                  </a:cubicBezTo>
                  <a:cubicBezTo>
                    <a:pt x="324" y="275"/>
                    <a:pt x="324" y="275"/>
                    <a:pt x="324" y="275"/>
                  </a:cubicBezTo>
                  <a:cubicBezTo>
                    <a:pt x="318" y="280"/>
                    <a:pt x="318" y="285"/>
                    <a:pt x="314" y="290"/>
                  </a:cubicBezTo>
                  <a:cubicBezTo>
                    <a:pt x="308" y="295"/>
                    <a:pt x="298" y="294"/>
                    <a:pt x="292" y="298"/>
                  </a:cubicBezTo>
                  <a:cubicBezTo>
                    <a:pt x="288" y="298"/>
                    <a:pt x="288" y="298"/>
                    <a:pt x="288" y="298"/>
                  </a:cubicBezTo>
                  <a:cubicBezTo>
                    <a:pt x="288" y="293"/>
                    <a:pt x="288" y="293"/>
                    <a:pt x="288" y="293"/>
                  </a:cubicBezTo>
                  <a:cubicBezTo>
                    <a:pt x="284" y="294"/>
                    <a:pt x="285" y="297"/>
                    <a:pt x="282" y="300"/>
                  </a:cubicBezTo>
                  <a:cubicBezTo>
                    <a:pt x="276" y="306"/>
                    <a:pt x="261" y="303"/>
                    <a:pt x="261" y="313"/>
                  </a:cubicBezTo>
                  <a:cubicBezTo>
                    <a:pt x="261" y="314"/>
                    <a:pt x="261" y="315"/>
                    <a:pt x="261" y="316"/>
                  </a:cubicBezTo>
                  <a:cubicBezTo>
                    <a:pt x="261" y="317"/>
                    <a:pt x="259" y="318"/>
                    <a:pt x="259" y="319"/>
                  </a:cubicBezTo>
                  <a:cubicBezTo>
                    <a:pt x="259" y="321"/>
                    <a:pt x="263" y="322"/>
                    <a:pt x="263" y="326"/>
                  </a:cubicBezTo>
                  <a:cubicBezTo>
                    <a:pt x="263" y="335"/>
                    <a:pt x="249" y="332"/>
                    <a:pt x="249" y="341"/>
                  </a:cubicBezTo>
                  <a:cubicBezTo>
                    <a:pt x="249" y="346"/>
                    <a:pt x="249" y="353"/>
                    <a:pt x="249" y="356"/>
                  </a:cubicBezTo>
                  <a:cubicBezTo>
                    <a:pt x="243" y="360"/>
                    <a:pt x="246" y="374"/>
                    <a:pt x="238" y="374"/>
                  </a:cubicBezTo>
                  <a:cubicBezTo>
                    <a:pt x="236" y="374"/>
                    <a:pt x="236" y="373"/>
                    <a:pt x="235" y="372"/>
                  </a:cubicBezTo>
                  <a:cubicBezTo>
                    <a:pt x="232" y="372"/>
                    <a:pt x="231" y="374"/>
                    <a:pt x="229" y="374"/>
                  </a:cubicBezTo>
                  <a:cubicBezTo>
                    <a:pt x="222" y="374"/>
                    <a:pt x="223" y="361"/>
                    <a:pt x="215" y="361"/>
                  </a:cubicBezTo>
                  <a:cubicBezTo>
                    <a:pt x="211" y="361"/>
                    <a:pt x="207" y="364"/>
                    <a:pt x="203" y="364"/>
                  </a:cubicBezTo>
                  <a:cubicBezTo>
                    <a:pt x="201" y="358"/>
                    <a:pt x="199" y="360"/>
                    <a:pt x="194" y="356"/>
                  </a:cubicBezTo>
                  <a:cubicBezTo>
                    <a:pt x="192" y="355"/>
                    <a:pt x="193" y="351"/>
                    <a:pt x="192" y="351"/>
                  </a:cubicBezTo>
                  <a:cubicBezTo>
                    <a:pt x="186" y="346"/>
                    <a:pt x="175" y="333"/>
                    <a:pt x="175" y="325"/>
                  </a:cubicBezTo>
                  <a:cubicBezTo>
                    <a:pt x="175" y="321"/>
                    <a:pt x="178" y="321"/>
                    <a:pt x="180" y="319"/>
                  </a:cubicBezTo>
                  <a:cubicBezTo>
                    <a:pt x="175" y="314"/>
                    <a:pt x="174" y="321"/>
                    <a:pt x="169" y="318"/>
                  </a:cubicBezTo>
                  <a:cubicBezTo>
                    <a:pt x="168" y="317"/>
                    <a:pt x="167" y="312"/>
                    <a:pt x="166" y="309"/>
                  </a:cubicBezTo>
                  <a:cubicBezTo>
                    <a:pt x="164" y="304"/>
                    <a:pt x="157" y="300"/>
                    <a:pt x="157" y="293"/>
                  </a:cubicBezTo>
                  <a:cubicBezTo>
                    <a:pt x="157" y="290"/>
                    <a:pt x="159" y="288"/>
                    <a:pt x="159" y="285"/>
                  </a:cubicBezTo>
                  <a:cubicBezTo>
                    <a:pt x="157" y="284"/>
                    <a:pt x="155" y="284"/>
                    <a:pt x="154" y="285"/>
                  </a:cubicBezTo>
                  <a:cubicBezTo>
                    <a:pt x="154" y="279"/>
                    <a:pt x="154" y="279"/>
                    <a:pt x="154" y="279"/>
                  </a:cubicBezTo>
                  <a:cubicBezTo>
                    <a:pt x="158" y="273"/>
                    <a:pt x="159" y="268"/>
                    <a:pt x="165" y="263"/>
                  </a:cubicBezTo>
                  <a:lnTo>
                    <a:pt x="165" y="262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34">
              <a:extLst>
                <a:ext uri="{FF2B5EF4-FFF2-40B4-BE49-F238E27FC236}">
                  <a16:creationId xmlns:a16="http://schemas.microsoft.com/office/drawing/2014/main" id="{1B2E4512-4131-9F7D-AF54-B28E4D47F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213" y="1504951"/>
              <a:ext cx="93663" cy="61913"/>
            </a:xfrm>
            <a:custGeom>
              <a:avLst/>
              <a:gdLst>
                <a:gd name="T0" fmla="*/ 6 w 24"/>
                <a:gd name="T1" fmla="*/ 16 h 16"/>
                <a:gd name="T2" fmla="*/ 0 w 24"/>
                <a:gd name="T3" fmla="*/ 6 h 16"/>
                <a:gd name="T4" fmla="*/ 6 w 24"/>
                <a:gd name="T5" fmla="*/ 0 h 16"/>
                <a:gd name="T6" fmla="*/ 24 w 24"/>
                <a:gd name="T7" fmla="*/ 10 h 16"/>
                <a:gd name="T8" fmla="*/ 12 w 24"/>
                <a:gd name="T9" fmla="*/ 16 h 16"/>
                <a:gd name="T10" fmla="*/ 6 w 24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6" y="16"/>
                  </a:moveTo>
                  <a:cubicBezTo>
                    <a:pt x="3" y="15"/>
                    <a:pt x="0" y="9"/>
                    <a:pt x="0" y="6"/>
                  </a:cubicBezTo>
                  <a:cubicBezTo>
                    <a:pt x="0" y="1"/>
                    <a:pt x="4" y="0"/>
                    <a:pt x="6" y="0"/>
                  </a:cubicBezTo>
                  <a:cubicBezTo>
                    <a:pt x="14" y="0"/>
                    <a:pt x="16" y="8"/>
                    <a:pt x="24" y="10"/>
                  </a:cubicBezTo>
                  <a:cubicBezTo>
                    <a:pt x="23" y="15"/>
                    <a:pt x="17" y="16"/>
                    <a:pt x="12" y="16"/>
                  </a:cubicBezTo>
                  <a:lnTo>
                    <a:pt x="6" y="16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35">
              <a:extLst>
                <a:ext uri="{FF2B5EF4-FFF2-40B4-BE49-F238E27FC236}">
                  <a16:creationId xmlns:a16="http://schemas.microsoft.com/office/drawing/2014/main" id="{0EF0C3FC-7794-3F29-80CC-342185BDAA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2388" y="1187451"/>
              <a:ext cx="50800" cy="31750"/>
            </a:xfrm>
            <a:custGeom>
              <a:avLst/>
              <a:gdLst>
                <a:gd name="T0" fmla="*/ 4 w 13"/>
                <a:gd name="T1" fmla="*/ 8 h 8"/>
                <a:gd name="T2" fmla="*/ 0 w 13"/>
                <a:gd name="T3" fmla="*/ 4 h 8"/>
                <a:gd name="T4" fmla="*/ 3 w 13"/>
                <a:gd name="T5" fmla="*/ 0 h 8"/>
                <a:gd name="T6" fmla="*/ 8 w 13"/>
                <a:gd name="T7" fmla="*/ 0 h 8"/>
                <a:gd name="T8" fmla="*/ 8 w 13"/>
                <a:gd name="T9" fmla="*/ 4 h 8"/>
                <a:gd name="T10" fmla="*/ 13 w 13"/>
                <a:gd name="T11" fmla="*/ 4 h 8"/>
                <a:gd name="T12" fmla="*/ 4 w 1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1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3"/>
                    <a:pt x="8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5"/>
                    <a:pt x="7" y="8"/>
                    <a:pt x="4" y="8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36">
              <a:extLst>
                <a:ext uri="{FF2B5EF4-FFF2-40B4-BE49-F238E27FC236}">
                  <a16:creationId xmlns:a16="http://schemas.microsoft.com/office/drawing/2014/main" id="{88217219-DABB-F7D7-0E1E-22ECF218A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8100" y="2432051"/>
              <a:ext cx="207963" cy="203200"/>
            </a:xfrm>
            <a:custGeom>
              <a:avLst/>
              <a:gdLst>
                <a:gd name="T0" fmla="*/ 3 w 53"/>
                <a:gd name="T1" fmla="*/ 44 h 52"/>
                <a:gd name="T2" fmla="*/ 0 w 53"/>
                <a:gd name="T3" fmla="*/ 41 h 52"/>
                <a:gd name="T4" fmla="*/ 5 w 53"/>
                <a:gd name="T5" fmla="*/ 35 h 52"/>
                <a:gd name="T6" fmla="*/ 5 w 53"/>
                <a:gd name="T7" fmla="*/ 34 h 52"/>
                <a:gd name="T8" fmla="*/ 3 w 53"/>
                <a:gd name="T9" fmla="*/ 32 h 52"/>
                <a:gd name="T10" fmla="*/ 18 w 53"/>
                <a:gd name="T11" fmla="*/ 9 h 52"/>
                <a:gd name="T12" fmla="*/ 27 w 53"/>
                <a:gd name="T13" fmla="*/ 0 h 52"/>
                <a:gd name="T14" fmla="*/ 29 w 53"/>
                <a:gd name="T15" fmla="*/ 3 h 52"/>
                <a:gd name="T16" fmla="*/ 21 w 53"/>
                <a:gd name="T17" fmla="*/ 18 h 52"/>
                <a:gd name="T18" fmla="*/ 21 w 53"/>
                <a:gd name="T19" fmla="*/ 20 h 52"/>
                <a:gd name="T20" fmla="*/ 25 w 53"/>
                <a:gd name="T21" fmla="*/ 18 h 52"/>
                <a:gd name="T22" fmla="*/ 30 w 53"/>
                <a:gd name="T23" fmla="*/ 19 h 52"/>
                <a:gd name="T24" fmla="*/ 28 w 53"/>
                <a:gd name="T25" fmla="*/ 21 h 52"/>
                <a:gd name="T26" fmla="*/ 28 w 53"/>
                <a:gd name="T27" fmla="*/ 23 h 52"/>
                <a:gd name="T28" fmla="*/ 34 w 53"/>
                <a:gd name="T29" fmla="*/ 23 h 52"/>
                <a:gd name="T30" fmla="*/ 34 w 53"/>
                <a:gd name="T31" fmla="*/ 25 h 52"/>
                <a:gd name="T32" fmla="*/ 37 w 53"/>
                <a:gd name="T33" fmla="*/ 24 h 52"/>
                <a:gd name="T34" fmla="*/ 45 w 53"/>
                <a:gd name="T35" fmla="*/ 24 h 52"/>
                <a:gd name="T36" fmla="*/ 45 w 53"/>
                <a:gd name="T37" fmla="*/ 33 h 52"/>
                <a:gd name="T38" fmla="*/ 48 w 53"/>
                <a:gd name="T39" fmla="*/ 32 h 52"/>
                <a:gd name="T40" fmla="*/ 45 w 53"/>
                <a:gd name="T41" fmla="*/ 37 h 52"/>
                <a:gd name="T42" fmla="*/ 47 w 53"/>
                <a:gd name="T43" fmla="*/ 41 h 52"/>
                <a:gd name="T44" fmla="*/ 51 w 53"/>
                <a:gd name="T45" fmla="*/ 39 h 52"/>
                <a:gd name="T46" fmla="*/ 53 w 53"/>
                <a:gd name="T47" fmla="*/ 46 h 52"/>
                <a:gd name="T48" fmla="*/ 48 w 53"/>
                <a:gd name="T49" fmla="*/ 52 h 52"/>
                <a:gd name="T50" fmla="*/ 46 w 53"/>
                <a:gd name="T51" fmla="*/ 49 h 52"/>
                <a:gd name="T52" fmla="*/ 44 w 53"/>
                <a:gd name="T53" fmla="*/ 48 h 52"/>
                <a:gd name="T54" fmla="*/ 41 w 53"/>
                <a:gd name="T55" fmla="*/ 41 h 52"/>
                <a:gd name="T56" fmla="*/ 32 w 53"/>
                <a:gd name="T57" fmla="*/ 48 h 52"/>
                <a:gd name="T58" fmla="*/ 31 w 53"/>
                <a:gd name="T59" fmla="*/ 48 h 52"/>
                <a:gd name="T60" fmla="*/ 34 w 53"/>
                <a:gd name="T61" fmla="*/ 44 h 52"/>
                <a:gd name="T62" fmla="*/ 26 w 53"/>
                <a:gd name="T63" fmla="*/ 43 h 52"/>
                <a:gd name="T64" fmla="*/ 20 w 53"/>
                <a:gd name="T65" fmla="*/ 44 h 52"/>
                <a:gd name="T66" fmla="*/ 11 w 53"/>
                <a:gd name="T67" fmla="*/ 42 h 52"/>
                <a:gd name="T68" fmla="*/ 3 w 53"/>
                <a:gd name="T69" fmla="*/ 4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3" h="52">
                  <a:moveTo>
                    <a:pt x="3" y="44"/>
                  </a:moveTo>
                  <a:cubicBezTo>
                    <a:pt x="1" y="44"/>
                    <a:pt x="0" y="42"/>
                    <a:pt x="0" y="41"/>
                  </a:cubicBezTo>
                  <a:cubicBezTo>
                    <a:pt x="0" y="40"/>
                    <a:pt x="5" y="36"/>
                    <a:pt x="5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4"/>
                    <a:pt x="3" y="33"/>
                    <a:pt x="3" y="32"/>
                  </a:cubicBezTo>
                  <a:cubicBezTo>
                    <a:pt x="11" y="28"/>
                    <a:pt x="14" y="15"/>
                    <a:pt x="18" y="9"/>
                  </a:cubicBezTo>
                  <a:cubicBezTo>
                    <a:pt x="20" y="5"/>
                    <a:pt x="22" y="0"/>
                    <a:pt x="27" y="0"/>
                  </a:cubicBezTo>
                  <a:cubicBezTo>
                    <a:pt x="28" y="0"/>
                    <a:pt x="29" y="2"/>
                    <a:pt x="29" y="3"/>
                  </a:cubicBezTo>
                  <a:cubicBezTo>
                    <a:pt x="29" y="9"/>
                    <a:pt x="23" y="12"/>
                    <a:pt x="21" y="18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3" y="20"/>
                    <a:pt x="23" y="18"/>
                    <a:pt x="25" y="18"/>
                  </a:cubicBezTo>
                  <a:cubicBezTo>
                    <a:pt x="27" y="18"/>
                    <a:pt x="29" y="18"/>
                    <a:pt x="30" y="19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4"/>
                    <a:pt x="34" y="25"/>
                    <a:pt x="34" y="25"/>
                  </a:cubicBezTo>
                  <a:cubicBezTo>
                    <a:pt x="37" y="24"/>
                    <a:pt x="37" y="24"/>
                    <a:pt x="37" y="24"/>
                  </a:cubicBezTo>
                  <a:cubicBezTo>
                    <a:pt x="40" y="25"/>
                    <a:pt x="44" y="25"/>
                    <a:pt x="45" y="24"/>
                  </a:cubicBezTo>
                  <a:cubicBezTo>
                    <a:pt x="45" y="26"/>
                    <a:pt x="45" y="29"/>
                    <a:pt x="45" y="33"/>
                  </a:cubicBezTo>
                  <a:cubicBezTo>
                    <a:pt x="46" y="33"/>
                    <a:pt x="47" y="32"/>
                    <a:pt x="48" y="32"/>
                  </a:cubicBezTo>
                  <a:cubicBezTo>
                    <a:pt x="48" y="35"/>
                    <a:pt x="45" y="35"/>
                    <a:pt x="45" y="37"/>
                  </a:cubicBezTo>
                  <a:cubicBezTo>
                    <a:pt x="45" y="38"/>
                    <a:pt x="47" y="39"/>
                    <a:pt x="47" y="41"/>
                  </a:cubicBezTo>
                  <a:cubicBezTo>
                    <a:pt x="50" y="41"/>
                    <a:pt x="49" y="41"/>
                    <a:pt x="51" y="39"/>
                  </a:cubicBezTo>
                  <a:cubicBezTo>
                    <a:pt x="51" y="43"/>
                    <a:pt x="53" y="43"/>
                    <a:pt x="53" y="46"/>
                  </a:cubicBezTo>
                  <a:cubicBezTo>
                    <a:pt x="53" y="49"/>
                    <a:pt x="51" y="52"/>
                    <a:pt x="48" y="52"/>
                  </a:cubicBezTo>
                  <a:cubicBezTo>
                    <a:pt x="46" y="52"/>
                    <a:pt x="46" y="50"/>
                    <a:pt x="46" y="49"/>
                  </a:cubicBezTo>
                  <a:cubicBezTo>
                    <a:pt x="45" y="49"/>
                    <a:pt x="44" y="48"/>
                    <a:pt x="44" y="48"/>
                  </a:cubicBezTo>
                  <a:cubicBezTo>
                    <a:pt x="41" y="48"/>
                    <a:pt x="43" y="43"/>
                    <a:pt x="41" y="41"/>
                  </a:cubicBezTo>
                  <a:cubicBezTo>
                    <a:pt x="38" y="44"/>
                    <a:pt x="36" y="48"/>
                    <a:pt x="32" y="48"/>
                  </a:cubicBezTo>
                  <a:cubicBezTo>
                    <a:pt x="32" y="48"/>
                    <a:pt x="31" y="49"/>
                    <a:pt x="31" y="48"/>
                  </a:cubicBezTo>
                  <a:cubicBezTo>
                    <a:pt x="31" y="46"/>
                    <a:pt x="33" y="46"/>
                    <a:pt x="34" y="44"/>
                  </a:cubicBezTo>
                  <a:cubicBezTo>
                    <a:pt x="31" y="44"/>
                    <a:pt x="27" y="46"/>
                    <a:pt x="26" y="43"/>
                  </a:cubicBezTo>
                  <a:cubicBezTo>
                    <a:pt x="24" y="43"/>
                    <a:pt x="22" y="44"/>
                    <a:pt x="20" y="44"/>
                  </a:cubicBezTo>
                  <a:cubicBezTo>
                    <a:pt x="16" y="44"/>
                    <a:pt x="15" y="42"/>
                    <a:pt x="11" y="42"/>
                  </a:cubicBezTo>
                  <a:cubicBezTo>
                    <a:pt x="7" y="42"/>
                    <a:pt x="6" y="44"/>
                    <a:pt x="3" y="44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237">
              <a:extLst>
                <a:ext uri="{FF2B5EF4-FFF2-40B4-BE49-F238E27FC236}">
                  <a16:creationId xmlns:a16="http://schemas.microsoft.com/office/drawing/2014/main" id="{6B976036-FF86-A58E-3E9F-A235131B5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850" y="2370138"/>
              <a:ext cx="38100" cy="19050"/>
            </a:xfrm>
            <a:custGeom>
              <a:avLst/>
              <a:gdLst>
                <a:gd name="T0" fmla="*/ 0 w 10"/>
                <a:gd name="T1" fmla="*/ 0 h 5"/>
                <a:gd name="T2" fmla="*/ 10 w 10"/>
                <a:gd name="T3" fmla="*/ 5 h 5"/>
                <a:gd name="T4" fmla="*/ 9 w 10"/>
                <a:gd name="T5" fmla="*/ 5 h 5"/>
                <a:gd name="T6" fmla="*/ 0 w 10"/>
                <a:gd name="T7" fmla="*/ 2 h 5"/>
                <a:gd name="T8" fmla="*/ 0 w 1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5">
                  <a:moveTo>
                    <a:pt x="0" y="0"/>
                  </a:moveTo>
                  <a:cubicBezTo>
                    <a:pt x="5" y="0"/>
                    <a:pt x="10" y="1"/>
                    <a:pt x="10" y="5"/>
                  </a:cubicBezTo>
                  <a:cubicBezTo>
                    <a:pt x="10" y="5"/>
                    <a:pt x="9" y="5"/>
                    <a:pt x="9" y="5"/>
                  </a:cubicBezTo>
                  <a:cubicBezTo>
                    <a:pt x="6" y="5"/>
                    <a:pt x="2" y="4"/>
                    <a:pt x="0" y="2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238">
              <a:extLst>
                <a:ext uri="{FF2B5EF4-FFF2-40B4-BE49-F238E27FC236}">
                  <a16:creationId xmlns:a16="http://schemas.microsoft.com/office/drawing/2014/main" id="{FEBD28E9-86E2-A177-9127-79CAF70AD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5" y="2474913"/>
              <a:ext cx="152400" cy="98425"/>
            </a:xfrm>
            <a:custGeom>
              <a:avLst/>
              <a:gdLst>
                <a:gd name="T0" fmla="*/ 0 w 39"/>
                <a:gd name="T1" fmla="*/ 1 h 25"/>
                <a:gd name="T2" fmla="*/ 4 w 39"/>
                <a:gd name="T3" fmla="*/ 0 h 25"/>
                <a:gd name="T4" fmla="*/ 12 w 39"/>
                <a:gd name="T5" fmla="*/ 4 h 25"/>
                <a:gd name="T6" fmla="*/ 39 w 39"/>
                <a:gd name="T7" fmla="*/ 22 h 25"/>
                <a:gd name="T8" fmla="*/ 39 w 39"/>
                <a:gd name="T9" fmla="*/ 25 h 25"/>
                <a:gd name="T10" fmla="*/ 36 w 39"/>
                <a:gd name="T11" fmla="*/ 25 h 25"/>
                <a:gd name="T12" fmla="*/ 15 w 39"/>
                <a:gd name="T13" fmla="*/ 14 h 25"/>
                <a:gd name="T14" fmla="*/ 18 w 39"/>
                <a:gd name="T15" fmla="*/ 12 h 25"/>
                <a:gd name="T16" fmla="*/ 3 w 39"/>
                <a:gd name="T17" fmla="*/ 5 h 25"/>
                <a:gd name="T18" fmla="*/ 6 w 39"/>
                <a:gd name="T19" fmla="*/ 3 h 25"/>
                <a:gd name="T20" fmla="*/ 1 w 39"/>
                <a:gd name="T21" fmla="*/ 1 h 25"/>
                <a:gd name="T22" fmla="*/ 0 w 39"/>
                <a:gd name="T23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25">
                  <a:moveTo>
                    <a:pt x="0" y="1"/>
                  </a:moveTo>
                  <a:cubicBezTo>
                    <a:pt x="1" y="1"/>
                    <a:pt x="3" y="0"/>
                    <a:pt x="4" y="0"/>
                  </a:cubicBezTo>
                  <a:cubicBezTo>
                    <a:pt x="7" y="0"/>
                    <a:pt x="10" y="3"/>
                    <a:pt x="12" y="4"/>
                  </a:cubicBezTo>
                  <a:cubicBezTo>
                    <a:pt x="24" y="8"/>
                    <a:pt x="31" y="15"/>
                    <a:pt x="39" y="22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8" y="25"/>
                    <a:pt x="37" y="25"/>
                    <a:pt x="36" y="25"/>
                  </a:cubicBezTo>
                  <a:cubicBezTo>
                    <a:pt x="30" y="25"/>
                    <a:pt x="20" y="17"/>
                    <a:pt x="15" y="14"/>
                  </a:cubicBezTo>
                  <a:cubicBezTo>
                    <a:pt x="15" y="12"/>
                    <a:pt x="17" y="12"/>
                    <a:pt x="18" y="12"/>
                  </a:cubicBezTo>
                  <a:cubicBezTo>
                    <a:pt x="12" y="12"/>
                    <a:pt x="4" y="9"/>
                    <a:pt x="3" y="5"/>
                  </a:cubicBezTo>
                  <a:cubicBezTo>
                    <a:pt x="4" y="5"/>
                    <a:pt x="5" y="3"/>
                    <a:pt x="6" y="3"/>
                  </a:cubicBezTo>
                  <a:cubicBezTo>
                    <a:pt x="4" y="2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239">
              <a:extLst>
                <a:ext uri="{FF2B5EF4-FFF2-40B4-BE49-F238E27FC236}">
                  <a16:creationId xmlns:a16="http://schemas.microsoft.com/office/drawing/2014/main" id="{9DE2A3A6-8A25-0CE3-7952-CC2C81976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5900" y="2335213"/>
              <a:ext cx="55563" cy="77788"/>
            </a:xfrm>
            <a:custGeom>
              <a:avLst/>
              <a:gdLst>
                <a:gd name="T0" fmla="*/ 3 w 14"/>
                <a:gd name="T1" fmla="*/ 7 h 20"/>
                <a:gd name="T2" fmla="*/ 0 w 14"/>
                <a:gd name="T3" fmla="*/ 2 h 20"/>
                <a:gd name="T4" fmla="*/ 0 w 14"/>
                <a:gd name="T5" fmla="*/ 0 h 20"/>
                <a:gd name="T6" fmla="*/ 6 w 14"/>
                <a:gd name="T7" fmla="*/ 2 h 20"/>
                <a:gd name="T8" fmla="*/ 5 w 14"/>
                <a:gd name="T9" fmla="*/ 5 h 20"/>
                <a:gd name="T10" fmla="*/ 8 w 14"/>
                <a:gd name="T11" fmla="*/ 2 h 20"/>
                <a:gd name="T12" fmla="*/ 8 w 14"/>
                <a:gd name="T13" fmla="*/ 8 h 20"/>
                <a:gd name="T14" fmla="*/ 10 w 14"/>
                <a:gd name="T15" fmla="*/ 11 h 20"/>
                <a:gd name="T16" fmla="*/ 8 w 14"/>
                <a:gd name="T17" fmla="*/ 14 h 20"/>
                <a:gd name="T18" fmla="*/ 11 w 14"/>
                <a:gd name="T19" fmla="*/ 20 h 20"/>
                <a:gd name="T20" fmla="*/ 7 w 14"/>
                <a:gd name="T21" fmla="*/ 14 h 20"/>
                <a:gd name="T22" fmla="*/ 8 w 14"/>
                <a:gd name="T23" fmla="*/ 11 h 20"/>
                <a:gd name="T24" fmla="*/ 3 w 14"/>
                <a:gd name="T25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20">
                  <a:moveTo>
                    <a:pt x="3" y="7"/>
                  </a:moveTo>
                  <a:cubicBezTo>
                    <a:pt x="2" y="7"/>
                    <a:pt x="1" y="4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2"/>
                    <a:pt x="6" y="2"/>
                  </a:cubicBezTo>
                  <a:cubicBezTo>
                    <a:pt x="6" y="2"/>
                    <a:pt x="3" y="5"/>
                    <a:pt x="5" y="5"/>
                  </a:cubicBezTo>
                  <a:cubicBezTo>
                    <a:pt x="7" y="5"/>
                    <a:pt x="8" y="3"/>
                    <a:pt x="8" y="2"/>
                  </a:cubicBezTo>
                  <a:cubicBezTo>
                    <a:pt x="9" y="3"/>
                    <a:pt x="8" y="5"/>
                    <a:pt x="8" y="8"/>
                  </a:cubicBezTo>
                  <a:cubicBezTo>
                    <a:pt x="8" y="9"/>
                    <a:pt x="10" y="10"/>
                    <a:pt x="10" y="11"/>
                  </a:cubicBezTo>
                  <a:cubicBezTo>
                    <a:pt x="10" y="13"/>
                    <a:pt x="8" y="13"/>
                    <a:pt x="8" y="14"/>
                  </a:cubicBezTo>
                  <a:cubicBezTo>
                    <a:pt x="8" y="15"/>
                    <a:pt x="14" y="20"/>
                    <a:pt x="11" y="20"/>
                  </a:cubicBezTo>
                  <a:cubicBezTo>
                    <a:pt x="8" y="20"/>
                    <a:pt x="7" y="17"/>
                    <a:pt x="7" y="14"/>
                  </a:cubicBezTo>
                  <a:cubicBezTo>
                    <a:pt x="7" y="13"/>
                    <a:pt x="8" y="12"/>
                    <a:pt x="8" y="11"/>
                  </a:cubicBezTo>
                  <a:cubicBezTo>
                    <a:pt x="6" y="11"/>
                    <a:pt x="5" y="7"/>
                    <a:pt x="3" y="7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240">
              <a:extLst>
                <a:ext uri="{FF2B5EF4-FFF2-40B4-BE49-F238E27FC236}">
                  <a16:creationId xmlns:a16="http://schemas.microsoft.com/office/drawing/2014/main" id="{0E85867F-9005-3BD5-26C4-8E2E7C6A4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513" y="2166938"/>
              <a:ext cx="69850" cy="42863"/>
            </a:xfrm>
            <a:custGeom>
              <a:avLst/>
              <a:gdLst>
                <a:gd name="T0" fmla="*/ 14 w 18"/>
                <a:gd name="T1" fmla="*/ 0 h 11"/>
                <a:gd name="T2" fmla="*/ 18 w 18"/>
                <a:gd name="T3" fmla="*/ 0 h 11"/>
                <a:gd name="T4" fmla="*/ 18 w 18"/>
                <a:gd name="T5" fmla="*/ 3 h 11"/>
                <a:gd name="T6" fmla="*/ 6 w 18"/>
                <a:gd name="T7" fmla="*/ 11 h 11"/>
                <a:gd name="T8" fmla="*/ 0 w 18"/>
                <a:gd name="T9" fmla="*/ 7 h 11"/>
                <a:gd name="T10" fmla="*/ 0 w 18"/>
                <a:gd name="T11" fmla="*/ 4 h 11"/>
                <a:gd name="T12" fmla="*/ 14 w 18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1">
                  <a:moveTo>
                    <a:pt x="14" y="0"/>
                  </a:moveTo>
                  <a:cubicBezTo>
                    <a:pt x="16" y="0"/>
                    <a:pt x="16" y="0"/>
                    <a:pt x="18" y="0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2" y="6"/>
                    <a:pt x="11" y="8"/>
                    <a:pt x="6" y="11"/>
                  </a:cubicBezTo>
                  <a:cubicBezTo>
                    <a:pt x="4" y="9"/>
                    <a:pt x="2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2"/>
                    <a:pt x="9" y="0"/>
                    <a:pt x="14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241">
              <a:extLst>
                <a:ext uri="{FF2B5EF4-FFF2-40B4-BE49-F238E27FC236}">
                  <a16:creationId xmlns:a16="http://schemas.microsoft.com/office/drawing/2014/main" id="{0E893197-3D5C-1EAB-5D88-529864DD7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588" y="2498726"/>
              <a:ext cx="77788" cy="42863"/>
            </a:xfrm>
            <a:custGeom>
              <a:avLst/>
              <a:gdLst>
                <a:gd name="T0" fmla="*/ 16 w 20"/>
                <a:gd name="T1" fmla="*/ 11 h 11"/>
                <a:gd name="T2" fmla="*/ 20 w 20"/>
                <a:gd name="T3" fmla="*/ 9 h 11"/>
                <a:gd name="T4" fmla="*/ 0 w 20"/>
                <a:gd name="T5" fmla="*/ 2 h 11"/>
                <a:gd name="T6" fmla="*/ 16 w 20"/>
                <a:gd name="T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1">
                  <a:moveTo>
                    <a:pt x="16" y="11"/>
                  </a:moveTo>
                  <a:cubicBezTo>
                    <a:pt x="18" y="11"/>
                    <a:pt x="19" y="11"/>
                    <a:pt x="20" y="9"/>
                  </a:cubicBezTo>
                  <a:cubicBezTo>
                    <a:pt x="14" y="6"/>
                    <a:pt x="9" y="0"/>
                    <a:pt x="0" y="2"/>
                  </a:cubicBezTo>
                  <a:cubicBezTo>
                    <a:pt x="3" y="5"/>
                    <a:pt x="12" y="11"/>
                    <a:pt x="16" y="11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42">
              <a:extLst>
                <a:ext uri="{FF2B5EF4-FFF2-40B4-BE49-F238E27FC236}">
                  <a16:creationId xmlns:a16="http://schemas.microsoft.com/office/drawing/2014/main" id="{7384D638-B2DA-DB56-4275-DE28B57D1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7763" y="2628901"/>
              <a:ext cx="63500" cy="38100"/>
            </a:xfrm>
            <a:custGeom>
              <a:avLst/>
              <a:gdLst>
                <a:gd name="T0" fmla="*/ 1 w 16"/>
                <a:gd name="T1" fmla="*/ 0 h 10"/>
                <a:gd name="T2" fmla="*/ 8 w 16"/>
                <a:gd name="T3" fmla="*/ 5 h 10"/>
                <a:gd name="T4" fmla="*/ 16 w 16"/>
                <a:gd name="T5" fmla="*/ 5 h 10"/>
                <a:gd name="T6" fmla="*/ 16 w 16"/>
                <a:gd name="T7" fmla="*/ 7 h 10"/>
                <a:gd name="T8" fmla="*/ 13 w 16"/>
                <a:gd name="T9" fmla="*/ 10 h 10"/>
                <a:gd name="T10" fmla="*/ 0 w 16"/>
                <a:gd name="T11" fmla="*/ 2 h 10"/>
                <a:gd name="T12" fmla="*/ 1 w 16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0">
                  <a:moveTo>
                    <a:pt x="1" y="0"/>
                  </a:moveTo>
                  <a:cubicBezTo>
                    <a:pt x="3" y="3"/>
                    <a:pt x="5" y="4"/>
                    <a:pt x="8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6"/>
                    <a:pt x="16" y="6"/>
                    <a:pt x="16" y="7"/>
                  </a:cubicBezTo>
                  <a:cubicBezTo>
                    <a:pt x="16" y="8"/>
                    <a:pt x="13" y="10"/>
                    <a:pt x="13" y="10"/>
                  </a:cubicBezTo>
                  <a:cubicBezTo>
                    <a:pt x="11" y="10"/>
                    <a:pt x="0" y="4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43">
              <a:extLst>
                <a:ext uri="{FF2B5EF4-FFF2-40B4-BE49-F238E27FC236}">
                  <a16:creationId xmlns:a16="http://schemas.microsoft.com/office/drawing/2014/main" id="{82BFDC18-2162-318A-236D-35D166FF5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8250" y="2632076"/>
              <a:ext cx="42863" cy="50800"/>
            </a:xfrm>
            <a:custGeom>
              <a:avLst/>
              <a:gdLst>
                <a:gd name="T0" fmla="*/ 11 w 11"/>
                <a:gd name="T1" fmla="*/ 7 h 13"/>
                <a:gd name="T2" fmla="*/ 11 w 11"/>
                <a:gd name="T3" fmla="*/ 9 h 13"/>
                <a:gd name="T4" fmla="*/ 5 w 11"/>
                <a:gd name="T5" fmla="*/ 13 h 13"/>
                <a:gd name="T6" fmla="*/ 0 w 11"/>
                <a:gd name="T7" fmla="*/ 9 h 13"/>
                <a:gd name="T8" fmla="*/ 7 w 11"/>
                <a:gd name="T9" fmla="*/ 0 h 13"/>
                <a:gd name="T10" fmla="*/ 9 w 11"/>
                <a:gd name="T11" fmla="*/ 3 h 13"/>
                <a:gd name="T12" fmla="*/ 11 w 11"/>
                <a:gd name="T1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3">
                  <a:moveTo>
                    <a:pt x="11" y="7"/>
                  </a:moveTo>
                  <a:cubicBezTo>
                    <a:pt x="11" y="7"/>
                    <a:pt x="11" y="8"/>
                    <a:pt x="11" y="9"/>
                  </a:cubicBezTo>
                  <a:cubicBezTo>
                    <a:pt x="11" y="11"/>
                    <a:pt x="8" y="13"/>
                    <a:pt x="5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0" y="8"/>
                    <a:pt x="4" y="1"/>
                    <a:pt x="7" y="0"/>
                  </a:cubicBezTo>
                  <a:cubicBezTo>
                    <a:pt x="8" y="1"/>
                    <a:pt x="9" y="1"/>
                    <a:pt x="9" y="3"/>
                  </a:cubicBezTo>
                  <a:cubicBezTo>
                    <a:pt x="9" y="5"/>
                    <a:pt x="5" y="7"/>
                    <a:pt x="11" y="7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44">
              <a:extLst>
                <a:ext uri="{FF2B5EF4-FFF2-40B4-BE49-F238E27FC236}">
                  <a16:creationId xmlns:a16="http://schemas.microsoft.com/office/drawing/2014/main" id="{850193F7-F6F5-975F-05CC-5E593937E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463" y="2044701"/>
              <a:ext cx="50800" cy="19050"/>
            </a:xfrm>
            <a:custGeom>
              <a:avLst/>
              <a:gdLst>
                <a:gd name="T0" fmla="*/ 4 w 13"/>
                <a:gd name="T1" fmla="*/ 2 h 5"/>
                <a:gd name="T2" fmla="*/ 9 w 13"/>
                <a:gd name="T3" fmla="*/ 0 h 5"/>
                <a:gd name="T4" fmla="*/ 13 w 13"/>
                <a:gd name="T5" fmla="*/ 5 h 5"/>
                <a:gd name="T6" fmla="*/ 3 w 13"/>
                <a:gd name="T7" fmla="*/ 5 h 5"/>
                <a:gd name="T8" fmla="*/ 0 w 13"/>
                <a:gd name="T9" fmla="*/ 2 h 5"/>
                <a:gd name="T10" fmla="*/ 4 w 13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5">
                  <a:moveTo>
                    <a:pt x="4" y="2"/>
                  </a:moveTo>
                  <a:cubicBezTo>
                    <a:pt x="5" y="0"/>
                    <a:pt x="6" y="0"/>
                    <a:pt x="9" y="0"/>
                  </a:cubicBezTo>
                  <a:cubicBezTo>
                    <a:pt x="12" y="0"/>
                    <a:pt x="12" y="2"/>
                    <a:pt x="1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1" y="4"/>
                    <a:pt x="0" y="2"/>
                  </a:cubicBezTo>
                  <a:lnTo>
                    <a:pt x="4" y="2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45">
              <a:extLst>
                <a:ext uri="{FF2B5EF4-FFF2-40B4-BE49-F238E27FC236}">
                  <a16:creationId xmlns:a16="http://schemas.microsoft.com/office/drawing/2014/main" id="{BB1275D6-6504-71A0-B743-EAD9F37A9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8" y="3638551"/>
              <a:ext cx="28575" cy="23813"/>
            </a:xfrm>
            <a:custGeom>
              <a:avLst/>
              <a:gdLst>
                <a:gd name="T0" fmla="*/ 7 w 7"/>
                <a:gd name="T1" fmla="*/ 2 h 6"/>
                <a:gd name="T2" fmla="*/ 7 w 7"/>
                <a:gd name="T3" fmla="*/ 4 h 6"/>
                <a:gd name="T4" fmla="*/ 2 w 7"/>
                <a:gd name="T5" fmla="*/ 6 h 6"/>
                <a:gd name="T6" fmla="*/ 0 w 7"/>
                <a:gd name="T7" fmla="*/ 4 h 6"/>
                <a:gd name="T8" fmla="*/ 0 w 7"/>
                <a:gd name="T9" fmla="*/ 0 h 6"/>
                <a:gd name="T10" fmla="*/ 7 w 7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6">
                  <a:moveTo>
                    <a:pt x="7" y="2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5" y="5"/>
                    <a:pt x="4" y="6"/>
                    <a:pt x="2" y="6"/>
                  </a:cubicBezTo>
                  <a:cubicBezTo>
                    <a:pt x="1" y="6"/>
                    <a:pt x="0" y="4"/>
                    <a:pt x="0" y="4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3" y="0"/>
                    <a:pt x="5" y="0"/>
                    <a:pt x="7" y="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46">
              <a:extLst>
                <a:ext uri="{FF2B5EF4-FFF2-40B4-BE49-F238E27FC236}">
                  <a16:creationId xmlns:a16="http://schemas.microsoft.com/office/drawing/2014/main" id="{0870F190-696B-77D0-51C8-A063C0DD2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888" y="3598863"/>
              <a:ext cx="11113" cy="11113"/>
            </a:xfrm>
            <a:custGeom>
              <a:avLst/>
              <a:gdLst>
                <a:gd name="T0" fmla="*/ 3 w 3"/>
                <a:gd name="T1" fmla="*/ 2 h 3"/>
                <a:gd name="T2" fmla="*/ 2 w 3"/>
                <a:gd name="T3" fmla="*/ 3 h 3"/>
                <a:gd name="T4" fmla="*/ 0 w 3"/>
                <a:gd name="T5" fmla="*/ 0 h 3"/>
                <a:gd name="T6" fmla="*/ 3 w 3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47">
              <a:extLst>
                <a:ext uri="{FF2B5EF4-FFF2-40B4-BE49-F238E27FC236}">
                  <a16:creationId xmlns:a16="http://schemas.microsoft.com/office/drawing/2014/main" id="{7375E8A6-A286-C0FD-1C80-F1DF9C9AB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38" y="3587751"/>
              <a:ext cx="23813" cy="7938"/>
            </a:xfrm>
            <a:custGeom>
              <a:avLst/>
              <a:gdLst>
                <a:gd name="T0" fmla="*/ 6 w 6"/>
                <a:gd name="T1" fmla="*/ 0 h 2"/>
                <a:gd name="T2" fmla="*/ 2 w 6"/>
                <a:gd name="T3" fmla="*/ 2 h 2"/>
                <a:gd name="T4" fmla="*/ 0 w 6"/>
                <a:gd name="T5" fmla="*/ 0 h 2"/>
                <a:gd name="T6" fmla="*/ 6 w 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">
                  <a:moveTo>
                    <a:pt x="6" y="0"/>
                  </a:moveTo>
                  <a:cubicBezTo>
                    <a:pt x="5" y="1"/>
                    <a:pt x="3" y="2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48">
              <a:extLst>
                <a:ext uri="{FF2B5EF4-FFF2-40B4-BE49-F238E27FC236}">
                  <a16:creationId xmlns:a16="http://schemas.microsoft.com/office/drawing/2014/main" id="{D659D9EC-11DE-3DDC-606F-67EA55AFA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150" y="3571876"/>
              <a:ext cx="15875" cy="11113"/>
            </a:xfrm>
            <a:custGeom>
              <a:avLst/>
              <a:gdLst>
                <a:gd name="T0" fmla="*/ 2 w 4"/>
                <a:gd name="T1" fmla="*/ 1 h 3"/>
                <a:gd name="T2" fmla="*/ 4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1 h 3"/>
                <a:gd name="T10" fmla="*/ 2 w 4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1"/>
                  </a:moveTo>
                  <a:cubicBezTo>
                    <a:pt x="3" y="1"/>
                    <a:pt x="4" y="0"/>
                    <a:pt x="4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2" y="3"/>
                    <a:pt x="0" y="1"/>
                    <a:pt x="0" y="1"/>
                  </a:cubicBezTo>
                  <a:cubicBezTo>
                    <a:pt x="1" y="1"/>
                    <a:pt x="2" y="1"/>
                    <a:pt x="2" y="1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49">
              <a:extLst>
                <a:ext uri="{FF2B5EF4-FFF2-40B4-BE49-F238E27FC236}">
                  <a16:creationId xmlns:a16="http://schemas.microsoft.com/office/drawing/2014/main" id="{5A3F59B0-7BAF-A578-6D81-B1478BB02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288" y="3548063"/>
              <a:ext cx="15875" cy="15875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4 h 4"/>
                <a:gd name="T4" fmla="*/ 2 w 4"/>
                <a:gd name="T5" fmla="*/ 4 h 4"/>
                <a:gd name="T6" fmla="*/ 0 w 4"/>
                <a:gd name="T7" fmla="*/ 2 h 4"/>
                <a:gd name="T8" fmla="*/ 1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4" y="2"/>
                    <a:pt x="4" y="3"/>
                    <a:pt x="4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1" y="4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1"/>
                    <a:pt x="3" y="1"/>
                    <a:pt x="4" y="1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50">
              <a:extLst>
                <a:ext uri="{FF2B5EF4-FFF2-40B4-BE49-F238E27FC236}">
                  <a16:creationId xmlns:a16="http://schemas.microsoft.com/office/drawing/2014/main" id="{F40A4D56-C394-DC9F-A113-8A7CD92050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588" y="1422401"/>
              <a:ext cx="3575050" cy="2611438"/>
            </a:xfrm>
            <a:custGeom>
              <a:avLst/>
              <a:gdLst>
                <a:gd name="T0" fmla="*/ 914 w 914"/>
                <a:gd name="T1" fmla="*/ 250 h 667"/>
                <a:gd name="T2" fmla="*/ 835 w 914"/>
                <a:gd name="T3" fmla="*/ 297 h 667"/>
                <a:gd name="T4" fmla="*/ 847 w 914"/>
                <a:gd name="T5" fmla="*/ 324 h 667"/>
                <a:gd name="T6" fmla="*/ 813 w 914"/>
                <a:gd name="T7" fmla="*/ 335 h 667"/>
                <a:gd name="T8" fmla="*/ 769 w 914"/>
                <a:gd name="T9" fmla="*/ 369 h 667"/>
                <a:gd name="T10" fmla="*/ 756 w 914"/>
                <a:gd name="T11" fmla="*/ 385 h 667"/>
                <a:gd name="T12" fmla="*/ 748 w 914"/>
                <a:gd name="T13" fmla="*/ 403 h 667"/>
                <a:gd name="T14" fmla="*/ 749 w 914"/>
                <a:gd name="T15" fmla="*/ 424 h 667"/>
                <a:gd name="T16" fmla="*/ 711 w 914"/>
                <a:gd name="T17" fmla="*/ 491 h 667"/>
                <a:gd name="T18" fmla="*/ 652 w 914"/>
                <a:gd name="T19" fmla="*/ 469 h 667"/>
                <a:gd name="T20" fmla="*/ 590 w 914"/>
                <a:gd name="T21" fmla="*/ 483 h 667"/>
                <a:gd name="T22" fmla="*/ 571 w 914"/>
                <a:gd name="T23" fmla="*/ 523 h 667"/>
                <a:gd name="T24" fmla="*/ 620 w 914"/>
                <a:gd name="T25" fmla="*/ 573 h 667"/>
                <a:gd name="T26" fmla="*/ 651 w 914"/>
                <a:gd name="T27" fmla="*/ 574 h 667"/>
                <a:gd name="T28" fmla="*/ 689 w 914"/>
                <a:gd name="T29" fmla="*/ 600 h 667"/>
                <a:gd name="T30" fmla="*/ 732 w 914"/>
                <a:gd name="T31" fmla="*/ 663 h 667"/>
                <a:gd name="T32" fmla="*/ 693 w 914"/>
                <a:gd name="T33" fmla="*/ 659 h 667"/>
                <a:gd name="T34" fmla="*/ 655 w 914"/>
                <a:gd name="T35" fmla="*/ 616 h 667"/>
                <a:gd name="T36" fmla="*/ 584 w 914"/>
                <a:gd name="T37" fmla="*/ 597 h 667"/>
                <a:gd name="T38" fmla="*/ 512 w 914"/>
                <a:gd name="T39" fmla="*/ 565 h 667"/>
                <a:gd name="T40" fmla="*/ 462 w 914"/>
                <a:gd name="T41" fmla="*/ 491 h 667"/>
                <a:gd name="T42" fmla="*/ 449 w 914"/>
                <a:gd name="T43" fmla="*/ 493 h 667"/>
                <a:gd name="T44" fmla="*/ 453 w 914"/>
                <a:gd name="T45" fmla="*/ 511 h 667"/>
                <a:gd name="T46" fmla="*/ 412 w 914"/>
                <a:gd name="T47" fmla="*/ 447 h 667"/>
                <a:gd name="T48" fmla="*/ 350 w 914"/>
                <a:gd name="T49" fmla="*/ 298 h 667"/>
                <a:gd name="T50" fmla="*/ 323 w 914"/>
                <a:gd name="T51" fmla="*/ 254 h 667"/>
                <a:gd name="T52" fmla="*/ 287 w 914"/>
                <a:gd name="T53" fmla="*/ 209 h 667"/>
                <a:gd name="T54" fmla="*/ 263 w 914"/>
                <a:gd name="T55" fmla="*/ 183 h 667"/>
                <a:gd name="T56" fmla="*/ 159 w 914"/>
                <a:gd name="T57" fmla="*/ 157 h 667"/>
                <a:gd name="T58" fmla="*/ 113 w 914"/>
                <a:gd name="T59" fmla="*/ 174 h 667"/>
                <a:gd name="T60" fmla="*/ 46 w 914"/>
                <a:gd name="T61" fmla="*/ 213 h 667"/>
                <a:gd name="T62" fmla="*/ 58 w 914"/>
                <a:gd name="T63" fmla="*/ 174 h 667"/>
                <a:gd name="T64" fmla="*/ 20 w 914"/>
                <a:gd name="T65" fmla="*/ 155 h 667"/>
                <a:gd name="T66" fmla="*/ 51 w 914"/>
                <a:gd name="T67" fmla="*/ 103 h 667"/>
                <a:gd name="T68" fmla="*/ 31 w 914"/>
                <a:gd name="T69" fmla="*/ 78 h 667"/>
                <a:gd name="T70" fmla="*/ 66 w 914"/>
                <a:gd name="T71" fmla="*/ 18 h 667"/>
                <a:gd name="T72" fmla="*/ 132 w 914"/>
                <a:gd name="T73" fmla="*/ 22 h 667"/>
                <a:gd name="T74" fmla="*/ 257 w 914"/>
                <a:gd name="T75" fmla="*/ 45 h 667"/>
                <a:gd name="T76" fmla="*/ 349 w 914"/>
                <a:gd name="T77" fmla="*/ 27 h 667"/>
                <a:gd name="T78" fmla="*/ 470 w 914"/>
                <a:gd name="T79" fmla="*/ 58 h 667"/>
                <a:gd name="T80" fmla="*/ 538 w 914"/>
                <a:gd name="T81" fmla="*/ 60 h 667"/>
                <a:gd name="T82" fmla="*/ 579 w 914"/>
                <a:gd name="T83" fmla="*/ 25 h 667"/>
                <a:gd name="T84" fmla="*/ 624 w 914"/>
                <a:gd name="T85" fmla="*/ 36 h 667"/>
                <a:gd name="T86" fmla="*/ 674 w 914"/>
                <a:gd name="T87" fmla="*/ 44 h 667"/>
                <a:gd name="T88" fmla="*/ 688 w 914"/>
                <a:gd name="T89" fmla="*/ 78 h 667"/>
                <a:gd name="T90" fmla="*/ 657 w 914"/>
                <a:gd name="T91" fmla="*/ 95 h 667"/>
                <a:gd name="T92" fmla="*/ 604 w 914"/>
                <a:gd name="T93" fmla="*/ 141 h 667"/>
                <a:gd name="T94" fmla="*/ 690 w 914"/>
                <a:gd name="T95" fmla="*/ 217 h 667"/>
                <a:gd name="T96" fmla="*/ 734 w 914"/>
                <a:gd name="T97" fmla="*/ 161 h 667"/>
                <a:gd name="T98" fmla="*/ 808 w 914"/>
                <a:gd name="T99" fmla="*/ 174 h 667"/>
                <a:gd name="T100" fmla="*/ 863 w 914"/>
                <a:gd name="T101" fmla="*/ 202 h 667"/>
                <a:gd name="T102" fmla="*/ 689 w 914"/>
                <a:gd name="T103" fmla="*/ 356 h 667"/>
                <a:gd name="T104" fmla="*/ 747 w 914"/>
                <a:gd name="T105" fmla="*/ 338 h 667"/>
                <a:gd name="T106" fmla="*/ 653 w 914"/>
                <a:gd name="T107" fmla="*/ 310 h 667"/>
                <a:gd name="T108" fmla="*/ 657 w 914"/>
                <a:gd name="T109" fmla="*/ 362 h 667"/>
                <a:gd name="T110" fmla="*/ 711 w 914"/>
                <a:gd name="T111" fmla="*/ 333 h 667"/>
                <a:gd name="T112" fmla="*/ 650 w 914"/>
                <a:gd name="T113" fmla="*/ 288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14" h="667">
                  <a:moveTo>
                    <a:pt x="898" y="222"/>
                  </a:moveTo>
                  <a:cubicBezTo>
                    <a:pt x="898" y="223"/>
                    <a:pt x="901" y="224"/>
                    <a:pt x="900" y="225"/>
                  </a:cubicBezTo>
                  <a:cubicBezTo>
                    <a:pt x="899" y="230"/>
                    <a:pt x="883" y="233"/>
                    <a:pt x="877" y="236"/>
                  </a:cubicBezTo>
                  <a:cubicBezTo>
                    <a:pt x="877" y="236"/>
                    <a:pt x="879" y="237"/>
                    <a:pt x="880" y="237"/>
                  </a:cubicBezTo>
                  <a:cubicBezTo>
                    <a:pt x="887" y="237"/>
                    <a:pt x="901" y="232"/>
                    <a:pt x="907" y="228"/>
                  </a:cubicBezTo>
                  <a:cubicBezTo>
                    <a:pt x="907" y="232"/>
                    <a:pt x="907" y="232"/>
                    <a:pt x="907" y="232"/>
                  </a:cubicBezTo>
                  <a:cubicBezTo>
                    <a:pt x="911" y="233"/>
                    <a:pt x="907" y="236"/>
                    <a:pt x="910" y="236"/>
                  </a:cubicBezTo>
                  <a:cubicBezTo>
                    <a:pt x="912" y="240"/>
                    <a:pt x="914" y="243"/>
                    <a:pt x="914" y="250"/>
                  </a:cubicBezTo>
                  <a:cubicBezTo>
                    <a:pt x="914" y="259"/>
                    <a:pt x="891" y="260"/>
                    <a:pt x="887" y="266"/>
                  </a:cubicBezTo>
                  <a:cubicBezTo>
                    <a:pt x="879" y="277"/>
                    <a:pt x="871" y="272"/>
                    <a:pt x="856" y="272"/>
                  </a:cubicBezTo>
                  <a:cubicBezTo>
                    <a:pt x="846" y="272"/>
                    <a:pt x="839" y="270"/>
                    <a:pt x="828" y="273"/>
                  </a:cubicBezTo>
                  <a:cubicBezTo>
                    <a:pt x="822" y="275"/>
                    <a:pt x="825" y="278"/>
                    <a:pt x="821" y="282"/>
                  </a:cubicBezTo>
                  <a:cubicBezTo>
                    <a:pt x="815" y="288"/>
                    <a:pt x="809" y="286"/>
                    <a:pt x="805" y="293"/>
                  </a:cubicBezTo>
                  <a:cubicBezTo>
                    <a:pt x="814" y="292"/>
                    <a:pt x="819" y="283"/>
                    <a:pt x="832" y="283"/>
                  </a:cubicBezTo>
                  <a:cubicBezTo>
                    <a:pt x="838" y="283"/>
                    <a:pt x="847" y="282"/>
                    <a:pt x="847" y="288"/>
                  </a:cubicBezTo>
                  <a:cubicBezTo>
                    <a:pt x="847" y="293"/>
                    <a:pt x="837" y="295"/>
                    <a:pt x="835" y="297"/>
                  </a:cubicBezTo>
                  <a:cubicBezTo>
                    <a:pt x="837" y="297"/>
                    <a:pt x="841" y="298"/>
                    <a:pt x="842" y="298"/>
                  </a:cubicBezTo>
                  <a:cubicBezTo>
                    <a:pt x="841" y="301"/>
                    <a:pt x="839" y="303"/>
                    <a:pt x="839" y="305"/>
                  </a:cubicBezTo>
                  <a:cubicBezTo>
                    <a:pt x="839" y="312"/>
                    <a:pt x="852" y="320"/>
                    <a:pt x="861" y="320"/>
                  </a:cubicBezTo>
                  <a:cubicBezTo>
                    <a:pt x="862" y="320"/>
                    <a:pt x="870" y="320"/>
                    <a:pt x="870" y="324"/>
                  </a:cubicBezTo>
                  <a:cubicBezTo>
                    <a:pt x="870" y="326"/>
                    <a:pt x="850" y="333"/>
                    <a:pt x="849" y="334"/>
                  </a:cubicBezTo>
                  <a:cubicBezTo>
                    <a:pt x="843" y="335"/>
                    <a:pt x="838" y="343"/>
                    <a:pt x="835" y="343"/>
                  </a:cubicBezTo>
                  <a:cubicBezTo>
                    <a:pt x="834" y="343"/>
                    <a:pt x="830" y="339"/>
                    <a:pt x="830" y="336"/>
                  </a:cubicBezTo>
                  <a:cubicBezTo>
                    <a:pt x="830" y="330"/>
                    <a:pt x="840" y="325"/>
                    <a:pt x="847" y="324"/>
                  </a:cubicBezTo>
                  <a:cubicBezTo>
                    <a:pt x="842" y="324"/>
                    <a:pt x="842" y="324"/>
                    <a:pt x="842" y="320"/>
                  </a:cubicBezTo>
                  <a:cubicBezTo>
                    <a:pt x="838" y="320"/>
                    <a:pt x="838" y="324"/>
                    <a:pt x="835" y="326"/>
                  </a:cubicBezTo>
                  <a:cubicBezTo>
                    <a:pt x="833" y="328"/>
                    <a:pt x="826" y="326"/>
                    <a:pt x="824" y="326"/>
                  </a:cubicBezTo>
                  <a:cubicBezTo>
                    <a:pt x="823" y="326"/>
                    <a:pt x="822" y="327"/>
                    <a:pt x="821" y="326"/>
                  </a:cubicBezTo>
                  <a:cubicBezTo>
                    <a:pt x="821" y="327"/>
                    <a:pt x="821" y="327"/>
                    <a:pt x="821" y="327"/>
                  </a:cubicBezTo>
                  <a:cubicBezTo>
                    <a:pt x="821" y="328"/>
                    <a:pt x="821" y="328"/>
                    <a:pt x="821" y="328"/>
                  </a:cubicBezTo>
                  <a:cubicBezTo>
                    <a:pt x="822" y="329"/>
                    <a:pt x="822" y="330"/>
                    <a:pt x="823" y="330"/>
                  </a:cubicBezTo>
                  <a:cubicBezTo>
                    <a:pt x="821" y="333"/>
                    <a:pt x="817" y="335"/>
                    <a:pt x="813" y="335"/>
                  </a:cubicBezTo>
                  <a:cubicBezTo>
                    <a:pt x="810" y="335"/>
                    <a:pt x="810" y="334"/>
                    <a:pt x="807" y="335"/>
                  </a:cubicBezTo>
                  <a:cubicBezTo>
                    <a:pt x="802" y="340"/>
                    <a:pt x="792" y="343"/>
                    <a:pt x="792" y="354"/>
                  </a:cubicBezTo>
                  <a:cubicBezTo>
                    <a:pt x="792" y="355"/>
                    <a:pt x="793" y="356"/>
                    <a:pt x="794" y="356"/>
                  </a:cubicBezTo>
                  <a:cubicBezTo>
                    <a:pt x="794" y="358"/>
                    <a:pt x="795" y="361"/>
                    <a:pt x="796" y="361"/>
                  </a:cubicBezTo>
                  <a:cubicBezTo>
                    <a:pt x="797" y="361"/>
                    <a:pt x="800" y="359"/>
                    <a:pt x="800" y="359"/>
                  </a:cubicBezTo>
                  <a:cubicBezTo>
                    <a:pt x="800" y="361"/>
                    <a:pt x="800" y="361"/>
                    <a:pt x="800" y="361"/>
                  </a:cubicBezTo>
                  <a:cubicBezTo>
                    <a:pt x="796" y="362"/>
                    <a:pt x="791" y="363"/>
                    <a:pt x="790" y="362"/>
                  </a:cubicBezTo>
                  <a:cubicBezTo>
                    <a:pt x="784" y="367"/>
                    <a:pt x="775" y="365"/>
                    <a:pt x="769" y="369"/>
                  </a:cubicBezTo>
                  <a:cubicBezTo>
                    <a:pt x="772" y="369"/>
                    <a:pt x="772" y="369"/>
                    <a:pt x="772" y="369"/>
                  </a:cubicBezTo>
                  <a:cubicBezTo>
                    <a:pt x="774" y="369"/>
                    <a:pt x="777" y="367"/>
                    <a:pt x="779" y="369"/>
                  </a:cubicBezTo>
                  <a:cubicBezTo>
                    <a:pt x="775" y="370"/>
                    <a:pt x="772" y="370"/>
                    <a:pt x="768" y="370"/>
                  </a:cubicBezTo>
                  <a:cubicBezTo>
                    <a:pt x="767" y="370"/>
                    <a:pt x="766" y="370"/>
                    <a:pt x="765" y="370"/>
                  </a:cubicBezTo>
                  <a:cubicBezTo>
                    <a:pt x="765" y="370"/>
                    <a:pt x="764" y="371"/>
                    <a:pt x="764" y="372"/>
                  </a:cubicBezTo>
                  <a:cubicBezTo>
                    <a:pt x="764" y="373"/>
                    <a:pt x="766" y="375"/>
                    <a:pt x="766" y="375"/>
                  </a:cubicBezTo>
                  <a:cubicBezTo>
                    <a:pt x="766" y="378"/>
                    <a:pt x="760" y="388"/>
                    <a:pt x="758" y="388"/>
                  </a:cubicBezTo>
                  <a:cubicBezTo>
                    <a:pt x="757" y="388"/>
                    <a:pt x="757" y="386"/>
                    <a:pt x="756" y="385"/>
                  </a:cubicBezTo>
                  <a:cubicBezTo>
                    <a:pt x="755" y="387"/>
                    <a:pt x="755" y="387"/>
                    <a:pt x="755" y="387"/>
                  </a:cubicBezTo>
                  <a:cubicBezTo>
                    <a:pt x="755" y="389"/>
                    <a:pt x="757" y="390"/>
                    <a:pt x="757" y="392"/>
                  </a:cubicBezTo>
                  <a:cubicBezTo>
                    <a:pt x="757" y="394"/>
                    <a:pt x="752" y="404"/>
                    <a:pt x="751" y="404"/>
                  </a:cubicBezTo>
                  <a:cubicBezTo>
                    <a:pt x="750" y="404"/>
                    <a:pt x="750" y="403"/>
                    <a:pt x="750" y="402"/>
                  </a:cubicBezTo>
                  <a:cubicBezTo>
                    <a:pt x="750" y="399"/>
                    <a:pt x="750" y="399"/>
                    <a:pt x="750" y="399"/>
                  </a:cubicBezTo>
                  <a:cubicBezTo>
                    <a:pt x="750" y="397"/>
                    <a:pt x="747" y="392"/>
                    <a:pt x="746" y="390"/>
                  </a:cubicBezTo>
                  <a:cubicBezTo>
                    <a:pt x="746" y="391"/>
                    <a:pt x="746" y="393"/>
                    <a:pt x="746" y="393"/>
                  </a:cubicBezTo>
                  <a:cubicBezTo>
                    <a:pt x="746" y="395"/>
                    <a:pt x="748" y="401"/>
                    <a:pt x="748" y="403"/>
                  </a:cubicBezTo>
                  <a:cubicBezTo>
                    <a:pt x="748" y="406"/>
                    <a:pt x="746" y="406"/>
                    <a:pt x="748" y="408"/>
                  </a:cubicBezTo>
                  <a:cubicBezTo>
                    <a:pt x="750" y="408"/>
                    <a:pt x="750" y="408"/>
                    <a:pt x="750" y="408"/>
                  </a:cubicBezTo>
                  <a:cubicBezTo>
                    <a:pt x="750" y="411"/>
                    <a:pt x="750" y="411"/>
                    <a:pt x="750" y="411"/>
                  </a:cubicBezTo>
                  <a:cubicBezTo>
                    <a:pt x="750" y="413"/>
                    <a:pt x="747" y="414"/>
                    <a:pt x="746" y="414"/>
                  </a:cubicBezTo>
                  <a:cubicBezTo>
                    <a:pt x="747" y="416"/>
                    <a:pt x="748" y="416"/>
                    <a:pt x="750" y="417"/>
                  </a:cubicBezTo>
                  <a:cubicBezTo>
                    <a:pt x="749" y="420"/>
                    <a:pt x="748" y="419"/>
                    <a:pt x="745" y="419"/>
                  </a:cubicBezTo>
                  <a:cubicBezTo>
                    <a:pt x="745" y="422"/>
                    <a:pt x="745" y="422"/>
                    <a:pt x="745" y="422"/>
                  </a:cubicBezTo>
                  <a:cubicBezTo>
                    <a:pt x="749" y="424"/>
                    <a:pt x="749" y="424"/>
                    <a:pt x="749" y="424"/>
                  </a:cubicBezTo>
                  <a:cubicBezTo>
                    <a:pt x="748" y="425"/>
                    <a:pt x="747" y="427"/>
                    <a:pt x="745" y="427"/>
                  </a:cubicBezTo>
                  <a:cubicBezTo>
                    <a:pt x="742" y="428"/>
                    <a:pt x="740" y="430"/>
                    <a:pt x="738" y="430"/>
                  </a:cubicBezTo>
                  <a:cubicBezTo>
                    <a:pt x="735" y="432"/>
                    <a:pt x="735" y="432"/>
                    <a:pt x="733" y="434"/>
                  </a:cubicBezTo>
                  <a:cubicBezTo>
                    <a:pt x="734" y="435"/>
                    <a:pt x="734" y="435"/>
                    <a:pt x="734" y="435"/>
                  </a:cubicBezTo>
                  <a:cubicBezTo>
                    <a:pt x="721" y="442"/>
                    <a:pt x="703" y="448"/>
                    <a:pt x="703" y="469"/>
                  </a:cubicBezTo>
                  <a:cubicBezTo>
                    <a:pt x="703" y="478"/>
                    <a:pt x="711" y="481"/>
                    <a:pt x="711" y="489"/>
                  </a:cubicBezTo>
                  <a:cubicBezTo>
                    <a:pt x="711" y="490"/>
                    <a:pt x="711" y="490"/>
                    <a:pt x="711" y="490"/>
                  </a:cubicBezTo>
                  <a:cubicBezTo>
                    <a:pt x="711" y="491"/>
                    <a:pt x="711" y="491"/>
                    <a:pt x="711" y="491"/>
                  </a:cubicBezTo>
                  <a:cubicBezTo>
                    <a:pt x="712" y="495"/>
                    <a:pt x="715" y="498"/>
                    <a:pt x="715" y="503"/>
                  </a:cubicBezTo>
                  <a:cubicBezTo>
                    <a:pt x="715" y="509"/>
                    <a:pt x="713" y="514"/>
                    <a:pt x="709" y="514"/>
                  </a:cubicBezTo>
                  <a:cubicBezTo>
                    <a:pt x="704" y="514"/>
                    <a:pt x="705" y="510"/>
                    <a:pt x="703" y="507"/>
                  </a:cubicBezTo>
                  <a:cubicBezTo>
                    <a:pt x="699" y="503"/>
                    <a:pt x="697" y="501"/>
                    <a:pt x="694" y="497"/>
                  </a:cubicBezTo>
                  <a:cubicBezTo>
                    <a:pt x="690" y="487"/>
                    <a:pt x="693" y="470"/>
                    <a:pt x="680" y="470"/>
                  </a:cubicBezTo>
                  <a:cubicBezTo>
                    <a:pt x="678" y="470"/>
                    <a:pt x="677" y="474"/>
                    <a:pt x="674" y="474"/>
                  </a:cubicBezTo>
                  <a:cubicBezTo>
                    <a:pt x="669" y="474"/>
                    <a:pt x="666" y="467"/>
                    <a:pt x="659" y="467"/>
                  </a:cubicBezTo>
                  <a:cubicBezTo>
                    <a:pt x="655" y="467"/>
                    <a:pt x="654" y="469"/>
                    <a:pt x="652" y="469"/>
                  </a:cubicBezTo>
                  <a:cubicBezTo>
                    <a:pt x="651" y="469"/>
                    <a:pt x="650" y="468"/>
                    <a:pt x="650" y="467"/>
                  </a:cubicBezTo>
                  <a:cubicBezTo>
                    <a:pt x="645" y="468"/>
                    <a:pt x="639" y="468"/>
                    <a:pt x="634" y="469"/>
                  </a:cubicBezTo>
                  <a:cubicBezTo>
                    <a:pt x="637" y="470"/>
                    <a:pt x="637" y="470"/>
                    <a:pt x="638" y="469"/>
                  </a:cubicBezTo>
                  <a:cubicBezTo>
                    <a:pt x="638" y="474"/>
                    <a:pt x="635" y="476"/>
                    <a:pt x="639" y="479"/>
                  </a:cubicBezTo>
                  <a:cubicBezTo>
                    <a:pt x="631" y="483"/>
                    <a:pt x="624" y="473"/>
                    <a:pt x="618" y="473"/>
                  </a:cubicBezTo>
                  <a:cubicBezTo>
                    <a:pt x="616" y="473"/>
                    <a:pt x="616" y="475"/>
                    <a:pt x="614" y="475"/>
                  </a:cubicBezTo>
                  <a:cubicBezTo>
                    <a:pt x="611" y="475"/>
                    <a:pt x="609" y="472"/>
                    <a:pt x="606" y="472"/>
                  </a:cubicBezTo>
                  <a:cubicBezTo>
                    <a:pt x="598" y="472"/>
                    <a:pt x="594" y="479"/>
                    <a:pt x="590" y="483"/>
                  </a:cubicBezTo>
                  <a:cubicBezTo>
                    <a:pt x="588" y="485"/>
                    <a:pt x="585" y="483"/>
                    <a:pt x="582" y="484"/>
                  </a:cubicBezTo>
                  <a:cubicBezTo>
                    <a:pt x="576" y="487"/>
                    <a:pt x="572" y="494"/>
                    <a:pt x="572" y="503"/>
                  </a:cubicBezTo>
                  <a:cubicBezTo>
                    <a:pt x="572" y="503"/>
                    <a:pt x="572" y="503"/>
                    <a:pt x="572" y="503"/>
                  </a:cubicBezTo>
                  <a:cubicBezTo>
                    <a:pt x="573" y="504"/>
                    <a:pt x="574" y="505"/>
                    <a:pt x="574" y="506"/>
                  </a:cubicBezTo>
                  <a:cubicBezTo>
                    <a:pt x="573" y="506"/>
                    <a:pt x="573" y="506"/>
                    <a:pt x="573" y="506"/>
                  </a:cubicBezTo>
                  <a:cubicBezTo>
                    <a:pt x="573" y="506"/>
                    <a:pt x="573" y="506"/>
                    <a:pt x="573" y="506"/>
                  </a:cubicBezTo>
                  <a:cubicBezTo>
                    <a:pt x="574" y="508"/>
                    <a:pt x="574" y="509"/>
                    <a:pt x="574" y="511"/>
                  </a:cubicBezTo>
                  <a:cubicBezTo>
                    <a:pt x="574" y="516"/>
                    <a:pt x="572" y="518"/>
                    <a:pt x="571" y="523"/>
                  </a:cubicBezTo>
                  <a:cubicBezTo>
                    <a:pt x="571" y="539"/>
                    <a:pt x="571" y="539"/>
                    <a:pt x="571" y="539"/>
                  </a:cubicBezTo>
                  <a:cubicBezTo>
                    <a:pt x="571" y="541"/>
                    <a:pt x="573" y="543"/>
                    <a:pt x="574" y="544"/>
                  </a:cubicBezTo>
                  <a:cubicBezTo>
                    <a:pt x="575" y="547"/>
                    <a:pt x="573" y="549"/>
                    <a:pt x="575" y="551"/>
                  </a:cubicBezTo>
                  <a:cubicBezTo>
                    <a:pt x="576" y="554"/>
                    <a:pt x="579" y="558"/>
                    <a:pt x="581" y="560"/>
                  </a:cubicBezTo>
                  <a:cubicBezTo>
                    <a:pt x="587" y="565"/>
                    <a:pt x="587" y="570"/>
                    <a:pt x="594" y="572"/>
                  </a:cubicBezTo>
                  <a:cubicBezTo>
                    <a:pt x="597" y="573"/>
                    <a:pt x="597" y="575"/>
                    <a:pt x="599" y="575"/>
                  </a:cubicBezTo>
                  <a:cubicBezTo>
                    <a:pt x="604" y="575"/>
                    <a:pt x="609" y="571"/>
                    <a:pt x="615" y="571"/>
                  </a:cubicBezTo>
                  <a:cubicBezTo>
                    <a:pt x="618" y="571"/>
                    <a:pt x="619" y="573"/>
                    <a:pt x="620" y="573"/>
                  </a:cubicBezTo>
                  <a:cubicBezTo>
                    <a:pt x="623" y="573"/>
                    <a:pt x="624" y="570"/>
                    <a:pt x="624" y="568"/>
                  </a:cubicBezTo>
                  <a:cubicBezTo>
                    <a:pt x="625" y="565"/>
                    <a:pt x="630" y="561"/>
                    <a:pt x="630" y="557"/>
                  </a:cubicBezTo>
                  <a:cubicBezTo>
                    <a:pt x="630" y="549"/>
                    <a:pt x="640" y="546"/>
                    <a:pt x="647" y="546"/>
                  </a:cubicBezTo>
                  <a:cubicBezTo>
                    <a:pt x="650" y="546"/>
                    <a:pt x="652" y="546"/>
                    <a:pt x="653" y="547"/>
                  </a:cubicBezTo>
                  <a:cubicBezTo>
                    <a:pt x="654" y="547"/>
                    <a:pt x="658" y="547"/>
                    <a:pt x="660" y="547"/>
                  </a:cubicBezTo>
                  <a:cubicBezTo>
                    <a:pt x="660" y="550"/>
                    <a:pt x="660" y="550"/>
                    <a:pt x="660" y="550"/>
                  </a:cubicBezTo>
                  <a:cubicBezTo>
                    <a:pt x="660" y="554"/>
                    <a:pt x="655" y="559"/>
                    <a:pt x="655" y="564"/>
                  </a:cubicBezTo>
                  <a:cubicBezTo>
                    <a:pt x="655" y="569"/>
                    <a:pt x="653" y="571"/>
                    <a:pt x="651" y="574"/>
                  </a:cubicBezTo>
                  <a:cubicBezTo>
                    <a:pt x="651" y="572"/>
                    <a:pt x="651" y="572"/>
                    <a:pt x="651" y="572"/>
                  </a:cubicBezTo>
                  <a:cubicBezTo>
                    <a:pt x="649" y="572"/>
                    <a:pt x="649" y="572"/>
                    <a:pt x="649" y="572"/>
                  </a:cubicBezTo>
                  <a:cubicBezTo>
                    <a:pt x="649" y="586"/>
                    <a:pt x="649" y="586"/>
                    <a:pt x="649" y="586"/>
                  </a:cubicBezTo>
                  <a:cubicBezTo>
                    <a:pt x="649" y="588"/>
                    <a:pt x="646" y="590"/>
                    <a:pt x="644" y="591"/>
                  </a:cubicBezTo>
                  <a:cubicBezTo>
                    <a:pt x="644" y="593"/>
                    <a:pt x="644" y="593"/>
                    <a:pt x="644" y="593"/>
                  </a:cubicBezTo>
                  <a:cubicBezTo>
                    <a:pt x="644" y="595"/>
                    <a:pt x="646" y="596"/>
                    <a:pt x="647" y="596"/>
                  </a:cubicBezTo>
                  <a:cubicBezTo>
                    <a:pt x="657" y="596"/>
                    <a:pt x="665" y="594"/>
                    <a:pt x="675" y="594"/>
                  </a:cubicBezTo>
                  <a:cubicBezTo>
                    <a:pt x="682" y="594"/>
                    <a:pt x="683" y="599"/>
                    <a:pt x="689" y="600"/>
                  </a:cubicBezTo>
                  <a:cubicBezTo>
                    <a:pt x="689" y="605"/>
                    <a:pt x="689" y="605"/>
                    <a:pt x="689" y="605"/>
                  </a:cubicBezTo>
                  <a:cubicBezTo>
                    <a:pt x="689" y="607"/>
                    <a:pt x="688" y="614"/>
                    <a:pt x="687" y="617"/>
                  </a:cubicBezTo>
                  <a:cubicBezTo>
                    <a:pt x="687" y="635"/>
                    <a:pt x="687" y="635"/>
                    <a:pt x="687" y="635"/>
                  </a:cubicBezTo>
                  <a:cubicBezTo>
                    <a:pt x="687" y="641"/>
                    <a:pt x="693" y="644"/>
                    <a:pt x="697" y="646"/>
                  </a:cubicBezTo>
                  <a:cubicBezTo>
                    <a:pt x="700" y="647"/>
                    <a:pt x="700" y="653"/>
                    <a:pt x="705" y="653"/>
                  </a:cubicBezTo>
                  <a:cubicBezTo>
                    <a:pt x="713" y="653"/>
                    <a:pt x="716" y="647"/>
                    <a:pt x="723" y="647"/>
                  </a:cubicBezTo>
                  <a:cubicBezTo>
                    <a:pt x="731" y="647"/>
                    <a:pt x="735" y="653"/>
                    <a:pt x="739" y="656"/>
                  </a:cubicBezTo>
                  <a:cubicBezTo>
                    <a:pt x="739" y="657"/>
                    <a:pt x="733" y="663"/>
                    <a:pt x="732" y="663"/>
                  </a:cubicBezTo>
                  <a:cubicBezTo>
                    <a:pt x="732" y="663"/>
                    <a:pt x="729" y="662"/>
                    <a:pt x="729" y="661"/>
                  </a:cubicBezTo>
                  <a:cubicBezTo>
                    <a:pt x="729" y="660"/>
                    <a:pt x="730" y="659"/>
                    <a:pt x="731" y="658"/>
                  </a:cubicBezTo>
                  <a:cubicBezTo>
                    <a:pt x="728" y="657"/>
                    <a:pt x="727" y="653"/>
                    <a:pt x="724" y="653"/>
                  </a:cubicBezTo>
                  <a:cubicBezTo>
                    <a:pt x="722" y="653"/>
                    <a:pt x="713" y="659"/>
                    <a:pt x="713" y="660"/>
                  </a:cubicBezTo>
                  <a:cubicBezTo>
                    <a:pt x="713" y="661"/>
                    <a:pt x="715" y="663"/>
                    <a:pt x="716" y="663"/>
                  </a:cubicBezTo>
                  <a:cubicBezTo>
                    <a:pt x="715" y="666"/>
                    <a:pt x="714" y="667"/>
                    <a:pt x="711" y="667"/>
                  </a:cubicBezTo>
                  <a:cubicBezTo>
                    <a:pt x="707" y="667"/>
                    <a:pt x="704" y="662"/>
                    <a:pt x="702" y="659"/>
                  </a:cubicBezTo>
                  <a:cubicBezTo>
                    <a:pt x="700" y="657"/>
                    <a:pt x="695" y="659"/>
                    <a:pt x="693" y="659"/>
                  </a:cubicBezTo>
                  <a:cubicBezTo>
                    <a:pt x="693" y="659"/>
                    <a:pt x="692" y="658"/>
                    <a:pt x="692" y="657"/>
                  </a:cubicBezTo>
                  <a:cubicBezTo>
                    <a:pt x="688" y="657"/>
                    <a:pt x="688" y="654"/>
                    <a:pt x="687" y="651"/>
                  </a:cubicBezTo>
                  <a:cubicBezTo>
                    <a:pt x="686" y="650"/>
                    <a:pt x="676" y="644"/>
                    <a:pt x="676" y="644"/>
                  </a:cubicBezTo>
                  <a:cubicBezTo>
                    <a:pt x="675" y="644"/>
                    <a:pt x="675" y="646"/>
                    <a:pt x="676" y="646"/>
                  </a:cubicBezTo>
                  <a:cubicBezTo>
                    <a:pt x="673" y="646"/>
                    <a:pt x="673" y="646"/>
                    <a:pt x="673" y="646"/>
                  </a:cubicBezTo>
                  <a:cubicBezTo>
                    <a:pt x="668" y="643"/>
                    <a:pt x="671" y="639"/>
                    <a:pt x="670" y="635"/>
                  </a:cubicBezTo>
                  <a:cubicBezTo>
                    <a:pt x="669" y="632"/>
                    <a:pt x="668" y="632"/>
                    <a:pt x="666" y="630"/>
                  </a:cubicBezTo>
                  <a:cubicBezTo>
                    <a:pt x="662" y="626"/>
                    <a:pt x="657" y="623"/>
                    <a:pt x="655" y="616"/>
                  </a:cubicBezTo>
                  <a:cubicBezTo>
                    <a:pt x="653" y="616"/>
                    <a:pt x="653" y="616"/>
                    <a:pt x="653" y="616"/>
                  </a:cubicBezTo>
                  <a:cubicBezTo>
                    <a:pt x="651" y="616"/>
                    <a:pt x="650" y="618"/>
                    <a:pt x="648" y="618"/>
                  </a:cubicBezTo>
                  <a:cubicBezTo>
                    <a:pt x="642" y="618"/>
                    <a:pt x="639" y="614"/>
                    <a:pt x="636" y="613"/>
                  </a:cubicBezTo>
                  <a:cubicBezTo>
                    <a:pt x="630" y="610"/>
                    <a:pt x="626" y="611"/>
                    <a:pt x="620" y="609"/>
                  </a:cubicBezTo>
                  <a:cubicBezTo>
                    <a:pt x="612" y="604"/>
                    <a:pt x="610" y="598"/>
                    <a:pt x="603" y="594"/>
                  </a:cubicBezTo>
                  <a:cubicBezTo>
                    <a:pt x="601" y="594"/>
                    <a:pt x="601" y="594"/>
                    <a:pt x="601" y="594"/>
                  </a:cubicBezTo>
                  <a:cubicBezTo>
                    <a:pt x="599" y="593"/>
                    <a:pt x="597" y="592"/>
                    <a:pt x="595" y="592"/>
                  </a:cubicBezTo>
                  <a:cubicBezTo>
                    <a:pt x="589" y="592"/>
                    <a:pt x="589" y="597"/>
                    <a:pt x="584" y="597"/>
                  </a:cubicBezTo>
                  <a:cubicBezTo>
                    <a:pt x="581" y="597"/>
                    <a:pt x="579" y="595"/>
                    <a:pt x="578" y="595"/>
                  </a:cubicBezTo>
                  <a:cubicBezTo>
                    <a:pt x="576" y="594"/>
                    <a:pt x="574" y="594"/>
                    <a:pt x="571" y="594"/>
                  </a:cubicBezTo>
                  <a:cubicBezTo>
                    <a:pt x="568" y="594"/>
                    <a:pt x="558" y="587"/>
                    <a:pt x="555" y="586"/>
                  </a:cubicBezTo>
                  <a:cubicBezTo>
                    <a:pt x="552" y="584"/>
                    <a:pt x="550" y="586"/>
                    <a:pt x="547" y="585"/>
                  </a:cubicBezTo>
                  <a:cubicBezTo>
                    <a:pt x="543" y="584"/>
                    <a:pt x="542" y="581"/>
                    <a:pt x="538" y="579"/>
                  </a:cubicBezTo>
                  <a:cubicBezTo>
                    <a:pt x="534" y="577"/>
                    <a:pt x="532" y="578"/>
                    <a:pt x="529" y="576"/>
                  </a:cubicBezTo>
                  <a:cubicBezTo>
                    <a:pt x="527" y="575"/>
                    <a:pt x="526" y="575"/>
                    <a:pt x="525" y="574"/>
                  </a:cubicBezTo>
                  <a:cubicBezTo>
                    <a:pt x="522" y="570"/>
                    <a:pt x="513" y="568"/>
                    <a:pt x="512" y="565"/>
                  </a:cubicBezTo>
                  <a:cubicBezTo>
                    <a:pt x="510" y="565"/>
                    <a:pt x="508" y="562"/>
                    <a:pt x="508" y="559"/>
                  </a:cubicBezTo>
                  <a:cubicBezTo>
                    <a:pt x="508" y="556"/>
                    <a:pt x="511" y="554"/>
                    <a:pt x="511" y="551"/>
                  </a:cubicBezTo>
                  <a:cubicBezTo>
                    <a:pt x="511" y="547"/>
                    <a:pt x="509" y="546"/>
                    <a:pt x="508" y="544"/>
                  </a:cubicBezTo>
                  <a:cubicBezTo>
                    <a:pt x="505" y="534"/>
                    <a:pt x="495" y="526"/>
                    <a:pt x="488" y="519"/>
                  </a:cubicBezTo>
                  <a:cubicBezTo>
                    <a:pt x="486" y="516"/>
                    <a:pt x="481" y="515"/>
                    <a:pt x="478" y="512"/>
                  </a:cubicBezTo>
                  <a:cubicBezTo>
                    <a:pt x="476" y="510"/>
                    <a:pt x="478" y="507"/>
                    <a:pt x="476" y="504"/>
                  </a:cubicBezTo>
                  <a:cubicBezTo>
                    <a:pt x="474" y="499"/>
                    <a:pt x="465" y="498"/>
                    <a:pt x="465" y="491"/>
                  </a:cubicBezTo>
                  <a:cubicBezTo>
                    <a:pt x="462" y="491"/>
                    <a:pt x="463" y="491"/>
                    <a:pt x="462" y="491"/>
                  </a:cubicBezTo>
                  <a:cubicBezTo>
                    <a:pt x="458" y="488"/>
                    <a:pt x="455" y="485"/>
                    <a:pt x="452" y="481"/>
                  </a:cubicBezTo>
                  <a:cubicBezTo>
                    <a:pt x="449" y="479"/>
                    <a:pt x="450" y="474"/>
                    <a:pt x="448" y="471"/>
                  </a:cubicBezTo>
                  <a:cubicBezTo>
                    <a:pt x="445" y="469"/>
                    <a:pt x="446" y="463"/>
                    <a:pt x="443" y="461"/>
                  </a:cubicBezTo>
                  <a:cubicBezTo>
                    <a:pt x="439" y="459"/>
                    <a:pt x="434" y="459"/>
                    <a:pt x="430" y="456"/>
                  </a:cubicBezTo>
                  <a:cubicBezTo>
                    <a:pt x="429" y="457"/>
                    <a:pt x="430" y="458"/>
                    <a:pt x="430" y="459"/>
                  </a:cubicBezTo>
                  <a:cubicBezTo>
                    <a:pt x="430" y="465"/>
                    <a:pt x="432" y="469"/>
                    <a:pt x="435" y="474"/>
                  </a:cubicBezTo>
                  <a:cubicBezTo>
                    <a:pt x="437" y="478"/>
                    <a:pt x="441" y="478"/>
                    <a:pt x="443" y="481"/>
                  </a:cubicBezTo>
                  <a:cubicBezTo>
                    <a:pt x="447" y="485"/>
                    <a:pt x="448" y="488"/>
                    <a:pt x="449" y="493"/>
                  </a:cubicBezTo>
                  <a:cubicBezTo>
                    <a:pt x="451" y="500"/>
                    <a:pt x="457" y="503"/>
                    <a:pt x="459" y="509"/>
                  </a:cubicBezTo>
                  <a:cubicBezTo>
                    <a:pt x="461" y="516"/>
                    <a:pt x="463" y="523"/>
                    <a:pt x="468" y="527"/>
                  </a:cubicBezTo>
                  <a:cubicBezTo>
                    <a:pt x="471" y="524"/>
                    <a:pt x="474" y="529"/>
                    <a:pt x="474" y="531"/>
                  </a:cubicBezTo>
                  <a:cubicBezTo>
                    <a:pt x="474" y="533"/>
                    <a:pt x="473" y="536"/>
                    <a:pt x="472" y="536"/>
                  </a:cubicBezTo>
                  <a:cubicBezTo>
                    <a:pt x="472" y="536"/>
                    <a:pt x="468" y="531"/>
                    <a:pt x="467" y="530"/>
                  </a:cubicBezTo>
                  <a:cubicBezTo>
                    <a:pt x="462" y="530"/>
                    <a:pt x="459" y="523"/>
                    <a:pt x="456" y="521"/>
                  </a:cubicBezTo>
                  <a:cubicBezTo>
                    <a:pt x="455" y="520"/>
                    <a:pt x="454" y="520"/>
                    <a:pt x="453" y="518"/>
                  </a:cubicBezTo>
                  <a:cubicBezTo>
                    <a:pt x="453" y="511"/>
                    <a:pt x="453" y="511"/>
                    <a:pt x="453" y="511"/>
                  </a:cubicBezTo>
                  <a:cubicBezTo>
                    <a:pt x="450" y="508"/>
                    <a:pt x="448" y="504"/>
                    <a:pt x="445" y="502"/>
                  </a:cubicBezTo>
                  <a:cubicBezTo>
                    <a:pt x="441" y="498"/>
                    <a:pt x="435" y="498"/>
                    <a:pt x="432" y="494"/>
                  </a:cubicBezTo>
                  <a:cubicBezTo>
                    <a:pt x="433" y="494"/>
                    <a:pt x="440" y="495"/>
                    <a:pt x="438" y="492"/>
                  </a:cubicBezTo>
                  <a:cubicBezTo>
                    <a:pt x="433" y="485"/>
                    <a:pt x="429" y="479"/>
                    <a:pt x="424" y="476"/>
                  </a:cubicBezTo>
                  <a:cubicBezTo>
                    <a:pt x="420" y="474"/>
                    <a:pt x="420" y="466"/>
                    <a:pt x="419" y="463"/>
                  </a:cubicBezTo>
                  <a:cubicBezTo>
                    <a:pt x="416" y="457"/>
                    <a:pt x="414" y="456"/>
                    <a:pt x="412" y="449"/>
                  </a:cubicBezTo>
                  <a:cubicBezTo>
                    <a:pt x="412" y="447"/>
                    <a:pt x="412" y="447"/>
                    <a:pt x="412" y="447"/>
                  </a:cubicBezTo>
                  <a:cubicBezTo>
                    <a:pt x="412" y="447"/>
                    <a:pt x="412" y="447"/>
                    <a:pt x="412" y="447"/>
                  </a:cubicBezTo>
                  <a:cubicBezTo>
                    <a:pt x="408" y="438"/>
                    <a:pt x="393" y="432"/>
                    <a:pt x="383" y="428"/>
                  </a:cubicBezTo>
                  <a:cubicBezTo>
                    <a:pt x="381" y="427"/>
                    <a:pt x="381" y="424"/>
                    <a:pt x="381" y="422"/>
                  </a:cubicBezTo>
                  <a:cubicBezTo>
                    <a:pt x="377" y="412"/>
                    <a:pt x="368" y="409"/>
                    <a:pt x="370" y="397"/>
                  </a:cubicBezTo>
                  <a:cubicBezTo>
                    <a:pt x="364" y="396"/>
                    <a:pt x="358" y="383"/>
                    <a:pt x="353" y="375"/>
                  </a:cubicBezTo>
                  <a:cubicBezTo>
                    <a:pt x="351" y="372"/>
                    <a:pt x="354" y="370"/>
                    <a:pt x="356" y="369"/>
                  </a:cubicBezTo>
                  <a:cubicBezTo>
                    <a:pt x="352" y="363"/>
                    <a:pt x="355" y="352"/>
                    <a:pt x="353" y="345"/>
                  </a:cubicBezTo>
                  <a:cubicBezTo>
                    <a:pt x="350" y="338"/>
                    <a:pt x="358" y="322"/>
                    <a:pt x="358" y="313"/>
                  </a:cubicBezTo>
                  <a:cubicBezTo>
                    <a:pt x="358" y="307"/>
                    <a:pt x="350" y="304"/>
                    <a:pt x="350" y="298"/>
                  </a:cubicBezTo>
                  <a:cubicBezTo>
                    <a:pt x="350" y="296"/>
                    <a:pt x="354" y="296"/>
                    <a:pt x="355" y="296"/>
                  </a:cubicBezTo>
                  <a:cubicBezTo>
                    <a:pt x="359" y="296"/>
                    <a:pt x="362" y="298"/>
                    <a:pt x="363" y="301"/>
                  </a:cubicBezTo>
                  <a:cubicBezTo>
                    <a:pt x="364" y="299"/>
                    <a:pt x="367" y="295"/>
                    <a:pt x="367" y="293"/>
                  </a:cubicBezTo>
                  <a:cubicBezTo>
                    <a:pt x="367" y="290"/>
                    <a:pt x="364" y="289"/>
                    <a:pt x="363" y="286"/>
                  </a:cubicBezTo>
                  <a:cubicBezTo>
                    <a:pt x="362" y="286"/>
                    <a:pt x="361" y="285"/>
                    <a:pt x="360" y="285"/>
                  </a:cubicBezTo>
                  <a:cubicBezTo>
                    <a:pt x="357" y="282"/>
                    <a:pt x="350" y="281"/>
                    <a:pt x="349" y="278"/>
                  </a:cubicBezTo>
                  <a:cubicBezTo>
                    <a:pt x="347" y="271"/>
                    <a:pt x="337" y="275"/>
                    <a:pt x="335" y="269"/>
                  </a:cubicBezTo>
                  <a:cubicBezTo>
                    <a:pt x="326" y="269"/>
                    <a:pt x="325" y="261"/>
                    <a:pt x="323" y="254"/>
                  </a:cubicBezTo>
                  <a:cubicBezTo>
                    <a:pt x="323" y="254"/>
                    <a:pt x="315" y="249"/>
                    <a:pt x="315" y="249"/>
                  </a:cubicBezTo>
                  <a:cubicBezTo>
                    <a:pt x="312" y="247"/>
                    <a:pt x="315" y="243"/>
                    <a:pt x="313" y="240"/>
                  </a:cubicBezTo>
                  <a:cubicBezTo>
                    <a:pt x="311" y="239"/>
                    <a:pt x="308" y="239"/>
                    <a:pt x="306" y="238"/>
                  </a:cubicBezTo>
                  <a:cubicBezTo>
                    <a:pt x="302" y="237"/>
                    <a:pt x="303" y="229"/>
                    <a:pt x="303" y="225"/>
                  </a:cubicBezTo>
                  <a:cubicBezTo>
                    <a:pt x="303" y="224"/>
                    <a:pt x="302" y="223"/>
                    <a:pt x="302" y="221"/>
                  </a:cubicBezTo>
                  <a:cubicBezTo>
                    <a:pt x="300" y="221"/>
                    <a:pt x="300" y="222"/>
                    <a:pt x="299" y="222"/>
                  </a:cubicBezTo>
                  <a:cubicBezTo>
                    <a:pt x="294" y="222"/>
                    <a:pt x="287" y="216"/>
                    <a:pt x="287" y="213"/>
                  </a:cubicBezTo>
                  <a:cubicBezTo>
                    <a:pt x="287" y="209"/>
                    <a:pt x="287" y="209"/>
                    <a:pt x="287" y="209"/>
                  </a:cubicBezTo>
                  <a:cubicBezTo>
                    <a:pt x="287" y="204"/>
                    <a:pt x="283" y="204"/>
                    <a:pt x="278" y="204"/>
                  </a:cubicBezTo>
                  <a:cubicBezTo>
                    <a:pt x="274" y="204"/>
                    <a:pt x="273" y="202"/>
                    <a:pt x="273" y="200"/>
                  </a:cubicBezTo>
                  <a:cubicBezTo>
                    <a:pt x="273" y="198"/>
                    <a:pt x="277" y="198"/>
                    <a:pt x="277" y="195"/>
                  </a:cubicBezTo>
                  <a:cubicBezTo>
                    <a:pt x="277" y="192"/>
                    <a:pt x="277" y="192"/>
                    <a:pt x="277" y="192"/>
                  </a:cubicBezTo>
                  <a:cubicBezTo>
                    <a:pt x="272" y="192"/>
                    <a:pt x="273" y="195"/>
                    <a:pt x="269" y="195"/>
                  </a:cubicBezTo>
                  <a:cubicBezTo>
                    <a:pt x="268" y="195"/>
                    <a:pt x="265" y="193"/>
                    <a:pt x="265" y="191"/>
                  </a:cubicBezTo>
                  <a:cubicBezTo>
                    <a:pt x="265" y="188"/>
                    <a:pt x="267" y="186"/>
                    <a:pt x="268" y="185"/>
                  </a:cubicBezTo>
                  <a:cubicBezTo>
                    <a:pt x="267" y="184"/>
                    <a:pt x="264" y="181"/>
                    <a:pt x="263" y="183"/>
                  </a:cubicBezTo>
                  <a:cubicBezTo>
                    <a:pt x="259" y="183"/>
                    <a:pt x="257" y="181"/>
                    <a:pt x="254" y="179"/>
                  </a:cubicBezTo>
                  <a:cubicBezTo>
                    <a:pt x="253" y="181"/>
                    <a:pt x="252" y="184"/>
                    <a:pt x="250" y="184"/>
                  </a:cubicBezTo>
                  <a:cubicBezTo>
                    <a:pt x="244" y="184"/>
                    <a:pt x="240" y="176"/>
                    <a:pt x="236" y="173"/>
                  </a:cubicBezTo>
                  <a:cubicBezTo>
                    <a:pt x="229" y="167"/>
                    <a:pt x="219" y="168"/>
                    <a:pt x="211" y="163"/>
                  </a:cubicBezTo>
                  <a:cubicBezTo>
                    <a:pt x="195" y="163"/>
                    <a:pt x="195" y="163"/>
                    <a:pt x="195" y="163"/>
                  </a:cubicBezTo>
                  <a:cubicBezTo>
                    <a:pt x="185" y="160"/>
                    <a:pt x="173" y="159"/>
                    <a:pt x="168" y="149"/>
                  </a:cubicBezTo>
                  <a:cubicBezTo>
                    <a:pt x="164" y="150"/>
                    <a:pt x="159" y="151"/>
                    <a:pt x="156" y="153"/>
                  </a:cubicBezTo>
                  <a:cubicBezTo>
                    <a:pt x="157" y="155"/>
                    <a:pt x="158" y="156"/>
                    <a:pt x="159" y="157"/>
                  </a:cubicBezTo>
                  <a:cubicBezTo>
                    <a:pt x="155" y="163"/>
                    <a:pt x="137" y="173"/>
                    <a:pt x="130" y="173"/>
                  </a:cubicBezTo>
                  <a:cubicBezTo>
                    <a:pt x="129" y="173"/>
                    <a:pt x="127" y="172"/>
                    <a:pt x="127" y="171"/>
                  </a:cubicBezTo>
                  <a:cubicBezTo>
                    <a:pt x="127" y="169"/>
                    <a:pt x="129" y="169"/>
                    <a:pt x="130" y="169"/>
                  </a:cubicBezTo>
                  <a:cubicBezTo>
                    <a:pt x="128" y="167"/>
                    <a:pt x="129" y="167"/>
                    <a:pt x="129" y="165"/>
                  </a:cubicBezTo>
                  <a:cubicBezTo>
                    <a:pt x="129" y="159"/>
                    <a:pt x="134" y="154"/>
                    <a:pt x="142" y="151"/>
                  </a:cubicBezTo>
                  <a:cubicBezTo>
                    <a:pt x="142" y="151"/>
                    <a:pt x="142" y="149"/>
                    <a:pt x="142" y="149"/>
                  </a:cubicBezTo>
                  <a:cubicBezTo>
                    <a:pt x="139" y="149"/>
                    <a:pt x="139" y="149"/>
                    <a:pt x="139" y="149"/>
                  </a:cubicBezTo>
                  <a:cubicBezTo>
                    <a:pt x="132" y="149"/>
                    <a:pt x="113" y="164"/>
                    <a:pt x="113" y="174"/>
                  </a:cubicBezTo>
                  <a:cubicBezTo>
                    <a:pt x="113" y="178"/>
                    <a:pt x="113" y="178"/>
                    <a:pt x="113" y="178"/>
                  </a:cubicBezTo>
                  <a:cubicBezTo>
                    <a:pt x="113" y="185"/>
                    <a:pt x="107" y="187"/>
                    <a:pt x="100" y="190"/>
                  </a:cubicBezTo>
                  <a:cubicBezTo>
                    <a:pt x="96" y="191"/>
                    <a:pt x="95" y="194"/>
                    <a:pt x="93" y="197"/>
                  </a:cubicBezTo>
                  <a:cubicBezTo>
                    <a:pt x="89" y="202"/>
                    <a:pt x="79" y="205"/>
                    <a:pt x="74" y="210"/>
                  </a:cubicBezTo>
                  <a:cubicBezTo>
                    <a:pt x="70" y="214"/>
                    <a:pt x="60" y="217"/>
                    <a:pt x="51" y="218"/>
                  </a:cubicBezTo>
                  <a:cubicBezTo>
                    <a:pt x="41" y="220"/>
                    <a:pt x="35" y="232"/>
                    <a:pt x="23" y="229"/>
                  </a:cubicBezTo>
                  <a:cubicBezTo>
                    <a:pt x="27" y="223"/>
                    <a:pt x="32" y="225"/>
                    <a:pt x="37" y="223"/>
                  </a:cubicBezTo>
                  <a:cubicBezTo>
                    <a:pt x="40" y="221"/>
                    <a:pt x="43" y="215"/>
                    <a:pt x="46" y="213"/>
                  </a:cubicBezTo>
                  <a:cubicBezTo>
                    <a:pt x="51" y="210"/>
                    <a:pt x="57" y="213"/>
                    <a:pt x="60" y="209"/>
                  </a:cubicBezTo>
                  <a:cubicBezTo>
                    <a:pt x="65" y="202"/>
                    <a:pt x="76" y="198"/>
                    <a:pt x="83" y="193"/>
                  </a:cubicBezTo>
                  <a:cubicBezTo>
                    <a:pt x="90" y="189"/>
                    <a:pt x="90" y="180"/>
                    <a:pt x="96" y="176"/>
                  </a:cubicBezTo>
                  <a:cubicBezTo>
                    <a:pt x="92" y="176"/>
                    <a:pt x="92" y="176"/>
                    <a:pt x="92" y="176"/>
                  </a:cubicBezTo>
                  <a:cubicBezTo>
                    <a:pt x="88" y="177"/>
                    <a:pt x="86" y="180"/>
                    <a:pt x="81" y="180"/>
                  </a:cubicBezTo>
                  <a:cubicBezTo>
                    <a:pt x="78" y="180"/>
                    <a:pt x="77" y="178"/>
                    <a:pt x="74" y="177"/>
                  </a:cubicBezTo>
                  <a:cubicBezTo>
                    <a:pt x="73" y="180"/>
                    <a:pt x="72" y="180"/>
                    <a:pt x="72" y="182"/>
                  </a:cubicBezTo>
                  <a:cubicBezTo>
                    <a:pt x="65" y="180"/>
                    <a:pt x="63" y="178"/>
                    <a:pt x="58" y="174"/>
                  </a:cubicBezTo>
                  <a:cubicBezTo>
                    <a:pt x="57" y="176"/>
                    <a:pt x="58" y="177"/>
                    <a:pt x="58" y="179"/>
                  </a:cubicBezTo>
                  <a:cubicBezTo>
                    <a:pt x="54" y="179"/>
                    <a:pt x="54" y="179"/>
                    <a:pt x="54" y="179"/>
                  </a:cubicBezTo>
                  <a:cubicBezTo>
                    <a:pt x="52" y="179"/>
                    <a:pt x="51" y="181"/>
                    <a:pt x="50" y="181"/>
                  </a:cubicBezTo>
                  <a:cubicBezTo>
                    <a:pt x="48" y="181"/>
                    <a:pt x="47" y="176"/>
                    <a:pt x="47" y="174"/>
                  </a:cubicBezTo>
                  <a:cubicBezTo>
                    <a:pt x="47" y="168"/>
                    <a:pt x="47" y="168"/>
                    <a:pt x="47" y="168"/>
                  </a:cubicBezTo>
                  <a:cubicBezTo>
                    <a:pt x="47" y="167"/>
                    <a:pt x="47" y="164"/>
                    <a:pt x="45" y="164"/>
                  </a:cubicBezTo>
                  <a:cubicBezTo>
                    <a:pt x="42" y="164"/>
                    <a:pt x="40" y="169"/>
                    <a:pt x="39" y="169"/>
                  </a:cubicBezTo>
                  <a:cubicBezTo>
                    <a:pt x="35" y="169"/>
                    <a:pt x="22" y="158"/>
                    <a:pt x="20" y="155"/>
                  </a:cubicBezTo>
                  <a:cubicBezTo>
                    <a:pt x="21" y="155"/>
                    <a:pt x="23" y="155"/>
                    <a:pt x="24" y="155"/>
                  </a:cubicBezTo>
                  <a:cubicBezTo>
                    <a:pt x="22" y="148"/>
                    <a:pt x="13" y="147"/>
                    <a:pt x="13" y="142"/>
                  </a:cubicBezTo>
                  <a:cubicBezTo>
                    <a:pt x="13" y="134"/>
                    <a:pt x="28" y="126"/>
                    <a:pt x="34" y="126"/>
                  </a:cubicBezTo>
                  <a:cubicBezTo>
                    <a:pt x="37" y="126"/>
                    <a:pt x="56" y="119"/>
                    <a:pt x="56" y="115"/>
                  </a:cubicBezTo>
                  <a:cubicBezTo>
                    <a:pt x="56" y="113"/>
                    <a:pt x="52" y="109"/>
                    <a:pt x="51" y="108"/>
                  </a:cubicBezTo>
                  <a:cubicBezTo>
                    <a:pt x="54" y="106"/>
                    <a:pt x="54" y="107"/>
                    <a:pt x="56" y="108"/>
                  </a:cubicBezTo>
                  <a:cubicBezTo>
                    <a:pt x="56" y="103"/>
                    <a:pt x="56" y="103"/>
                    <a:pt x="56" y="103"/>
                  </a:cubicBezTo>
                  <a:cubicBezTo>
                    <a:pt x="53" y="103"/>
                    <a:pt x="53" y="103"/>
                    <a:pt x="51" y="103"/>
                  </a:cubicBezTo>
                  <a:cubicBezTo>
                    <a:pt x="47" y="103"/>
                    <a:pt x="45" y="108"/>
                    <a:pt x="39" y="108"/>
                  </a:cubicBezTo>
                  <a:cubicBezTo>
                    <a:pt x="33" y="108"/>
                    <a:pt x="31" y="105"/>
                    <a:pt x="27" y="106"/>
                  </a:cubicBezTo>
                  <a:cubicBezTo>
                    <a:pt x="12" y="106"/>
                    <a:pt x="12" y="106"/>
                    <a:pt x="12" y="106"/>
                  </a:cubicBezTo>
                  <a:cubicBezTo>
                    <a:pt x="11" y="102"/>
                    <a:pt x="8" y="101"/>
                    <a:pt x="8" y="98"/>
                  </a:cubicBezTo>
                  <a:cubicBezTo>
                    <a:pt x="8" y="97"/>
                    <a:pt x="9" y="96"/>
                    <a:pt x="9" y="95"/>
                  </a:cubicBezTo>
                  <a:cubicBezTo>
                    <a:pt x="4" y="95"/>
                    <a:pt x="2" y="94"/>
                    <a:pt x="0" y="91"/>
                  </a:cubicBezTo>
                  <a:cubicBezTo>
                    <a:pt x="7" y="87"/>
                    <a:pt x="19" y="83"/>
                    <a:pt x="26" y="78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31" y="87"/>
                    <a:pt x="36" y="85"/>
                    <a:pt x="42" y="85"/>
                  </a:cubicBezTo>
                  <a:cubicBezTo>
                    <a:pt x="46" y="85"/>
                    <a:pt x="46" y="86"/>
                    <a:pt x="50" y="85"/>
                  </a:cubicBezTo>
                  <a:cubicBezTo>
                    <a:pt x="47" y="76"/>
                    <a:pt x="41" y="75"/>
                    <a:pt x="33" y="71"/>
                  </a:cubicBezTo>
                  <a:cubicBezTo>
                    <a:pt x="30" y="70"/>
                    <a:pt x="27" y="61"/>
                    <a:pt x="24" y="60"/>
                  </a:cubicBezTo>
                  <a:cubicBezTo>
                    <a:pt x="21" y="58"/>
                    <a:pt x="9" y="55"/>
                    <a:pt x="9" y="53"/>
                  </a:cubicBezTo>
                  <a:cubicBezTo>
                    <a:pt x="9" y="53"/>
                    <a:pt x="13" y="46"/>
                    <a:pt x="13" y="45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38" y="34"/>
                    <a:pt x="50" y="23"/>
                    <a:pt x="66" y="18"/>
                  </a:cubicBezTo>
                  <a:cubicBezTo>
                    <a:pt x="70" y="17"/>
                    <a:pt x="72" y="19"/>
                    <a:pt x="76" y="17"/>
                  </a:cubicBezTo>
                  <a:cubicBezTo>
                    <a:pt x="81" y="16"/>
                    <a:pt x="84" y="9"/>
                    <a:pt x="89" y="9"/>
                  </a:cubicBezTo>
                  <a:cubicBezTo>
                    <a:pt x="92" y="9"/>
                    <a:pt x="94" y="12"/>
                    <a:pt x="98" y="14"/>
                  </a:cubicBezTo>
                  <a:cubicBezTo>
                    <a:pt x="96" y="15"/>
                    <a:pt x="96" y="16"/>
                    <a:pt x="95" y="17"/>
                  </a:cubicBezTo>
                  <a:cubicBezTo>
                    <a:pt x="98" y="18"/>
                    <a:pt x="101" y="16"/>
                    <a:pt x="102" y="14"/>
                  </a:cubicBezTo>
                  <a:cubicBezTo>
                    <a:pt x="105" y="15"/>
                    <a:pt x="106" y="16"/>
                    <a:pt x="109" y="16"/>
                  </a:cubicBezTo>
                  <a:cubicBezTo>
                    <a:pt x="123" y="16"/>
                    <a:pt x="123" y="16"/>
                    <a:pt x="123" y="16"/>
                  </a:cubicBezTo>
                  <a:cubicBezTo>
                    <a:pt x="127" y="19"/>
                    <a:pt x="128" y="20"/>
                    <a:pt x="132" y="2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60" y="28"/>
                    <a:pt x="177" y="29"/>
                    <a:pt x="186" y="29"/>
                  </a:cubicBezTo>
                  <a:cubicBezTo>
                    <a:pt x="191" y="29"/>
                    <a:pt x="195" y="27"/>
                    <a:pt x="200" y="27"/>
                  </a:cubicBezTo>
                  <a:cubicBezTo>
                    <a:pt x="208" y="27"/>
                    <a:pt x="211" y="31"/>
                    <a:pt x="218" y="33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21" y="33"/>
                    <a:pt x="219" y="34"/>
                    <a:pt x="221" y="33"/>
                  </a:cubicBezTo>
                  <a:cubicBezTo>
                    <a:pt x="221" y="34"/>
                    <a:pt x="225" y="36"/>
                    <a:pt x="225" y="37"/>
                  </a:cubicBezTo>
                  <a:cubicBezTo>
                    <a:pt x="237" y="44"/>
                    <a:pt x="250" y="45"/>
                    <a:pt x="257" y="45"/>
                  </a:cubicBezTo>
                  <a:cubicBezTo>
                    <a:pt x="260" y="45"/>
                    <a:pt x="247" y="38"/>
                    <a:pt x="265" y="38"/>
                  </a:cubicBezTo>
                  <a:cubicBezTo>
                    <a:pt x="268" y="38"/>
                    <a:pt x="267" y="29"/>
                    <a:pt x="274" y="36"/>
                  </a:cubicBezTo>
                  <a:cubicBezTo>
                    <a:pt x="277" y="38"/>
                    <a:pt x="284" y="33"/>
                    <a:pt x="288" y="32"/>
                  </a:cubicBezTo>
                  <a:cubicBezTo>
                    <a:pt x="296" y="29"/>
                    <a:pt x="299" y="28"/>
                    <a:pt x="308" y="26"/>
                  </a:cubicBezTo>
                  <a:cubicBezTo>
                    <a:pt x="308" y="29"/>
                    <a:pt x="311" y="30"/>
                    <a:pt x="313" y="30"/>
                  </a:cubicBezTo>
                  <a:cubicBezTo>
                    <a:pt x="319" y="30"/>
                    <a:pt x="317" y="22"/>
                    <a:pt x="323" y="22"/>
                  </a:cubicBezTo>
                  <a:cubicBezTo>
                    <a:pt x="324" y="22"/>
                    <a:pt x="332" y="35"/>
                    <a:pt x="337" y="35"/>
                  </a:cubicBezTo>
                  <a:cubicBezTo>
                    <a:pt x="343" y="35"/>
                    <a:pt x="343" y="29"/>
                    <a:pt x="349" y="27"/>
                  </a:cubicBezTo>
                  <a:cubicBezTo>
                    <a:pt x="349" y="30"/>
                    <a:pt x="352" y="35"/>
                    <a:pt x="356" y="35"/>
                  </a:cubicBezTo>
                  <a:cubicBezTo>
                    <a:pt x="360" y="35"/>
                    <a:pt x="362" y="31"/>
                    <a:pt x="368" y="31"/>
                  </a:cubicBezTo>
                  <a:cubicBezTo>
                    <a:pt x="385" y="31"/>
                    <a:pt x="394" y="46"/>
                    <a:pt x="412" y="44"/>
                  </a:cubicBezTo>
                  <a:cubicBezTo>
                    <a:pt x="428" y="43"/>
                    <a:pt x="427" y="41"/>
                    <a:pt x="435" y="52"/>
                  </a:cubicBezTo>
                  <a:cubicBezTo>
                    <a:pt x="433" y="54"/>
                    <a:pt x="424" y="53"/>
                    <a:pt x="424" y="56"/>
                  </a:cubicBezTo>
                  <a:cubicBezTo>
                    <a:pt x="424" y="56"/>
                    <a:pt x="424" y="61"/>
                    <a:pt x="435" y="60"/>
                  </a:cubicBezTo>
                  <a:cubicBezTo>
                    <a:pt x="442" y="60"/>
                    <a:pt x="445" y="58"/>
                    <a:pt x="451" y="58"/>
                  </a:cubicBezTo>
                  <a:cubicBezTo>
                    <a:pt x="470" y="58"/>
                    <a:pt x="470" y="58"/>
                    <a:pt x="470" y="58"/>
                  </a:cubicBezTo>
                  <a:cubicBezTo>
                    <a:pt x="474" y="60"/>
                    <a:pt x="474" y="60"/>
                    <a:pt x="474" y="60"/>
                  </a:cubicBezTo>
                  <a:cubicBezTo>
                    <a:pt x="479" y="62"/>
                    <a:pt x="480" y="69"/>
                    <a:pt x="486" y="69"/>
                  </a:cubicBezTo>
                  <a:cubicBezTo>
                    <a:pt x="487" y="69"/>
                    <a:pt x="484" y="62"/>
                    <a:pt x="484" y="60"/>
                  </a:cubicBezTo>
                  <a:cubicBezTo>
                    <a:pt x="484" y="51"/>
                    <a:pt x="499" y="58"/>
                    <a:pt x="497" y="49"/>
                  </a:cubicBezTo>
                  <a:cubicBezTo>
                    <a:pt x="494" y="51"/>
                    <a:pt x="486" y="53"/>
                    <a:pt x="482" y="53"/>
                  </a:cubicBezTo>
                  <a:cubicBezTo>
                    <a:pt x="479" y="53"/>
                    <a:pt x="478" y="52"/>
                    <a:pt x="478" y="50"/>
                  </a:cubicBezTo>
                  <a:cubicBezTo>
                    <a:pt x="478" y="44"/>
                    <a:pt x="495" y="44"/>
                    <a:pt x="501" y="42"/>
                  </a:cubicBezTo>
                  <a:cubicBezTo>
                    <a:pt x="504" y="54"/>
                    <a:pt x="522" y="60"/>
                    <a:pt x="538" y="60"/>
                  </a:cubicBezTo>
                  <a:cubicBezTo>
                    <a:pt x="554" y="60"/>
                    <a:pt x="557" y="59"/>
                    <a:pt x="562" y="60"/>
                  </a:cubicBezTo>
                  <a:cubicBezTo>
                    <a:pt x="562" y="54"/>
                    <a:pt x="564" y="50"/>
                    <a:pt x="569" y="50"/>
                  </a:cubicBezTo>
                  <a:cubicBezTo>
                    <a:pt x="574" y="50"/>
                    <a:pt x="581" y="52"/>
                    <a:pt x="582" y="54"/>
                  </a:cubicBezTo>
                  <a:cubicBezTo>
                    <a:pt x="585" y="57"/>
                    <a:pt x="577" y="66"/>
                    <a:pt x="587" y="64"/>
                  </a:cubicBezTo>
                  <a:cubicBezTo>
                    <a:pt x="587" y="50"/>
                    <a:pt x="606" y="56"/>
                    <a:pt x="602" y="44"/>
                  </a:cubicBezTo>
                  <a:cubicBezTo>
                    <a:pt x="600" y="45"/>
                    <a:pt x="598" y="45"/>
                    <a:pt x="596" y="47"/>
                  </a:cubicBezTo>
                  <a:cubicBezTo>
                    <a:pt x="596" y="47"/>
                    <a:pt x="598" y="40"/>
                    <a:pt x="598" y="38"/>
                  </a:cubicBezTo>
                  <a:cubicBezTo>
                    <a:pt x="598" y="28"/>
                    <a:pt x="579" y="34"/>
                    <a:pt x="579" y="25"/>
                  </a:cubicBezTo>
                  <a:cubicBezTo>
                    <a:pt x="579" y="21"/>
                    <a:pt x="582" y="21"/>
                    <a:pt x="582" y="18"/>
                  </a:cubicBezTo>
                  <a:cubicBezTo>
                    <a:pt x="582" y="15"/>
                    <a:pt x="580" y="14"/>
                    <a:pt x="580" y="11"/>
                  </a:cubicBezTo>
                  <a:cubicBezTo>
                    <a:pt x="580" y="6"/>
                    <a:pt x="585" y="7"/>
                    <a:pt x="588" y="6"/>
                  </a:cubicBezTo>
                  <a:cubicBezTo>
                    <a:pt x="588" y="4"/>
                    <a:pt x="585" y="0"/>
                    <a:pt x="591" y="0"/>
                  </a:cubicBezTo>
                  <a:cubicBezTo>
                    <a:pt x="602" y="0"/>
                    <a:pt x="608" y="6"/>
                    <a:pt x="609" y="15"/>
                  </a:cubicBezTo>
                  <a:cubicBezTo>
                    <a:pt x="609" y="19"/>
                    <a:pt x="617" y="19"/>
                    <a:pt x="617" y="25"/>
                  </a:cubicBezTo>
                  <a:cubicBezTo>
                    <a:pt x="617" y="28"/>
                    <a:pt x="612" y="30"/>
                    <a:pt x="610" y="31"/>
                  </a:cubicBezTo>
                  <a:cubicBezTo>
                    <a:pt x="614" y="36"/>
                    <a:pt x="620" y="33"/>
                    <a:pt x="624" y="36"/>
                  </a:cubicBezTo>
                  <a:cubicBezTo>
                    <a:pt x="623" y="37"/>
                    <a:pt x="623" y="38"/>
                    <a:pt x="622" y="39"/>
                  </a:cubicBezTo>
                  <a:cubicBezTo>
                    <a:pt x="628" y="42"/>
                    <a:pt x="628" y="45"/>
                    <a:pt x="628" y="50"/>
                  </a:cubicBezTo>
                  <a:cubicBezTo>
                    <a:pt x="637" y="50"/>
                    <a:pt x="631" y="38"/>
                    <a:pt x="640" y="38"/>
                  </a:cubicBezTo>
                  <a:cubicBezTo>
                    <a:pt x="642" y="38"/>
                    <a:pt x="650" y="46"/>
                    <a:pt x="650" y="48"/>
                  </a:cubicBezTo>
                  <a:cubicBezTo>
                    <a:pt x="650" y="52"/>
                    <a:pt x="645" y="52"/>
                    <a:pt x="645" y="55"/>
                  </a:cubicBezTo>
                  <a:cubicBezTo>
                    <a:pt x="645" y="58"/>
                    <a:pt x="654" y="72"/>
                    <a:pt x="660" y="64"/>
                  </a:cubicBezTo>
                  <a:cubicBezTo>
                    <a:pt x="665" y="58"/>
                    <a:pt x="664" y="54"/>
                    <a:pt x="666" y="49"/>
                  </a:cubicBezTo>
                  <a:cubicBezTo>
                    <a:pt x="668" y="47"/>
                    <a:pt x="674" y="47"/>
                    <a:pt x="674" y="44"/>
                  </a:cubicBezTo>
                  <a:cubicBezTo>
                    <a:pt x="674" y="41"/>
                    <a:pt x="670" y="40"/>
                    <a:pt x="670" y="36"/>
                  </a:cubicBezTo>
                  <a:cubicBezTo>
                    <a:pt x="670" y="33"/>
                    <a:pt x="674" y="30"/>
                    <a:pt x="677" y="30"/>
                  </a:cubicBezTo>
                  <a:cubicBezTo>
                    <a:pt x="680" y="30"/>
                    <a:pt x="682" y="32"/>
                    <a:pt x="684" y="32"/>
                  </a:cubicBezTo>
                  <a:cubicBezTo>
                    <a:pt x="696" y="32"/>
                    <a:pt x="694" y="39"/>
                    <a:pt x="703" y="39"/>
                  </a:cubicBezTo>
                  <a:cubicBezTo>
                    <a:pt x="703" y="44"/>
                    <a:pt x="704" y="44"/>
                    <a:pt x="703" y="47"/>
                  </a:cubicBezTo>
                  <a:cubicBezTo>
                    <a:pt x="694" y="51"/>
                    <a:pt x="698" y="56"/>
                    <a:pt x="698" y="58"/>
                  </a:cubicBezTo>
                  <a:cubicBezTo>
                    <a:pt x="698" y="59"/>
                    <a:pt x="704" y="62"/>
                    <a:pt x="704" y="65"/>
                  </a:cubicBezTo>
                  <a:cubicBezTo>
                    <a:pt x="704" y="68"/>
                    <a:pt x="690" y="81"/>
                    <a:pt x="688" y="78"/>
                  </a:cubicBezTo>
                  <a:cubicBezTo>
                    <a:pt x="684" y="73"/>
                    <a:pt x="683" y="78"/>
                    <a:pt x="684" y="80"/>
                  </a:cubicBezTo>
                  <a:cubicBezTo>
                    <a:pt x="679" y="80"/>
                    <a:pt x="677" y="82"/>
                    <a:pt x="675" y="82"/>
                  </a:cubicBezTo>
                  <a:cubicBezTo>
                    <a:pt x="671" y="82"/>
                    <a:pt x="668" y="76"/>
                    <a:pt x="662" y="76"/>
                  </a:cubicBezTo>
                  <a:cubicBezTo>
                    <a:pt x="660" y="76"/>
                    <a:pt x="664" y="81"/>
                    <a:pt x="664" y="82"/>
                  </a:cubicBezTo>
                  <a:cubicBezTo>
                    <a:pt x="664" y="86"/>
                    <a:pt x="656" y="92"/>
                    <a:pt x="651" y="92"/>
                  </a:cubicBezTo>
                  <a:cubicBezTo>
                    <a:pt x="646" y="92"/>
                    <a:pt x="642" y="88"/>
                    <a:pt x="638" y="85"/>
                  </a:cubicBezTo>
                  <a:cubicBezTo>
                    <a:pt x="633" y="85"/>
                    <a:pt x="633" y="85"/>
                    <a:pt x="633" y="85"/>
                  </a:cubicBezTo>
                  <a:cubicBezTo>
                    <a:pt x="637" y="94"/>
                    <a:pt x="647" y="93"/>
                    <a:pt x="657" y="95"/>
                  </a:cubicBezTo>
                  <a:cubicBezTo>
                    <a:pt x="657" y="99"/>
                    <a:pt x="657" y="99"/>
                    <a:pt x="657" y="99"/>
                  </a:cubicBezTo>
                  <a:cubicBezTo>
                    <a:pt x="652" y="103"/>
                    <a:pt x="649" y="110"/>
                    <a:pt x="642" y="110"/>
                  </a:cubicBezTo>
                  <a:cubicBezTo>
                    <a:pt x="635" y="110"/>
                    <a:pt x="635" y="110"/>
                    <a:pt x="635" y="110"/>
                  </a:cubicBezTo>
                  <a:cubicBezTo>
                    <a:pt x="632" y="110"/>
                    <a:pt x="636" y="118"/>
                    <a:pt x="630" y="116"/>
                  </a:cubicBezTo>
                  <a:cubicBezTo>
                    <a:pt x="606" y="109"/>
                    <a:pt x="615" y="115"/>
                    <a:pt x="612" y="114"/>
                  </a:cubicBezTo>
                  <a:cubicBezTo>
                    <a:pt x="616" y="116"/>
                    <a:pt x="627" y="116"/>
                    <a:pt x="627" y="121"/>
                  </a:cubicBezTo>
                  <a:cubicBezTo>
                    <a:pt x="627" y="128"/>
                    <a:pt x="619" y="125"/>
                    <a:pt x="614" y="126"/>
                  </a:cubicBezTo>
                  <a:cubicBezTo>
                    <a:pt x="612" y="127"/>
                    <a:pt x="607" y="138"/>
                    <a:pt x="604" y="141"/>
                  </a:cubicBezTo>
                  <a:cubicBezTo>
                    <a:pt x="598" y="147"/>
                    <a:pt x="594" y="154"/>
                    <a:pt x="594" y="166"/>
                  </a:cubicBezTo>
                  <a:cubicBezTo>
                    <a:pt x="594" y="174"/>
                    <a:pt x="596" y="175"/>
                    <a:pt x="594" y="179"/>
                  </a:cubicBezTo>
                  <a:cubicBezTo>
                    <a:pt x="597" y="178"/>
                    <a:pt x="599" y="176"/>
                    <a:pt x="602" y="176"/>
                  </a:cubicBezTo>
                  <a:cubicBezTo>
                    <a:pt x="608" y="176"/>
                    <a:pt x="612" y="192"/>
                    <a:pt x="612" y="199"/>
                  </a:cubicBezTo>
                  <a:cubicBezTo>
                    <a:pt x="617" y="199"/>
                    <a:pt x="619" y="194"/>
                    <a:pt x="623" y="194"/>
                  </a:cubicBezTo>
                  <a:cubicBezTo>
                    <a:pt x="627" y="194"/>
                    <a:pt x="634" y="199"/>
                    <a:pt x="636" y="200"/>
                  </a:cubicBezTo>
                  <a:cubicBezTo>
                    <a:pt x="649" y="205"/>
                    <a:pt x="661" y="210"/>
                    <a:pt x="671" y="217"/>
                  </a:cubicBezTo>
                  <a:cubicBezTo>
                    <a:pt x="690" y="217"/>
                    <a:pt x="690" y="217"/>
                    <a:pt x="690" y="217"/>
                  </a:cubicBezTo>
                  <a:cubicBezTo>
                    <a:pt x="698" y="223"/>
                    <a:pt x="696" y="230"/>
                    <a:pt x="696" y="239"/>
                  </a:cubicBezTo>
                  <a:cubicBezTo>
                    <a:pt x="696" y="247"/>
                    <a:pt x="706" y="256"/>
                    <a:pt x="713" y="262"/>
                  </a:cubicBezTo>
                  <a:cubicBezTo>
                    <a:pt x="716" y="264"/>
                    <a:pt x="719" y="258"/>
                    <a:pt x="722" y="258"/>
                  </a:cubicBezTo>
                  <a:cubicBezTo>
                    <a:pt x="722" y="255"/>
                    <a:pt x="726" y="253"/>
                    <a:pt x="727" y="252"/>
                  </a:cubicBezTo>
                  <a:cubicBezTo>
                    <a:pt x="723" y="247"/>
                    <a:pt x="727" y="231"/>
                    <a:pt x="717" y="226"/>
                  </a:cubicBezTo>
                  <a:cubicBezTo>
                    <a:pt x="723" y="225"/>
                    <a:pt x="740" y="212"/>
                    <a:pt x="740" y="207"/>
                  </a:cubicBezTo>
                  <a:cubicBezTo>
                    <a:pt x="740" y="188"/>
                    <a:pt x="730" y="184"/>
                    <a:pt x="724" y="173"/>
                  </a:cubicBezTo>
                  <a:cubicBezTo>
                    <a:pt x="727" y="171"/>
                    <a:pt x="735" y="169"/>
                    <a:pt x="734" y="161"/>
                  </a:cubicBezTo>
                  <a:cubicBezTo>
                    <a:pt x="734" y="157"/>
                    <a:pt x="725" y="150"/>
                    <a:pt x="729" y="148"/>
                  </a:cubicBezTo>
                  <a:cubicBezTo>
                    <a:pt x="738" y="142"/>
                    <a:pt x="728" y="138"/>
                    <a:pt x="728" y="135"/>
                  </a:cubicBezTo>
                  <a:cubicBezTo>
                    <a:pt x="728" y="130"/>
                    <a:pt x="732" y="128"/>
                    <a:pt x="736" y="128"/>
                  </a:cubicBezTo>
                  <a:cubicBezTo>
                    <a:pt x="744" y="128"/>
                    <a:pt x="750" y="133"/>
                    <a:pt x="758" y="133"/>
                  </a:cubicBezTo>
                  <a:cubicBezTo>
                    <a:pt x="762" y="133"/>
                    <a:pt x="762" y="130"/>
                    <a:pt x="766" y="130"/>
                  </a:cubicBezTo>
                  <a:cubicBezTo>
                    <a:pt x="774" y="130"/>
                    <a:pt x="776" y="140"/>
                    <a:pt x="784" y="141"/>
                  </a:cubicBezTo>
                  <a:cubicBezTo>
                    <a:pt x="784" y="151"/>
                    <a:pt x="799" y="146"/>
                    <a:pt x="800" y="154"/>
                  </a:cubicBezTo>
                  <a:cubicBezTo>
                    <a:pt x="801" y="160"/>
                    <a:pt x="803" y="174"/>
                    <a:pt x="808" y="174"/>
                  </a:cubicBezTo>
                  <a:cubicBezTo>
                    <a:pt x="812" y="174"/>
                    <a:pt x="813" y="180"/>
                    <a:pt x="818" y="180"/>
                  </a:cubicBezTo>
                  <a:cubicBezTo>
                    <a:pt x="825" y="180"/>
                    <a:pt x="834" y="169"/>
                    <a:pt x="834" y="165"/>
                  </a:cubicBezTo>
                  <a:cubicBezTo>
                    <a:pt x="834" y="161"/>
                    <a:pt x="839" y="159"/>
                    <a:pt x="841" y="157"/>
                  </a:cubicBezTo>
                  <a:cubicBezTo>
                    <a:pt x="842" y="158"/>
                    <a:pt x="845" y="161"/>
                    <a:pt x="846" y="161"/>
                  </a:cubicBezTo>
                  <a:cubicBezTo>
                    <a:pt x="846" y="169"/>
                    <a:pt x="859" y="170"/>
                    <a:pt x="856" y="177"/>
                  </a:cubicBezTo>
                  <a:cubicBezTo>
                    <a:pt x="853" y="182"/>
                    <a:pt x="862" y="188"/>
                    <a:pt x="865" y="189"/>
                  </a:cubicBezTo>
                  <a:cubicBezTo>
                    <a:pt x="864" y="192"/>
                    <a:pt x="867" y="194"/>
                    <a:pt x="867" y="197"/>
                  </a:cubicBezTo>
                  <a:cubicBezTo>
                    <a:pt x="867" y="200"/>
                    <a:pt x="864" y="201"/>
                    <a:pt x="863" y="202"/>
                  </a:cubicBezTo>
                  <a:cubicBezTo>
                    <a:pt x="866" y="205"/>
                    <a:pt x="870" y="209"/>
                    <a:pt x="877" y="209"/>
                  </a:cubicBezTo>
                  <a:cubicBezTo>
                    <a:pt x="877" y="210"/>
                    <a:pt x="877" y="210"/>
                    <a:pt x="877" y="210"/>
                  </a:cubicBezTo>
                  <a:cubicBezTo>
                    <a:pt x="877" y="219"/>
                    <a:pt x="891" y="223"/>
                    <a:pt x="898" y="222"/>
                  </a:cubicBezTo>
                  <a:close/>
                  <a:moveTo>
                    <a:pt x="689" y="356"/>
                  </a:moveTo>
                  <a:cubicBezTo>
                    <a:pt x="689" y="359"/>
                    <a:pt x="691" y="363"/>
                    <a:pt x="693" y="363"/>
                  </a:cubicBezTo>
                  <a:cubicBezTo>
                    <a:pt x="699" y="363"/>
                    <a:pt x="709" y="359"/>
                    <a:pt x="715" y="355"/>
                  </a:cubicBezTo>
                  <a:cubicBezTo>
                    <a:pt x="715" y="356"/>
                    <a:pt x="703" y="352"/>
                    <a:pt x="698" y="357"/>
                  </a:cubicBezTo>
                  <a:cubicBezTo>
                    <a:pt x="697" y="357"/>
                    <a:pt x="694" y="363"/>
                    <a:pt x="689" y="356"/>
                  </a:cubicBezTo>
                  <a:close/>
                  <a:moveTo>
                    <a:pt x="720" y="343"/>
                  </a:moveTo>
                  <a:cubicBezTo>
                    <a:pt x="715" y="345"/>
                    <a:pt x="717" y="346"/>
                    <a:pt x="718" y="348"/>
                  </a:cubicBezTo>
                  <a:cubicBezTo>
                    <a:pt x="717" y="346"/>
                    <a:pt x="717" y="346"/>
                    <a:pt x="717" y="346"/>
                  </a:cubicBezTo>
                  <a:cubicBezTo>
                    <a:pt x="719" y="346"/>
                    <a:pt x="719" y="346"/>
                    <a:pt x="721" y="346"/>
                  </a:cubicBezTo>
                  <a:cubicBezTo>
                    <a:pt x="729" y="346"/>
                    <a:pt x="747" y="349"/>
                    <a:pt x="747" y="338"/>
                  </a:cubicBezTo>
                  <a:cubicBezTo>
                    <a:pt x="740" y="338"/>
                    <a:pt x="727" y="341"/>
                    <a:pt x="720" y="343"/>
                  </a:cubicBezTo>
                  <a:close/>
                  <a:moveTo>
                    <a:pt x="747" y="338"/>
                  </a:moveTo>
                  <a:cubicBezTo>
                    <a:pt x="747" y="338"/>
                    <a:pt x="747" y="338"/>
                    <a:pt x="747" y="338"/>
                  </a:cubicBezTo>
                  <a:close/>
                  <a:moveTo>
                    <a:pt x="638" y="296"/>
                  </a:moveTo>
                  <a:cubicBezTo>
                    <a:pt x="638" y="296"/>
                    <a:pt x="638" y="296"/>
                    <a:pt x="638" y="296"/>
                  </a:cubicBezTo>
                  <a:cubicBezTo>
                    <a:pt x="631" y="301"/>
                    <a:pt x="623" y="304"/>
                    <a:pt x="616" y="312"/>
                  </a:cubicBezTo>
                  <a:cubicBezTo>
                    <a:pt x="625" y="312"/>
                    <a:pt x="620" y="311"/>
                    <a:pt x="625" y="310"/>
                  </a:cubicBezTo>
                  <a:cubicBezTo>
                    <a:pt x="629" y="317"/>
                    <a:pt x="636" y="309"/>
                    <a:pt x="637" y="309"/>
                  </a:cubicBezTo>
                  <a:cubicBezTo>
                    <a:pt x="641" y="309"/>
                    <a:pt x="646" y="304"/>
                    <a:pt x="650" y="303"/>
                  </a:cubicBezTo>
                  <a:cubicBezTo>
                    <a:pt x="650" y="307"/>
                    <a:pt x="648" y="308"/>
                    <a:pt x="647" y="310"/>
                  </a:cubicBezTo>
                  <a:cubicBezTo>
                    <a:pt x="653" y="310"/>
                    <a:pt x="653" y="310"/>
                    <a:pt x="653" y="310"/>
                  </a:cubicBezTo>
                  <a:cubicBezTo>
                    <a:pt x="653" y="312"/>
                    <a:pt x="656" y="314"/>
                    <a:pt x="658" y="314"/>
                  </a:cubicBezTo>
                  <a:cubicBezTo>
                    <a:pt x="661" y="314"/>
                    <a:pt x="662" y="311"/>
                    <a:pt x="666" y="311"/>
                  </a:cubicBezTo>
                  <a:cubicBezTo>
                    <a:pt x="672" y="311"/>
                    <a:pt x="676" y="314"/>
                    <a:pt x="682" y="314"/>
                  </a:cubicBezTo>
                  <a:cubicBezTo>
                    <a:pt x="682" y="318"/>
                    <a:pt x="682" y="318"/>
                    <a:pt x="682" y="318"/>
                  </a:cubicBezTo>
                  <a:cubicBezTo>
                    <a:pt x="678" y="319"/>
                    <a:pt x="671" y="318"/>
                    <a:pt x="669" y="318"/>
                  </a:cubicBezTo>
                  <a:cubicBezTo>
                    <a:pt x="663" y="318"/>
                    <a:pt x="651" y="326"/>
                    <a:pt x="651" y="332"/>
                  </a:cubicBezTo>
                  <a:cubicBezTo>
                    <a:pt x="654" y="330"/>
                    <a:pt x="655" y="328"/>
                    <a:pt x="658" y="328"/>
                  </a:cubicBezTo>
                  <a:cubicBezTo>
                    <a:pt x="655" y="331"/>
                    <a:pt x="643" y="362"/>
                    <a:pt x="657" y="362"/>
                  </a:cubicBezTo>
                  <a:cubicBezTo>
                    <a:pt x="667" y="362"/>
                    <a:pt x="659" y="328"/>
                    <a:pt x="666" y="328"/>
                  </a:cubicBezTo>
                  <a:cubicBezTo>
                    <a:pt x="676" y="327"/>
                    <a:pt x="671" y="320"/>
                    <a:pt x="676" y="320"/>
                  </a:cubicBezTo>
                  <a:cubicBezTo>
                    <a:pt x="678" y="320"/>
                    <a:pt x="689" y="325"/>
                    <a:pt x="689" y="329"/>
                  </a:cubicBezTo>
                  <a:cubicBezTo>
                    <a:pt x="689" y="333"/>
                    <a:pt x="687" y="335"/>
                    <a:pt x="686" y="339"/>
                  </a:cubicBezTo>
                  <a:cubicBezTo>
                    <a:pt x="689" y="339"/>
                    <a:pt x="689" y="338"/>
                    <a:pt x="692" y="337"/>
                  </a:cubicBezTo>
                  <a:cubicBezTo>
                    <a:pt x="693" y="342"/>
                    <a:pt x="693" y="344"/>
                    <a:pt x="696" y="346"/>
                  </a:cubicBezTo>
                  <a:cubicBezTo>
                    <a:pt x="700" y="346"/>
                    <a:pt x="702" y="332"/>
                    <a:pt x="703" y="328"/>
                  </a:cubicBezTo>
                  <a:cubicBezTo>
                    <a:pt x="705" y="329"/>
                    <a:pt x="708" y="333"/>
                    <a:pt x="711" y="333"/>
                  </a:cubicBezTo>
                  <a:cubicBezTo>
                    <a:pt x="718" y="333"/>
                    <a:pt x="712" y="321"/>
                    <a:pt x="707" y="320"/>
                  </a:cubicBezTo>
                  <a:cubicBezTo>
                    <a:pt x="699" y="320"/>
                    <a:pt x="699" y="320"/>
                    <a:pt x="699" y="320"/>
                  </a:cubicBezTo>
                  <a:cubicBezTo>
                    <a:pt x="692" y="315"/>
                    <a:pt x="683" y="317"/>
                    <a:pt x="676" y="310"/>
                  </a:cubicBezTo>
                  <a:cubicBezTo>
                    <a:pt x="674" y="308"/>
                    <a:pt x="676" y="305"/>
                    <a:pt x="674" y="301"/>
                  </a:cubicBezTo>
                  <a:cubicBezTo>
                    <a:pt x="674" y="300"/>
                    <a:pt x="662" y="291"/>
                    <a:pt x="660" y="291"/>
                  </a:cubicBezTo>
                  <a:cubicBezTo>
                    <a:pt x="658" y="291"/>
                    <a:pt x="658" y="291"/>
                    <a:pt x="658" y="291"/>
                  </a:cubicBezTo>
                  <a:cubicBezTo>
                    <a:pt x="658" y="291"/>
                    <a:pt x="658" y="293"/>
                    <a:pt x="657" y="295"/>
                  </a:cubicBezTo>
                  <a:cubicBezTo>
                    <a:pt x="656" y="293"/>
                    <a:pt x="654" y="288"/>
                    <a:pt x="650" y="288"/>
                  </a:cubicBezTo>
                  <a:cubicBezTo>
                    <a:pt x="647" y="288"/>
                    <a:pt x="649" y="293"/>
                    <a:pt x="646" y="294"/>
                  </a:cubicBezTo>
                  <a:lnTo>
                    <a:pt x="638" y="296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0" name="Group 14621">
            <a:extLst>
              <a:ext uri="{FF2B5EF4-FFF2-40B4-BE49-F238E27FC236}">
                <a16:creationId xmlns:a16="http://schemas.microsoft.com/office/drawing/2014/main" id="{3A3D4988-CD69-1946-31DE-D447A6A4755A}"/>
              </a:ext>
            </a:extLst>
          </p:cNvPr>
          <p:cNvGrpSpPr/>
          <p:nvPr/>
        </p:nvGrpSpPr>
        <p:grpSpPr>
          <a:xfrm>
            <a:off x="6090218" y="1476555"/>
            <a:ext cx="3824854" cy="2800934"/>
            <a:chOff x="6508750" y="735013"/>
            <a:chExt cx="5570538" cy="3894137"/>
          </a:xfrm>
          <a:solidFill>
            <a:srgbClr val="79DAE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1" name="Freeform 255">
              <a:extLst>
                <a:ext uri="{FF2B5EF4-FFF2-40B4-BE49-F238E27FC236}">
                  <a16:creationId xmlns:a16="http://schemas.microsoft.com/office/drawing/2014/main" id="{1B7B94AE-B8CE-A6F5-A8EB-B0EA8A8AE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9313" y="3935413"/>
              <a:ext cx="63500" cy="122238"/>
            </a:xfrm>
            <a:custGeom>
              <a:avLst/>
              <a:gdLst>
                <a:gd name="T0" fmla="*/ 0 w 15"/>
                <a:gd name="T1" fmla="*/ 21 h 29"/>
                <a:gd name="T2" fmla="*/ 6 w 15"/>
                <a:gd name="T3" fmla="*/ 29 h 29"/>
                <a:gd name="T4" fmla="*/ 15 w 15"/>
                <a:gd name="T5" fmla="*/ 18 h 29"/>
                <a:gd name="T6" fmla="*/ 3 w 15"/>
                <a:gd name="T7" fmla="*/ 0 h 29"/>
                <a:gd name="T8" fmla="*/ 0 w 15"/>
                <a:gd name="T9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9">
                  <a:moveTo>
                    <a:pt x="0" y="21"/>
                  </a:moveTo>
                  <a:cubicBezTo>
                    <a:pt x="0" y="25"/>
                    <a:pt x="2" y="29"/>
                    <a:pt x="6" y="29"/>
                  </a:cubicBezTo>
                  <a:cubicBezTo>
                    <a:pt x="11" y="29"/>
                    <a:pt x="15" y="23"/>
                    <a:pt x="15" y="18"/>
                  </a:cubicBezTo>
                  <a:cubicBezTo>
                    <a:pt x="15" y="10"/>
                    <a:pt x="7" y="6"/>
                    <a:pt x="3" y="0"/>
                  </a:cubicBezTo>
                  <a:cubicBezTo>
                    <a:pt x="3" y="8"/>
                    <a:pt x="0" y="14"/>
                    <a:pt x="0" y="21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2" name="Freeform 256">
              <a:extLst>
                <a:ext uri="{FF2B5EF4-FFF2-40B4-BE49-F238E27FC236}">
                  <a16:creationId xmlns:a16="http://schemas.microsoft.com/office/drawing/2014/main" id="{BB922C38-6C81-71B3-D49E-813EB2912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8900" y="4067175"/>
              <a:ext cx="344488" cy="365125"/>
            </a:xfrm>
            <a:custGeom>
              <a:avLst/>
              <a:gdLst>
                <a:gd name="T0" fmla="*/ 80 w 81"/>
                <a:gd name="T1" fmla="*/ 82 h 86"/>
                <a:gd name="T2" fmla="*/ 81 w 81"/>
                <a:gd name="T3" fmla="*/ 75 h 86"/>
                <a:gd name="T4" fmla="*/ 81 w 81"/>
                <a:gd name="T5" fmla="*/ 64 h 86"/>
                <a:gd name="T6" fmla="*/ 76 w 81"/>
                <a:gd name="T7" fmla="*/ 58 h 86"/>
                <a:gd name="T8" fmla="*/ 70 w 81"/>
                <a:gd name="T9" fmla="*/ 48 h 86"/>
                <a:gd name="T10" fmla="*/ 65 w 81"/>
                <a:gd name="T11" fmla="*/ 44 h 86"/>
                <a:gd name="T12" fmla="*/ 66 w 81"/>
                <a:gd name="T13" fmla="*/ 42 h 86"/>
                <a:gd name="T14" fmla="*/ 63 w 81"/>
                <a:gd name="T15" fmla="*/ 39 h 86"/>
                <a:gd name="T16" fmla="*/ 61 w 81"/>
                <a:gd name="T17" fmla="*/ 39 h 86"/>
                <a:gd name="T18" fmla="*/ 62 w 81"/>
                <a:gd name="T19" fmla="*/ 38 h 86"/>
                <a:gd name="T20" fmla="*/ 53 w 81"/>
                <a:gd name="T21" fmla="*/ 31 h 86"/>
                <a:gd name="T22" fmla="*/ 37 w 81"/>
                <a:gd name="T23" fmla="*/ 21 h 86"/>
                <a:gd name="T24" fmla="*/ 29 w 81"/>
                <a:gd name="T25" fmla="*/ 13 h 86"/>
                <a:gd name="T26" fmla="*/ 26 w 81"/>
                <a:gd name="T27" fmla="*/ 12 h 86"/>
                <a:gd name="T28" fmla="*/ 16 w 81"/>
                <a:gd name="T29" fmla="*/ 2 h 86"/>
                <a:gd name="T30" fmla="*/ 7 w 81"/>
                <a:gd name="T31" fmla="*/ 2 h 86"/>
                <a:gd name="T32" fmla="*/ 1 w 81"/>
                <a:gd name="T33" fmla="*/ 0 h 86"/>
                <a:gd name="T34" fmla="*/ 0 w 81"/>
                <a:gd name="T35" fmla="*/ 0 h 86"/>
                <a:gd name="T36" fmla="*/ 0 w 81"/>
                <a:gd name="T37" fmla="*/ 2 h 86"/>
                <a:gd name="T38" fmla="*/ 7 w 81"/>
                <a:gd name="T39" fmla="*/ 12 h 86"/>
                <a:gd name="T40" fmla="*/ 13 w 81"/>
                <a:gd name="T41" fmla="*/ 15 h 86"/>
                <a:gd name="T42" fmla="*/ 17 w 81"/>
                <a:gd name="T43" fmla="*/ 23 h 86"/>
                <a:gd name="T44" fmla="*/ 27 w 81"/>
                <a:gd name="T45" fmla="*/ 31 h 86"/>
                <a:gd name="T46" fmla="*/ 31 w 81"/>
                <a:gd name="T47" fmla="*/ 41 h 86"/>
                <a:gd name="T48" fmla="*/ 35 w 81"/>
                <a:gd name="T49" fmla="*/ 42 h 86"/>
                <a:gd name="T50" fmla="*/ 36 w 81"/>
                <a:gd name="T51" fmla="*/ 44 h 86"/>
                <a:gd name="T52" fmla="*/ 41 w 81"/>
                <a:gd name="T53" fmla="*/ 51 h 86"/>
                <a:gd name="T54" fmla="*/ 51 w 81"/>
                <a:gd name="T55" fmla="*/ 67 h 86"/>
                <a:gd name="T56" fmla="*/ 66 w 81"/>
                <a:gd name="T57" fmla="*/ 79 h 86"/>
                <a:gd name="T58" fmla="*/ 73 w 81"/>
                <a:gd name="T59" fmla="*/ 86 h 86"/>
                <a:gd name="T60" fmla="*/ 80 w 81"/>
                <a:gd name="T61" fmla="*/ 8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1" h="86">
                  <a:moveTo>
                    <a:pt x="80" y="82"/>
                  </a:moveTo>
                  <a:cubicBezTo>
                    <a:pt x="80" y="80"/>
                    <a:pt x="79" y="76"/>
                    <a:pt x="81" y="75"/>
                  </a:cubicBezTo>
                  <a:cubicBezTo>
                    <a:pt x="81" y="69"/>
                    <a:pt x="81" y="67"/>
                    <a:pt x="81" y="64"/>
                  </a:cubicBezTo>
                  <a:cubicBezTo>
                    <a:pt x="81" y="61"/>
                    <a:pt x="78" y="60"/>
                    <a:pt x="76" y="58"/>
                  </a:cubicBezTo>
                  <a:cubicBezTo>
                    <a:pt x="73" y="56"/>
                    <a:pt x="70" y="54"/>
                    <a:pt x="70" y="48"/>
                  </a:cubicBezTo>
                  <a:cubicBezTo>
                    <a:pt x="67" y="48"/>
                    <a:pt x="65" y="48"/>
                    <a:pt x="65" y="44"/>
                  </a:cubicBezTo>
                  <a:cubicBezTo>
                    <a:pt x="66" y="42"/>
                    <a:pt x="66" y="42"/>
                    <a:pt x="66" y="42"/>
                  </a:cubicBezTo>
                  <a:cubicBezTo>
                    <a:pt x="65" y="41"/>
                    <a:pt x="64" y="39"/>
                    <a:pt x="63" y="39"/>
                  </a:cubicBezTo>
                  <a:cubicBezTo>
                    <a:pt x="62" y="39"/>
                    <a:pt x="62" y="39"/>
                    <a:pt x="61" y="39"/>
                  </a:cubicBezTo>
                  <a:cubicBezTo>
                    <a:pt x="61" y="39"/>
                    <a:pt x="62" y="38"/>
                    <a:pt x="62" y="38"/>
                  </a:cubicBezTo>
                  <a:cubicBezTo>
                    <a:pt x="62" y="34"/>
                    <a:pt x="57" y="33"/>
                    <a:pt x="53" y="31"/>
                  </a:cubicBezTo>
                  <a:cubicBezTo>
                    <a:pt x="45" y="29"/>
                    <a:pt x="42" y="26"/>
                    <a:pt x="37" y="21"/>
                  </a:cubicBezTo>
                  <a:cubicBezTo>
                    <a:pt x="35" y="18"/>
                    <a:pt x="33" y="15"/>
                    <a:pt x="29" y="13"/>
                  </a:cubicBezTo>
                  <a:cubicBezTo>
                    <a:pt x="28" y="13"/>
                    <a:pt x="26" y="13"/>
                    <a:pt x="26" y="12"/>
                  </a:cubicBezTo>
                  <a:cubicBezTo>
                    <a:pt x="23" y="8"/>
                    <a:pt x="22" y="4"/>
                    <a:pt x="1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5" y="1"/>
                    <a:pt x="4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5" y="12"/>
                    <a:pt x="7" y="12"/>
                  </a:cubicBezTo>
                  <a:cubicBezTo>
                    <a:pt x="9" y="13"/>
                    <a:pt x="12" y="12"/>
                    <a:pt x="13" y="15"/>
                  </a:cubicBezTo>
                  <a:cubicBezTo>
                    <a:pt x="15" y="18"/>
                    <a:pt x="16" y="19"/>
                    <a:pt x="17" y="23"/>
                  </a:cubicBezTo>
                  <a:cubicBezTo>
                    <a:pt x="19" y="26"/>
                    <a:pt x="25" y="25"/>
                    <a:pt x="27" y="31"/>
                  </a:cubicBezTo>
                  <a:cubicBezTo>
                    <a:pt x="28" y="33"/>
                    <a:pt x="30" y="40"/>
                    <a:pt x="31" y="41"/>
                  </a:cubicBezTo>
                  <a:cubicBezTo>
                    <a:pt x="32" y="41"/>
                    <a:pt x="35" y="41"/>
                    <a:pt x="35" y="42"/>
                  </a:cubicBezTo>
                  <a:cubicBezTo>
                    <a:pt x="36" y="43"/>
                    <a:pt x="35" y="44"/>
                    <a:pt x="36" y="44"/>
                  </a:cubicBezTo>
                  <a:cubicBezTo>
                    <a:pt x="37" y="44"/>
                    <a:pt x="40" y="50"/>
                    <a:pt x="41" y="51"/>
                  </a:cubicBezTo>
                  <a:cubicBezTo>
                    <a:pt x="44" y="57"/>
                    <a:pt x="46" y="62"/>
                    <a:pt x="51" y="67"/>
                  </a:cubicBezTo>
                  <a:cubicBezTo>
                    <a:pt x="56" y="72"/>
                    <a:pt x="61" y="74"/>
                    <a:pt x="66" y="79"/>
                  </a:cubicBezTo>
                  <a:cubicBezTo>
                    <a:pt x="66" y="79"/>
                    <a:pt x="71" y="86"/>
                    <a:pt x="73" y="86"/>
                  </a:cubicBezTo>
                  <a:cubicBezTo>
                    <a:pt x="75" y="86"/>
                    <a:pt x="80" y="85"/>
                    <a:pt x="80" y="8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3" name="Freeform 257">
              <a:extLst>
                <a:ext uri="{FF2B5EF4-FFF2-40B4-BE49-F238E27FC236}">
                  <a16:creationId xmlns:a16="http://schemas.microsoft.com/office/drawing/2014/main" id="{3ADC3A77-689A-0E8C-E401-F61084353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6575" y="4019550"/>
              <a:ext cx="331788" cy="357188"/>
            </a:xfrm>
            <a:custGeom>
              <a:avLst/>
              <a:gdLst>
                <a:gd name="T0" fmla="*/ 0 w 78"/>
                <a:gd name="T1" fmla="*/ 47 h 84"/>
                <a:gd name="T2" fmla="*/ 4 w 78"/>
                <a:gd name="T3" fmla="*/ 58 h 84"/>
                <a:gd name="T4" fmla="*/ 8 w 78"/>
                <a:gd name="T5" fmla="*/ 59 h 84"/>
                <a:gd name="T6" fmla="*/ 7 w 78"/>
                <a:gd name="T7" fmla="*/ 61 h 84"/>
                <a:gd name="T8" fmla="*/ 17 w 78"/>
                <a:gd name="T9" fmla="*/ 75 h 84"/>
                <a:gd name="T10" fmla="*/ 22 w 78"/>
                <a:gd name="T11" fmla="*/ 74 h 84"/>
                <a:gd name="T12" fmla="*/ 23 w 78"/>
                <a:gd name="T13" fmla="*/ 78 h 84"/>
                <a:gd name="T14" fmla="*/ 25 w 78"/>
                <a:gd name="T15" fmla="*/ 79 h 84"/>
                <a:gd name="T16" fmla="*/ 32 w 78"/>
                <a:gd name="T17" fmla="*/ 76 h 84"/>
                <a:gd name="T18" fmla="*/ 44 w 78"/>
                <a:gd name="T19" fmla="*/ 81 h 84"/>
                <a:gd name="T20" fmla="*/ 47 w 78"/>
                <a:gd name="T21" fmla="*/ 84 h 84"/>
                <a:gd name="T22" fmla="*/ 55 w 78"/>
                <a:gd name="T23" fmla="*/ 80 h 84"/>
                <a:gd name="T24" fmla="*/ 59 w 78"/>
                <a:gd name="T25" fmla="*/ 71 h 84"/>
                <a:gd name="T26" fmla="*/ 57 w 78"/>
                <a:gd name="T27" fmla="*/ 67 h 84"/>
                <a:gd name="T28" fmla="*/ 63 w 78"/>
                <a:gd name="T29" fmla="*/ 61 h 84"/>
                <a:gd name="T30" fmla="*/ 67 w 78"/>
                <a:gd name="T31" fmla="*/ 49 h 84"/>
                <a:gd name="T32" fmla="*/ 68 w 78"/>
                <a:gd name="T33" fmla="*/ 47 h 84"/>
                <a:gd name="T34" fmla="*/ 71 w 78"/>
                <a:gd name="T35" fmla="*/ 46 h 84"/>
                <a:gd name="T36" fmla="*/ 77 w 78"/>
                <a:gd name="T37" fmla="*/ 44 h 84"/>
                <a:gd name="T38" fmla="*/ 65 w 78"/>
                <a:gd name="T39" fmla="*/ 26 h 84"/>
                <a:gd name="T40" fmla="*/ 67 w 78"/>
                <a:gd name="T41" fmla="*/ 25 h 84"/>
                <a:gd name="T42" fmla="*/ 65 w 78"/>
                <a:gd name="T43" fmla="*/ 22 h 84"/>
                <a:gd name="T44" fmla="*/ 73 w 78"/>
                <a:gd name="T45" fmla="*/ 19 h 84"/>
                <a:gd name="T46" fmla="*/ 72 w 78"/>
                <a:gd name="T47" fmla="*/ 17 h 84"/>
                <a:gd name="T48" fmla="*/ 78 w 78"/>
                <a:gd name="T49" fmla="*/ 14 h 84"/>
                <a:gd name="T50" fmla="*/ 67 w 78"/>
                <a:gd name="T51" fmla="*/ 6 h 84"/>
                <a:gd name="T52" fmla="*/ 63 w 78"/>
                <a:gd name="T53" fmla="*/ 0 h 84"/>
                <a:gd name="T54" fmla="*/ 50 w 78"/>
                <a:gd name="T55" fmla="*/ 14 h 84"/>
                <a:gd name="T56" fmla="*/ 41 w 78"/>
                <a:gd name="T57" fmla="*/ 17 h 84"/>
                <a:gd name="T58" fmla="*/ 39 w 78"/>
                <a:gd name="T59" fmla="*/ 19 h 84"/>
                <a:gd name="T60" fmla="*/ 36 w 78"/>
                <a:gd name="T61" fmla="*/ 21 h 84"/>
                <a:gd name="T62" fmla="*/ 34 w 78"/>
                <a:gd name="T63" fmla="*/ 24 h 84"/>
                <a:gd name="T64" fmla="*/ 28 w 78"/>
                <a:gd name="T65" fmla="*/ 30 h 84"/>
                <a:gd name="T66" fmla="*/ 21 w 78"/>
                <a:gd name="T67" fmla="*/ 32 h 84"/>
                <a:gd name="T68" fmla="*/ 10 w 78"/>
                <a:gd name="T69" fmla="*/ 44 h 84"/>
                <a:gd name="T70" fmla="*/ 0 w 78"/>
                <a:gd name="T71" fmla="*/ 47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8" h="84">
                  <a:moveTo>
                    <a:pt x="0" y="47"/>
                  </a:moveTo>
                  <a:cubicBezTo>
                    <a:pt x="0" y="48"/>
                    <a:pt x="3" y="58"/>
                    <a:pt x="4" y="58"/>
                  </a:cubicBezTo>
                  <a:cubicBezTo>
                    <a:pt x="5" y="58"/>
                    <a:pt x="7" y="58"/>
                    <a:pt x="8" y="59"/>
                  </a:cubicBezTo>
                  <a:cubicBezTo>
                    <a:pt x="8" y="60"/>
                    <a:pt x="7" y="61"/>
                    <a:pt x="7" y="61"/>
                  </a:cubicBezTo>
                  <a:cubicBezTo>
                    <a:pt x="11" y="66"/>
                    <a:pt x="7" y="75"/>
                    <a:pt x="17" y="75"/>
                  </a:cubicBezTo>
                  <a:cubicBezTo>
                    <a:pt x="19" y="75"/>
                    <a:pt x="20" y="74"/>
                    <a:pt x="22" y="74"/>
                  </a:cubicBezTo>
                  <a:cubicBezTo>
                    <a:pt x="22" y="75"/>
                    <a:pt x="22" y="78"/>
                    <a:pt x="23" y="78"/>
                  </a:cubicBezTo>
                  <a:cubicBezTo>
                    <a:pt x="24" y="78"/>
                    <a:pt x="24" y="79"/>
                    <a:pt x="25" y="79"/>
                  </a:cubicBezTo>
                  <a:cubicBezTo>
                    <a:pt x="28" y="79"/>
                    <a:pt x="30" y="76"/>
                    <a:pt x="32" y="76"/>
                  </a:cubicBezTo>
                  <a:cubicBezTo>
                    <a:pt x="36" y="76"/>
                    <a:pt x="39" y="80"/>
                    <a:pt x="44" y="81"/>
                  </a:cubicBezTo>
                  <a:cubicBezTo>
                    <a:pt x="44" y="82"/>
                    <a:pt x="44" y="84"/>
                    <a:pt x="47" y="84"/>
                  </a:cubicBezTo>
                  <a:cubicBezTo>
                    <a:pt x="51" y="84"/>
                    <a:pt x="51" y="81"/>
                    <a:pt x="55" y="80"/>
                  </a:cubicBezTo>
                  <a:cubicBezTo>
                    <a:pt x="55" y="77"/>
                    <a:pt x="59" y="73"/>
                    <a:pt x="59" y="71"/>
                  </a:cubicBezTo>
                  <a:cubicBezTo>
                    <a:pt x="59" y="70"/>
                    <a:pt x="57" y="69"/>
                    <a:pt x="57" y="67"/>
                  </a:cubicBezTo>
                  <a:cubicBezTo>
                    <a:pt x="57" y="66"/>
                    <a:pt x="60" y="62"/>
                    <a:pt x="63" y="61"/>
                  </a:cubicBezTo>
                  <a:cubicBezTo>
                    <a:pt x="63" y="57"/>
                    <a:pt x="65" y="55"/>
                    <a:pt x="67" y="49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70" y="46"/>
                    <a:pt x="71" y="46"/>
                  </a:cubicBezTo>
                  <a:cubicBezTo>
                    <a:pt x="74" y="46"/>
                    <a:pt x="76" y="48"/>
                    <a:pt x="77" y="44"/>
                  </a:cubicBezTo>
                  <a:cubicBezTo>
                    <a:pt x="72" y="44"/>
                    <a:pt x="65" y="30"/>
                    <a:pt x="65" y="26"/>
                  </a:cubicBezTo>
                  <a:cubicBezTo>
                    <a:pt x="65" y="26"/>
                    <a:pt x="66" y="25"/>
                    <a:pt x="67" y="25"/>
                  </a:cubicBezTo>
                  <a:cubicBezTo>
                    <a:pt x="66" y="24"/>
                    <a:pt x="66" y="23"/>
                    <a:pt x="65" y="22"/>
                  </a:cubicBezTo>
                  <a:cubicBezTo>
                    <a:pt x="65" y="22"/>
                    <a:pt x="73" y="19"/>
                    <a:pt x="73" y="19"/>
                  </a:cubicBezTo>
                  <a:cubicBezTo>
                    <a:pt x="73" y="19"/>
                    <a:pt x="72" y="18"/>
                    <a:pt x="72" y="17"/>
                  </a:cubicBezTo>
                  <a:cubicBezTo>
                    <a:pt x="72" y="15"/>
                    <a:pt x="78" y="16"/>
                    <a:pt x="78" y="14"/>
                  </a:cubicBezTo>
                  <a:cubicBezTo>
                    <a:pt x="78" y="9"/>
                    <a:pt x="67" y="12"/>
                    <a:pt x="67" y="6"/>
                  </a:cubicBezTo>
                  <a:cubicBezTo>
                    <a:pt x="67" y="2"/>
                    <a:pt x="67" y="0"/>
                    <a:pt x="63" y="0"/>
                  </a:cubicBezTo>
                  <a:cubicBezTo>
                    <a:pt x="58" y="0"/>
                    <a:pt x="52" y="10"/>
                    <a:pt x="50" y="14"/>
                  </a:cubicBezTo>
                  <a:cubicBezTo>
                    <a:pt x="49" y="16"/>
                    <a:pt x="43" y="15"/>
                    <a:pt x="41" y="17"/>
                  </a:cubicBezTo>
                  <a:cubicBezTo>
                    <a:pt x="40" y="18"/>
                    <a:pt x="40" y="19"/>
                    <a:pt x="39" y="19"/>
                  </a:cubicBezTo>
                  <a:cubicBezTo>
                    <a:pt x="38" y="20"/>
                    <a:pt x="38" y="20"/>
                    <a:pt x="36" y="21"/>
                  </a:cubicBezTo>
                  <a:cubicBezTo>
                    <a:pt x="36" y="21"/>
                    <a:pt x="33" y="23"/>
                    <a:pt x="34" y="24"/>
                  </a:cubicBezTo>
                  <a:cubicBezTo>
                    <a:pt x="32" y="26"/>
                    <a:pt x="32" y="29"/>
                    <a:pt x="28" y="30"/>
                  </a:cubicBezTo>
                  <a:cubicBezTo>
                    <a:pt x="25" y="30"/>
                    <a:pt x="22" y="30"/>
                    <a:pt x="21" y="32"/>
                  </a:cubicBezTo>
                  <a:cubicBezTo>
                    <a:pt x="17" y="36"/>
                    <a:pt x="18" y="44"/>
                    <a:pt x="10" y="44"/>
                  </a:cubicBezTo>
                  <a:cubicBezTo>
                    <a:pt x="6" y="44"/>
                    <a:pt x="0" y="42"/>
                    <a:pt x="0" y="47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4" name="Freeform 258">
              <a:extLst>
                <a:ext uri="{FF2B5EF4-FFF2-40B4-BE49-F238E27FC236}">
                  <a16:creationId xmlns:a16="http://schemas.microsoft.com/office/drawing/2014/main" id="{C938181B-FE87-8029-4D1E-E0B4DA445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5663" y="4189413"/>
              <a:ext cx="207963" cy="239713"/>
            </a:xfrm>
            <a:custGeom>
              <a:avLst/>
              <a:gdLst>
                <a:gd name="T0" fmla="*/ 20 w 49"/>
                <a:gd name="T1" fmla="*/ 21 h 56"/>
                <a:gd name="T2" fmla="*/ 17 w 49"/>
                <a:gd name="T3" fmla="*/ 23 h 56"/>
                <a:gd name="T4" fmla="*/ 11 w 49"/>
                <a:gd name="T5" fmla="*/ 14 h 56"/>
                <a:gd name="T6" fmla="*/ 20 w 49"/>
                <a:gd name="T7" fmla="*/ 10 h 56"/>
                <a:gd name="T8" fmla="*/ 30 w 49"/>
                <a:gd name="T9" fmla="*/ 9 h 56"/>
                <a:gd name="T10" fmla="*/ 40 w 49"/>
                <a:gd name="T11" fmla="*/ 11 h 56"/>
                <a:gd name="T12" fmla="*/ 48 w 49"/>
                <a:gd name="T13" fmla="*/ 2 h 56"/>
                <a:gd name="T14" fmla="*/ 49 w 49"/>
                <a:gd name="T15" fmla="*/ 0 h 56"/>
                <a:gd name="T16" fmla="*/ 48 w 49"/>
                <a:gd name="T17" fmla="*/ 0 h 56"/>
                <a:gd name="T18" fmla="*/ 39 w 49"/>
                <a:gd name="T19" fmla="*/ 6 h 56"/>
                <a:gd name="T20" fmla="*/ 37 w 49"/>
                <a:gd name="T21" fmla="*/ 6 h 56"/>
                <a:gd name="T22" fmla="*/ 18 w 49"/>
                <a:gd name="T23" fmla="*/ 3 h 56"/>
                <a:gd name="T24" fmla="*/ 8 w 49"/>
                <a:gd name="T25" fmla="*/ 18 h 56"/>
                <a:gd name="T26" fmla="*/ 5 w 49"/>
                <a:gd name="T27" fmla="*/ 22 h 56"/>
                <a:gd name="T28" fmla="*/ 0 w 49"/>
                <a:gd name="T29" fmla="*/ 36 h 56"/>
                <a:gd name="T30" fmla="*/ 6 w 49"/>
                <a:gd name="T31" fmla="*/ 40 h 56"/>
                <a:gd name="T32" fmla="*/ 6 w 49"/>
                <a:gd name="T33" fmla="*/ 52 h 56"/>
                <a:gd name="T34" fmla="*/ 10 w 49"/>
                <a:gd name="T35" fmla="*/ 56 h 56"/>
                <a:gd name="T36" fmla="*/ 14 w 49"/>
                <a:gd name="T37" fmla="*/ 45 h 56"/>
                <a:gd name="T38" fmla="*/ 12 w 49"/>
                <a:gd name="T39" fmla="*/ 37 h 56"/>
                <a:gd name="T40" fmla="*/ 16 w 49"/>
                <a:gd name="T41" fmla="*/ 33 h 56"/>
                <a:gd name="T42" fmla="*/ 18 w 49"/>
                <a:gd name="T43" fmla="*/ 33 h 56"/>
                <a:gd name="T44" fmla="*/ 17 w 49"/>
                <a:gd name="T45" fmla="*/ 39 h 56"/>
                <a:gd name="T46" fmla="*/ 21 w 49"/>
                <a:gd name="T47" fmla="*/ 47 h 56"/>
                <a:gd name="T48" fmla="*/ 21 w 49"/>
                <a:gd name="T49" fmla="*/ 50 h 56"/>
                <a:gd name="T50" fmla="*/ 25 w 49"/>
                <a:gd name="T51" fmla="*/ 50 h 56"/>
                <a:gd name="T52" fmla="*/ 31 w 49"/>
                <a:gd name="T53" fmla="*/ 44 h 56"/>
                <a:gd name="T54" fmla="*/ 27 w 49"/>
                <a:gd name="T55" fmla="*/ 39 h 56"/>
                <a:gd name="T56" fmla="*/ 28 w 49"/>
                <a:gd name="T57" fmla="*/ 38 h 56"/>
                <a:gd name="T58" fmla="*/ 21 w 49"/>
                <a:gd name="T59" fmla="*/ 27 h 56"/>
                <a:gd name="T60" fmla="*/ 36 w 49"/>
                <a:gd name="T61" fmla="*/ 19 h 56"/>
                <a:gd name="T62" fmla="*/ 36 w 49"/>
                <a:gd name="T63" fmla="*/ 17 h 56"/>
                <a:gd name="T64" fmla="*/ 19 w 49"/>
                <a:gd name="T65" fmla="*/ 22 h 56"/>
                <a:gd name="T66" fmla="*/ 20 w 49"/>
                <a:gd name="T67" fmla="*/ 2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" h="56">
                  <a:moveTo>
                    <a:pt x="20" y="21"/>
                  </a:moveTo>
                  <a:cubicBezTo>
                    <a:pt x="19" y="22"/>
                    <a:pt x="19" y="23"/>
                    <a:pt x="17" y="23"/>
                  </a:cubicBezTo>
                  <a:cubicBezTo>
                    <a:pt x="13" y="23"/>
                    <a:pt x="11" y="18"/>
                    <a:pt x="11" y="14"/>
                  </a:cubicBezTo>
                  <a:cubicBezTo>
                    <a:pt x="11" y="9"/>
                    <a:pt x="16" y="10"/>
                    <a:pt x="20" y="10"/>
                  </a:cubicBezTo>
                  <a:cubicBezTo>
                    <a:pt x="25" y="10"/>
                    <a:pt x="27" y="9"/>
                    <a:pt x="30" y="9"/>
                  </a:cubicBezTo>
                  <a:cubicBezTo>
                    <a:pt x="34" y="9"/>
                    <a:pt x="36" y="11"/>
                    <a:pt x="40" y="11"/>
                  </a:cubicBezTo>
                  <a:cubicBezTo>
                    <a:pt x="45" y="11"/>
                    <a:pt x="47" y="6"/>
                    <a:pt x="48" y="2"/>
                  </a:cubicBezTo>
                  <a:cubicBezTo>
                    <a:pt x="49" y="2"/>
                    <a:pt x="49" y="1"/>
                    <a:pt x="4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4" y="2"/>
                    <a:pt x="41" y="5"/>
                    <a:pt x="39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1" y="3"/>
                    <a:pt x="8" y="12"/>
                    <a:pt x="8" y="18"/>
                  </a:cubicBezTo>
                  <a:cubicBezTo>
                    <a:pt x="8" y="20"/>
                    <a:pt x="6" y="21"/>
                    <a:pt x="5" y="22"/>
                  </a:cubicBezTo>
                  <a:cubicBezTo>
                    <a:pt x="3" y="28"/>
                    <a:pt x="0" y="31"/>
                    <a:pt x="0" y="36"/>
                  </a:cubicBezTo>
                  <a:cubicBezTo>
                    <a:pt x="0" y="40"/>
                    <a:pt x="4" y="40"/>
                    <a:pt x="6" y="40"/>
                  </a:cubicBezTo>
                  <a:cubicBezTo>
                    <a:pt x="6" y="44"/>
                    <a:pt x="6" y="50"/>
                    <a:pt x="6" y="52"/>
                  </a:cubicBezTo>
                  <a:cubicBezTo>
                    <a:pt x="6" y="54"/>
                    <a:pt x="8" y="56"/>
                    <a:pt x="10" y="56"/>
                  </a:cubicBezTo>
                  <a:cubicBezTo>
                    <a:pt x="13" y="56"/>
                    <a:pt x="14" y="47"/>
                    <a:pt x="14" y="45"/>
                  </a:cubicBezTo>
                  <a:cubicBezTo>
                    <a:pt x="14" y="42"/>
                    <a:pt x="12" y="40"/>
                    <a:pt x="12" y="37"/>
                  </a:cubicBezTo>
                  <a:cubicBezTo>
                    <a:pt x="12" y="35"/>
                    <a:pt x="14" y="33"/>
                    <a:pt x="16" y="33"/>
                  </a:cubicBezTo>
                  <a:cubicBezTo>
                    <a:pt x="17" y="33"/>
                    <a:pt x="17" y="34"/>
                    <a:pt x="18" y="33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42"/>
                    <a:pt x="21" y="44"/>
                    <a:pt x="21" y="47"/>
                  </a:cubicBezTo>
                  <a:cubicBezTo>
                    <a:pt x="21" y="48"/>
                    <a:pt x="22" y="49"/>
                    <a:pt x="21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47"/>
                    <a:pt x="31" y="47"/>
                    <a:pt x="31" y="44"/>
                  </a:cubicBezTo>
                  <a:cubicBezTo>
                    <a:pt x="30" y="44"/>
                    <a:pt x="27" y="41"/>
                    <a:pt x="27" y="39"/>
                  </a:cubicBezTo>
                  <a:cubicBezTo>
                    <a:pt x="27" y="39"/>
                    <a:pt x="28" y="38"/>
                    <a:pt x="28" y="38"/>
                  </a:cubicBezTo>
                  <a:cubicBezTo>
                    <a:pt x="26" y="37"/>
                    <a:pt x="21" y="27"/>
                    <a:pt x="21" y="27"/>
                  </a:cubicBezTo>
                  <a:cubicBezTo>
                    <a:pt x="29" y="27"/>
                    <a:pt x="29" y="21"/>
                    <a:pt x="36" y="19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4" y="17"/>
                    <a:pt x="20" y="21"/>
                    <a:pt x="19" y="22"/>
                  </a:cubicBezTo>
                  <a:lnTo>
                    <a:pt x="20" y="21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5" name="Freeform 259">
              <a:extLst>
                <a:ext uri="{FF2B5EF4-FFF2-40B4-BE49-F238E27FC236}">
                  <a16:creationId xmlns:a16="http://schemas.microsoft.com/office/drawing/2014/main" id="{D78D0BB7-D030-895D-8E37-2C9F6473E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0688" y="4432300"/>
              <a:ext cx="336550" cy="93663"/>
            </a:xfrm>
            <a:custGeom>
              <a:avLst/>
              <a:gdLst>
                <a:gd name="T0" fmla="*/ 68 w 79"/>
                <a:gd name="T1" fmla="*/ 16 h 22"/>
                <a:gd name="T2" fmla="*/ 66 w 79"/>
                <a:gd name="T3" fmla="*/ 13 h 22"/>
                <a:gd name="T4" fmla="*/ 55 w 79"/>
                <a:gd name="T5" fmla="*/ 10 h 22"/>
                <a:gd name="T6" fmla="*/ 65 w 79"/>
                <a:gd name="T7" fmla="*/ 8 h 22"/>
                <a:gd name="T8" fmla="*/ 62 w 79"/>
                <a:gd name="T9" fmla="*/ 8 h 22"/>
                <a:gd name="T10" fmla="*/ 54 w 79"/>
                <a:gd name="T11" fmla="*/ 9 h 22"/>
                <a:gd name="T12" fmla="*/ 42 w 79"/>
                <a:gd name="T13" fmla="*/ 4 h 22"/>
                <a:gd name="T14" fmla="*/ 34 w 79"/>
                <a:gd name="T15" fmla="*/ 8 h 22"/>
                <a:gd name="T16" fmla="*/ 14 w 79"/>
                <a:gd name="T17" fmla="*/ 0 h 22"/>
                <a:gd name="T18" fmla="*/ 9 w 79"/>
                <a:gd name="T19" fmla="*/ 2 h 22"/>
                <a:gd name="T20" fmla="*/ 7 w 79"/>
                <a:gd name="T21" fmla="*/ 0 h 22"/>
                <a:gd name="T22" fmla="*/ 0 w 79"/>
                <a:gd name="T23" fmla="*/ 6 h 22"/>
                <a:gd name="T24" fmla="*/ 9 w 79"/>
                <a:gd name="T25" fmla="*/ 12 h 22"/>
                <a:gd name="T26" fmla="*/ 20 w 79"/>
                <a:gd name="T27" fmla="*/ 13 h 22"/>
                <a:gd name="T28" fmla="*/ 35 w 79"/>
                <a:gd name="T29" fmla="*/ 15 h 22"/>
                <a:gd name="T30" fmla="*/ 42 w 79"/>
                <a:gd name="T31" fmla="*/ 18 h 22"/>
                <a:gd name="T32" fmla="*/ 70 w 79"/>
                <a:gd name="T33" fmla="*/ 22 h 22"/>
                <a:gd name="T34" fmla="*/ 70 w 79"/>
                <a:gd name="T35" fmla="*/ 20 h 22"/>
                <a:gd name="T36" fmla="*/ 76 w 79"/>
                <a:gd name="T37" fmla="*/ 22 h 22"/>
                <a:gd name="T38" fmla="*/ 79 w 79"/>
                <a:gd name="T39" fmla="*/ 19 h 22"/>
                <a:gd name="T40" fmla="*/ 75 w 79"/>
                <a:gd name="T41" fmla="*/ 16 h 22"/>
                <a:gd name="T42" fmla="*/ 68 w 79"/>
                <a:gd name="T43" fmla="*/ 1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9" h="22">
                  <a:moveTo>
                    <a:pt x="68" y="16"/>
                  </a:moveTo>
                  <a:cubicBezTo>
                    <a:pt x="68" y="15"/>
                    <a:pt x="68" y="13"/>
                    <a:pt x="66" y="13"/>
                  </a:cubicBezTo>
                  <a:cubicBezTo>
                    <a:pt x="61" y="13"/>
                    <a:pt x="58" y="13"/>
                    <a:pt x="55" y="10"/>
                  </a:cubicBezTo>
                  <a:cubicBezTo>
                    <a:pt x="55" y="10"/>
                    <a:pt x="64" y="9"/>
                    <a:pt x="65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49" y="9"/>
                    <a:pt x="48" y="4"/>
                    <a:pt x="42" y="4"/>
                  </a:cubicBezTo>
                  <a:cubicBezTo>
                    <a:pt x="39" y="4"/>
                    <a:pt x="38" y="8"/>
                    <a:pt x="34" y="8"/>
                  </a:cubicBezTo>
                  <a:cubicBezTo>
                    <a:pt x="25" y="8"/>
                    <a:pt x="22" y="0"/>
                    <a:pt x="14" y="0"/>
                  </a:cubicBezTo>
                  <a:cubicBezTo>
                    <a:pt x="12" y="0"/>
                    <a:pt x="11" y="2"/>
                    <a:pt x="9" y="2"/>
                  </a:cubicBezTo>
                  <a:cubicBezTo>
                    <a:pt x="8" y="2"/>
                    <a:pt x="8" y="0"/>
                    <a:pt x="7" y="0"/>
                  </a:cubicBezTo>
                  <a:cubicBezTo>
                    <a:pt x="5" y="0"/>
                    <a:pt x="1" y="5"/>
                    <a:pt x="0" y="6"/>
                  </a:cubicBezTo>
                  <a:cubicBezTo>
                    <a:pt x="4" y="6"/>
                    <a:pt x="7" y="9"/>
                    <a:pt x="9" y="12"/>
                  </a:cubicBezTo>
                  <a:cubicBezTo>
                    <a:pt x="12" y="14"/>
                    <a:pt x="16" y="12"/>
                    <a:pt x="20" y="13"/>
                  </a:cubicBezTo>
                  <a:cubicBezTo>
                    <a:pt x="25" y="15"/>
                    <a:pt x="30" y="15"/>
                    <a:pt x="35" y="15"/>
                  </a:cubicBezTo>
                  <a:cubicBezTo>
                    <a:pt x="38" y="15"/>
                    <a:pt x="38" y="18"/>
                    <a:pt x="42" y="18"/>
                  </a:cubicBezTo>
                  <a:cubicBezTo>
                    <a:pt x="52" y="18"/>
                    <a:pt x="61" y="19"/>
                    <a:pt x="70" y="22"/>
                  </a:cubicBezTo>
                  <a:cubicBezTo>
                    <a:pt x="70" y="22"/>
                    <a:pt x="69" y="20"/>
                    <a:pt x="70" y="20"/>
                  </a:cubicBezTo>
                  <a:cubicBezTo>
                    <a:pt x="74" y="20"/>
                    <a:pt x="73" y="22"/>
                    <a:pt x="76" y="22"/>
                  </a:cubicBezTo>
                  <a:cubicBezTo>
                    <a:pt x="77" y="22"/>
                    <a:pt x="78" y="20"/>
                    <a:pt x="79" y="19"/>
                  </a:cubicBezTo>
                  <a:cubicBezTo>
                    <a:pt x="77" y="18"/>
                    <a:pt x="77" y="17"/>
                    <a:pt x="75" y="16"/>
                  </a:cubicBezTo>
                  <a:cubicBezTo>
                    <a:pt x="72" y="16"/>
                    <a:pt x="70" y="18"/>
                    <a:pt x="68" y="16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6" name="Freeform 260">
              <a:extLst>
                <a:ext uri="{FF2B5EF4-FFF2-40B4-BE49-F238E27FC236}">
                  <a16:creationId xmlns:a16="http://schemas.microsoft.com/office/drawing/2014/main" id="{65093E94-98D2-F46D-AE84-260E96740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3763" y="4508500"/>
              <a:ext cx="101600" cy="22225"/>
            </a:xfrm>
            <a:custGeom>
              <a:avLst/>
              <a:gdLst>
                <a:gd name="T0" fmla="*/ 5 w 24"/>
                <a:gd name="T1" fmla="*/ 1 h 5"/>
                <a:gd name="T2" fmla="*/ 0 w 24"/>
                <a:gd name="T3" fmla="*/ 3 h 5"/>
                <a:gd name="T4" fmla="*/ 6 w 24"/>
                <a:gd name="T5" fmla="*/ 5 h 5"/>
                <a:gd name="T6" fmla="*/ 16 w 24"/>
                <a:gd name="T7" fmla="*/ 5 h 5"/>
                <a:gd name="T8" fmla="*/ 24 w 24"/>
                <a:gd name="T9" fmla="*/ 0 h 5"/>
                <a:gd name="T10" fmla="*/ 16 w 24"/>
                <a:gd name="T11" fmla="*/ 3 h 5"/>
                <a:gd name="T12" fmla="*/ 5 w 24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5">
                  <a:moveTo>
                    <a:pt x="5" y="1"/>
                  </a:moveTo>
                  <a:cubicBezTo>
                    <a:pt x="3" y="1"/>
                    <a:pt x="0" y="0"/>
                    <a:pt x="0" y="3"/>
                  </a:cubicBezTo>
                  <a:cubicBezTo>
                    <a:pt x="0" y="5"/>
                    <a:pt x="4" y="5"/>
                    <a:pt x="6" y="5"/>
                  </a:cubicBezTo>
                  <a:cubicBezTo>
                    <a:pt x="8" y="5"/>
                    <a:pt x="12" y="5"/>
                    <a:pt x="16" y="5"/>
                  </a:cubicBezTo>
                  <a:cubicBezTo>
                    <a:pt x="20" y="4"/>
                    <a:pt x="22" y="3"/>
                    <a:pt x="24" y="0"/>
                  </a:cubicBezTo>
                  <a:cubicBezTo>
                    <a:pt x="21" y="1"/>
                    <a:pt x="20" y="3"/>
                    <a:pt x="16" y="3"/>
                  </a:cubicBezTo>
                  <a:cubicBezTo>
                    <a:pt x="12" y="3"/>
                    <a:pt x="10" y="1"/>
                    <a:pt x="5" y="1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7" name="Freeform 261">
              <a:extLst>
                <a:ext uri="{FF2B5EF4-FFF2-40B4-BE49-F238E27FC236}">
                  <a16:creationId xmlns:a16="http://schemas.microsoft.com/office/drawing/2014/main" id="{345FABAC-ACE3-42A5-6364-2266665AA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5338" y="4513263"/>
              <a:ext cx="68263" cy="22225"/>
            </a:xfrm>
            <a:custGeom>
              <a:avLst/>
              <a:gdLst>
                <a:gd name="T0" fmla="*/ 10 w 16"/>
                <a:gd name="T1" fmla="*/ 0 h 5"/>
                <a:gd name="T2" fmla="*/ 10 w 16"/>
                <a:gd name="T3" fmla="*/ 2 h 5"/>
                <a:gd name="T4" fmla="*/ 4 w 16"/>
                <a:gd name="T5" fmla="*/ 1 h 5"/>
                <a:gd name="T6" fmla="*/ 0 w 16"/>
                <a:gd name="T7" fmla="*/ 4 h 5"/>
                <a:gd name="T8" fmla="*/ 5 w 16"/>
                <a:gd name="T9" fmla="*/ 5 h 5"/>
                <a:gd name="T10" fmla="*/ 12 w 16"/>
                <a:gd name="T11" fmla="*/ 3 h 5"/>
                <a:gd name="T12" fmla="*/ 14 w 16"/>
                <a:gd name="T13" fmla="*/ 4 h 5"/>
                <a:gd name="T14" fmla="*/ 16 w 16"/>
                <a:gd name="T15" fmla="*/ 4 h 5"/>
                <a:gd name="T16" fmla="*/ 16 w 16"/>
                <a:gd name="T17" fmla="*/ 0 h 5"/>
                <a:gd name="T18" fmla="*/ 10 w 16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5">
                  <a:moveTo>
                    <a:pt x="10" y="0"/>
                  </a:moveTo>
                  <a:cubicBezTo>
                    <a:pt x="10" y="1"/>
                    <a:pt x="10" y="1"/>
                    <a:pt x="10" y="2"/>
                  </a:cubicBezTo>
                  <a:cubicBezTo>
                    <a:pt x="8" y="2"/>
                    <a:pt x="7" y="1"/>
                    <a:pt x="4" y="1"/>
                  </a:cubicBezTo>
                  <a:cubicBezTo>
                    <a:pt x="2" y="1"/>
                    <a:pt x="0" y="1"/>
                    <a:pt x="0" y="4"/>
                  </a:cubicBezTo>
                  <a:cubicBezTo>
                    <a:pt x="0" y="5"/>
                    <a:pt x="3" y="5"/>
                    <a:pt x="5" y="5"/>
                  </a:cubicBezTo>
                  <a:cubicBezTo>
                    <a:pt x="8" y="5"/>
                    <a:pt x="9" y="4"/>
                    <a:pt x="12" y="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2"/>
                    <a:pt x="16" y="0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8" name="Freeform 262">
              <a:extLst>
                <a:ext uri="{FF2B5EF4-FFF2-40B4-BE49-F238E27FC236}">
                  <a16:creationId xmlns:a16="http://schemas.microsoft.com/office/drawing/2014/main" id="{EF86318D-CB71-3840-5BF3-EAEE8E6BB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8363" y="4543425"/>
              <a:ext cx="50800" cy="33338"/>
            </a:xfrm>
            <a:custGeom>
              <a:avLst/>
              <a:gdLst>
                <a:gd name="T0" fmla="*/ 8 w 12"/>
                <a:gd name="T1" fmla="*/ 0 h 8"/>
                <a:gd name="T2" fmla="*/ 6 w 12"/>
                <a:gd name="T3" fmla="*/ 0 h 8"/>
                <a:gd name="T4" fmla="*/ 0 w 12"/>
                <a:gd name="T5" fmla="*/ 2 h 8"/>
                <a:gd name="T6" fmla="*/ 7 w 12"/>
                <a:gd name="T7" fmla="*/ 5 h 8"/>
                <a:gd name="T8" fmla="*/ 9 w 12"/>
                <a:gd name="T9" fmla="*/ 8 h 8"/>
                <a:gd name="T10" fmla="*/ 10 w 12"/>
                <a:gd name="T11" fmla="*/ 8 h 8"/>
                <a:gd name="T12" fmla="*/ 12 w 12"/>
                <a:gd name="T13" fmla="*/ 6 h 8"/>
                <a:gd name="T14" fmla="*/ 8 w 12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8">
                  <a:moveTo>
                    <a:pt x="8" y="0"/>
                  </a:moveTo>
                  <a:cubicBezTo>
                    <a:pt x="7" y="0"/>
                    <a:pt x="6" y="0"/>
                    <a:pt x="6" y="0"/>
                  </a:cubicBezTo>
                  <a:cubicBezTo>
                    <a:pt x="4" y="0"/>
                    <a:pt x="0" y="0"/>
                    <a:pt x="0" y="2"/>
                  </a:cubicBezTo>
                  <a:cubicBezTo>
                    <a:pt x="0" y="5"/>
                    <a:pt x="5" y="5"/>
                    <a:pt x="7" y="5"/>
                  </a:cubicBezTo>
                  <a:cubicBezTo>
                    <a:pt x="7" y="6"/>
                    <a:pt x="8" y="8"/>
                    <a:pt x="9" y="8"/>
                  </a:cubicBezTo>
                  <a:cubicBezTo>
                    <a:pt x="9" y="8"/>
                    <a:pt x="10" y="8"/>
                    <a:pt x="10" y="8"/>
                  </a:cubicBezTo>
                  <a:cubicBezTo>
                    <a:pt x="11" y="8"/>
                    <a:pt x="12" y="7"/>
                    <a:pt x="12" y="6"/>
                  </a:cubicBezTo>
                  <a:cubicBezTo>
                    <a:pt x="12" y="3"/>
                    <a:pt x="8" y="4"/>
                    <a:pt x="8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9" name="Freeform 263">
              <a:extLst>
                <a:ext uri="{FF2B5EF4-FFF2-40B4-BE49-F238E27FC236}">
                  <a16:creationId xmlns:a16="http://schemas.microsoft.com/office/drawing/2014/main" id="{1D5201C2-07E2-0168-AA86-BC99DA551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9938" y="4513263"/>
              <a:ext cx="20638" cy="17463"/>
            </a:xfrm>
            <a:custGeom>
              <a:avLst/>
              <a:gdLst>
                <a:gd name="T0" fmla="*/ 2 w 5"/>
                <a:gd name="T1" fmla="*/ 0 h 4"/>
                <a:gd name="T2" fmla="*/ 0 w 5"/>
                <a:gd name="T3" fmla="*/ 0 h 4"/>
                <a:gd name="T4" fmla="*/ 0 w 5"/>
                <a:gd name="T5" fmla="*/ 2 h 4"/>
                <a:gd name="T6" fmla="*/ 2 w 5"/>
                <a:gd name="T7" fmla="*/ 4 h 4"/>
                <a:gd name="T8" fmla="*/ 5 w 5"/>
                <a:gd name="T9" fmla="*/ 2 h 4"/>
                <a:gd name="T10" fmla="*/ 2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2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0" name="Freeform 264">
              <a:extLst>
                <a:ext uri="{FF2B5EF4-FFF2-40B4-BE49-F238E27FC236}">
                  <a16:creationId xmlns:a16="http://schemas.microsoft.com/office/drawing/2014/main" id="{A47388E3-A79C-18E4-AFF9-14BAD95A7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2825" y="4513263"/>
              <a:ext cx="119063" cy="68263"/>
            </a:xfrm>
            <a:custGeom>
              <a:avLst/>
              <a:gdLst>
                <a:gd name="T0" fmla="*/ 11 w 28"/>
                <a:gd name="T1" fmla="*/ 4 h 16"/>
                <a:gd name="T2" fmla="*/ 9 w 28"/>
                <a:gd name="T3" fmla="*/ 6 h 16"/>
                <a:gd name="T4" fmla="*/ 0 w 28"/>
                <a:gd name="T5" fmla="*/ 13 h 16"/>
                <a:gd name="T6" fmla="*/ 2 w 28"/>
                <a:gd name="T7" fmla="*/ 16 h 16"/>
                <a:gd name="T8" fmla="*/ 11 w 28"/>
                <a:gd name="T9" fmla="*/ 11 h 16"/>
                <a:gd name="T10" fmla="*/ 12 w 28"/>
                <a:gd name="T11" fmla="*/ 8 h 16"/>
                <a:gd name="T12" fmla="*/ 28 w 28"/>
                <a:gd name="T13" fmla="*/ 2 h 16"/>
                <a:gd name="T14" fmla="*/ 11 w 28"/>
                <a:gd name="T1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6">
                  <a:moveTo>
                    <a:pt x="11" y="4"/>
                  </a:moveTo>
                  <a:cubicBezTo>
                    <a:pt x="10" y="4"/>
                    <a:pt x="10" y="6"/>
                    <a:pt x="9" y="6"/>
                  </a:cubicBezTo>
                  <a:cubicBezTo>
                    <a:pt x="5" y="8"/>
                    <a:pt x="0" y="8"/>
                    <a:pt x="0" y="13"/>
                  </a:cubicBezTo>
                  <a:cubicBezTo>
                    <a:pt x="0" y="14"/>
                    <a:pt x="1" y="16"/>
                    <a:pt x="2" y="16"/>
                  </a:cubicBezTo>
                  <a:cubicBezTo>
                    <a:pt x="5" y="16"/>
                    <a:pt x="10" y="13"/>
                    <a:pt x="11" y="11"/>
                  </a:cubicBezTo>
                  <a:cubicBezTo>
                    <a:pt x="12" y="10"/>
                    <a:pt x="10" y="8"/>
                    <a:pt x="12" y="8"/>
                  </a:cubicBezTo>
                  <a:cubicBezTo>
                    <a:pt x="16" y="8"/>
                    <a:pt x="25" y="6"/>
                    <a:pt x="28" y="2"/>
                  </a:cubicBezTo>
                  <a:cubicBezTo>
                    <a:pt x="25" y="0"/>
                    <a:pt x="13" y="1"/>
                    <a:pt x="11" y="4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1" name="Freeform 265">
              <a:extLst>
                <a:ext uri="{FF2B5EF4-FFF2-40B4-BE49-F238E27FC236}">
                  <a16:creationId xmlns:a16="http://schemas.microsoft.com/office/drawing/2014/main" id="{7025DEFA-CDF2-CB21-BFAD-642E8F5D5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6963" y="4335463"/>
              <a:ext cx="30163" cy="33338"/>
            </a:xfrm>
            <a:custGeom>
              <a:avLst/>
              <a:gdLst>
                <a:gd name="T0" fmla="*/ 0 w 7"/>
                <a:gd name="T1" fmla="*/ 3 h 8"/>
                <a:gd name="T2" fmla="*/ 4 w 7"/>
                <a:gd name="T3" fmla="*/ 8 h 8"/>
                <a:gd name="T4" fmla="*/ 7 w 7"/>
                <a:gd name="T5" fmla="*/ 5 h 8"/>
                <a:gd name="T6" fmla="*/ 0 w 7"/>
                <a:gd name="T7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">
                  <a:moveTo>
                    <a:pt x="0" y="3"/>
                  </a:moveTo>
                  <a:cubicBezTo>
                    <a:pt x="0" y="6"/>
                    <a:pt x="3" y="8"/>
                    <a:pt x="4" y="8"/>
                  </a:cubicBezTo>
                  <a:cubicBezTo>
                    <a:pt x="5" y="8"/>
                    <a:pt x="7" y="6"/>
                    <a:pt x="7" y="5"/>
                  </a:cubicBezTo>
                  <a:cubicBezTo>
                    <a:pt x="7" y="2"/>
                    <a:pt x="0" y="0"/>
                    <a:pt x="0" y="3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2" name="Freeform 266">
              <a:extLst>
                <a:ext uri="{FF2B5EF4-FFF2-40B4-BE49-F238E27FC236}">
                  <a16:creationId xmlns:a16="http://schemas.microsoft.com/office/drawing/2014/main" id="{6226700C-324B-38A8-F41B-218689FDC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7288" y="4338638"/>
              <a:ext cx="93663" cy="25400"/>
            </a:xfrm>
            <a:custGeom>
              <a:avLst/>
              <a:gdLst>
                <a:gd name="T0" fmla="*/ 22 w 22"/>
                <a:gd name="T1" fmla="*/ 6 h 6"/>
                <a:gd name="T2" fmla="*/ 19 w 22"/>
                <a:gd name="T3" fmla="*/ 1 h 6"/>
                <a:gd name="T4" fmla="*/ 18 w 22"/>
                <a:gd name="T5" fmla="*/ 1 h 6"/>
                <a:gd name="T6" fmla="*/ 14 w 22"/>
                <a:gd name="T7" fmla="*/ 0 h 6"/>
                <a:gd name="T8" fmla="*/ 2 w 22"/>
                <a:gd name="T9" fmla="*/ 0 h 6"/>
                <a:gd name="T10" fmla="*/ 0 w 22"/>
                <a:gd name="T11" fmla="*/ 2 h 6"/>
                <a:gd name="T12" fmla="*/ 5 w 22"/>
                <a:gd name="T13" fmla="*/ 3 h 6"/>
                <a:gd name="T14" fmla="*/ 11 w 22"/>
                <a:gd name="T15" fmla="*/ 3 h 6"/>
                <a:gd name="T16" fmla="*/ 20 w 22"/>
                <a:gd name="T17" fmla="*/ 6 h 6"/>
                <a:gd name="T18" fmla="*/ 22 w 22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6">
                  <a:moveTo>
                    <a:pt x="22" y="6"/>
                  </a:moveTo>
                  <a:cubicBezTo>
                    <a:pt x="22" y="3"/>
                    <a:pt x="19" y="3"/>
                    <a:pt x="19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6" y="1"/>
                    <a:pt x="14" y="2"/>
                    <a:pt x="1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3" y="3"/>
                    <a:pt x="5" y="3"/>
                  </a:cubicBezTo>
                  <a:cubicBezTo>
                    <a:pt x="7" y="3"/>
                    <a:pt x="8" y="3"/>
                    <a:pt x="11" y="3"/>
                  </a:cubicBezTo>
                  <a:cubicBezTo>
                    <a:pt x="15" y="3"/>
                    <a:pt x="16" y="6"/>
                    <a:pt x="20" y="6"/>
                  </a:cubicBezTo>
                  <a:cubicBezTo>
                    <a:pt x="21" y="6"/>
                    <a:pt x="22" y="6"/>
                    <a:pt x="22" y="6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3" name="Freeform 267">
              <a:extLst>
                <a:ext uri="{FF2B5EF4-FFF2-40B4-BE49-F238E27FC236}">
                  <a16:creationId xmlns:a16="http://schemas.microsoft.com/office/drawing/2014/main" id="{6407D43A-C792-DC60-E6D3-FAF41AD2A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9825" y="4168775"/>
              <a:ext cx="42863" cy="93663"/>
            </a:xfrm>
            <a:custGeom>
              <a:avLst/>
              <a:gdLst>
                <a:gd name="T0" fmla="*/ 6 w 10"/>
                <a:gd name="T1" fmla="*/ 22 h 22"/>
                <a:gd name="T2" fmla="*/ 3 w 10"/>
                <a:gd name="T3" fmla="*/ 17 h 22"/>
                <a:gd name="T4" fmla="*/ 3 w 10"/>
                <a:gd name="T5" fmla="*/ 15 h 22"/>
                <a:gd name="T6" fmla="*/ 9 w 10"/>
                <a:gd name="T7" fmla="*/ 15 h 22"/>
                <a:gd name="T8" fmla="*/ 7 w 10"/>
                <a:gd name="T9" fmla="*/ 11 h 22"/>
                <a:gd name="T10" fmla="*/ 10 w 10"/>
                <a:gd name="T11" fmla="*/ 7 h 22"/>
                <a:gd name="T12" fmla="*/ 3 w 10"/>
                <a:gd name="T13" fmla="*/ 0 h 22"/>
                <a:gd name="T14" fmla="*/ 0 w 10"/>
                <a:gd name="T15" fmla="*/ 6 h 22"/>
                <a:gd name="T16" fmla="*/ 2 w 10"/>
                <a:gd name="T17" fmla="*/ 13 h 22"/>
                <a:gd name="T18" fmla="*/ 2 w 10"/>
                <a:gd name="T19" fmla="*/ 17 h 22"/>
                <a:gd name="T20" fmla="*/ 6 w 10"/>
                <a:gd name="T2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22">
                  <a:moveTo>
                    <a:pt x="6" y="22"/>
                  </a:moveTo>
                  <a:cubicBezTo>
                    <a:pt x="4" y="20"/>
                    <a:pt x="4" y="19"/>
                    <a:pt x="3" y="17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5" y="15"/>
                    <a:pt x="8" y="15"/>
                    <a:pt x="9" y="15"/>
                  </a:cubicBezTo>
                  <a:cubicBezTo>
                    <a:pt x="9" y="13"/>
                    <a:pt x="7" y="12"/>
                    <a:pt x="7" y="11"/>
                  </a:cubicBezTo>
                  <a:cubicBezTo>
                    <a:pt x="7" y="9"/>
                    <a:pt x="10" y="9"/>
                    <a:pt x="10" y="7"/>
                  </a:cubicBezTo>
                  <a:cubicBezTo>
                    <a:pt x="5" y="6"/>
                    <a:pt x="3" y="4"/>
                    <a:pt x="3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9"/>
                    <a:pt x="2" y="10"/>
                    <a:pt x="2" y="13"/>
                  </a:cubicBezTo>
                  <a:cubicBezTo>
                    <a:pt x="2" y="16"/>
                    <a:pt x="2" y="15"/>
                    <a:pt x="2" y="17"/>
                  </a:cubicBezTo>
                  <a:cubicBezTo>
                    <a:pt x="2" y="18"/>
                    <a:pt x="3" y="22"/>
                    <a:pt x="6" y="2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4" name="Freeform 268">
              <a:extLst>
                <a:ext uri="{FF2B5EF4-FFF2-40B4-BE49-F238E27FC236}">
                  <a16:creationId xmlns:a16="http://schemas.microsoft.com/office/drawing/2014/main" id="{1BB925C9-7D87-7FA9-06C1-738438335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9963" y="3930650"/>
              <a:ext cx="149225" cy="136525"/>
            </a:xfrm>
            <a:custGeom>
              <a:avLst/>
              <a:gdLst>
                <a:gd name="T0" fmla="*/ 25 w 35"/>
                <a:gd name="T1" fmla="*/ 0 h 32"/>
                <a:gd name="T2" fmla="*/ 24 w 35"/>
                <a:gd name="T3" fmla="*/ 5 h 32"/>
                <a:gd name="T4" fmla="*/ 19 w 35"/>
                <a:gd name="T5" fmla="*/ 9 h 32"/>
                <a:gd name="T6" fmla="*/ 17 w 35"/>
                <a:gd name="T7" fmla="*/ 12 h 32"/>
                <a:gd name="T8" fmla="*/ 15 w 35"/>
                <a:gd name="T9" fmla="*/ 12 h 32"/>
                <a:gd name="T10" fmla="*/ 11 w 35"/>
                <a:gd name="T11" fmla="*/ 8 h 32"/>
                <a:gd name="T12" fmla="*/ 2 w 35"/>
                <a:gd name="T13" fmla="*/ 13 h 32"/>
                <a:gd name="T14" fmla="*/ 1 w 35"/>
                <a:gd name="T15" fmla="*/ 19 h 32"/>
                <a:gd name="T16" fmla="*/ 2 w 35"/>
                <a:gd name="T17" fmla="*/ 21 h 32"/>
                <a:gd name="T18" fmla="*/ 2 w 35"/>
                <a:gd name="T19" fmla="*/ 26 h 32"/>
                <a:gd name="T20" fmla="*/ 7 w 35"/>
                <a:gd name="T21" fmla="*/ 16 h 32"/>
                <a:gd name="T22" fmla="*/ 9 w 35"/>
                <a:gd name="T23" fmla="*/ 19 h 32"/>
                <a:gd name="T24" fmla="*/ 10 w 35"/>
                <a:gd name="T25" fmla="*/ 17 h 32"/>
                <a:gd name="T26" fmla="*/ 12 w 35"/>
                <a:gd name="T27" fmla="*/ 19 h 32"/>
                <a:gd name="T28" fmla="*/ 12 w 35"/>
                <a:gd name="T29" fmla="*/ 17 h 32"/>
                <a:gd name="T30" fmla="*/ 16 w 35"/>
                <a:gd name="T31" fmla="*/ 17 h 32"/>
                <a:gd name="T32" fmla="*/ 17 w 35"/>
                <a:gd name="T33" fmla="*/ 19 h 32"/>
                <a:gd name="T34" fmla="*/ 15 w 35"/>
                <a:gd name="T35" fmla="*/ 22 h 32"/>
                <a:gd name="T36" fmla="*/ 22 w 35"/>
                <a:gd name="T37" fmla="*/ 30 h 32"/>
                <a:gd name="T38" fmla="*/ 24 w 35"/>
                <a:gd name="T39" fmla="*/ 30 h 32"/>
                <a:gd name="T40" fmla="*/ 25 w 35"/>
                <a:gd name="T41" fmla="*/ 31 h 32"/>
                <a:gd name="T42" fmla="*/ 28 w 35"/>
                <a:gd name="T43" fmla="*/ 28 h 32"/>
                <a:gd name="T44" fmla="*/ 25 w 35"/>
                <a:gd name="T45" fmla="*/ 23 h 32"/>
                <a:gd name="T46" fmla="*/ 27 w 35"/>
                <a:gd name="T47" fmla="*/ 20 h 32"/>
                <a:gd name="T48" fmla="*/ 29 w 35"/>
                <a:gd name="T49" fmla="*/ 22 h 32"/>
                <a:gd name="T50" fmla="*/ 29 w 35"/>
                <a:gd name="T51" fmla="*/ 21 h 32"/>
                <a:gd name="T52" fmla="*/ 32 w 35"/>
                <a:gd name="T53" fmla="*/ 27 h 32"/>
                <a:gd name="T54" fmla="*/ 35 w 35"/>
                <a:gd name="T55" fmla="*/ 19 h 32"/>
                <a:gd name="T56" fmla="*/ 29 w 35"/>
                <a:gd name="T57" fmla="*/ 2 h 32"/>
                <a:gd name="T58" fmla="*/ 25 w 35"/>
                <a:gd name="T5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" h="32">
                  <a:moveTo>
                    <a:pt x="25" y="0"/>
                  </a:moveTo>
                  <a:cubicBezTo>
                    <a:pt x="25" y="0"/>
                    <a:pt x="25" y="3"/>
                    <a:pt x="24" y="5"/>
                  </a:cubicBezTo>
                  <a:cubicBezTo>
                    <a:pt x="23" y="6"/>
                    <a:pt x="19" y="5"/>
                    <a:pt x="19" y="9"/>
                  </a:cubicBezTo>
                  <a:cubicBezTo>
                    <a:pt x="17" y="9"/>
                    <a:pt x="17" y="10"/>
                    <a:pt x="17" y="12"/>
                  </a:cubicBezTo>
                  <a:cubicBezTo>
                    <a:pt x="16" y="12"/>
                    <a:pt x="16" y="12"/>
                    <a:pt x="15" y="12"/>
                  </a:cubicBezTo>
                  <a:cubicBezTo>
                    <a:pt x="14" y="12"/>
                    <a:pt x="14" y="8"/>
                    <a:pt x="11" y="8"/>
                  </a:cubicBezTo>
                  <a:cubicBezTo>
                    <a:pt x="6" y="8"/>
                    <a:pt x="8" y="13"/>
                    <a:pt x="2" y="13"/>
                  </a:cubicBezTo>
                  <a:cubicBezTo>
                    <a:pt x="2" y="15"/>
                    <a:pt x="1" y="16"/>
                    <a:pt x="1" y="19"/>
                  </a:cubicBezTo>
                  <a:cubicBezTo>
                    <a:pt x="1" y="19"/>
                    <a:pt x="2" y="20"/>
                    <a:pt x="2" y="21"/>
                  </a:cubicBezTo>
                  <a:cubicBezTo>
                    <a:pt x="2" y="22"/>
                    <a:pt x="0" y="26"/>
                    <a:pt x="2" y="26"/>
                  </a:cubicBezTo>
                  <a:cubicBezTo>
                    <a:pt x="4" y="26"/>
                    <a:pt x="4" y="19"/>
                    <a:pt x="7" y="16"/>
                  </a:cubicBezTo>
                  <a:cubicBezTo>
                    <a:pt x="7" y="16"/>
                    <a:pt x="8" y="18"/>
                    <a:pt x="9" y="19"/>
                  </a:cubicBezTo>
                  <a:cubicBezTo>
                    <a:pt x="9" y="18"/>
                    <a:pt x="10" y="17"/>
                    <a:pt x="10" y="17"/>
                  </a:cubicBezTo>
                  <a:cubicBezTo>
                    <a:pt x="10" y="18"/>
                    <a:pt x="11" y="19"/>
                    <a:pt x="12" y="19"/>
                  </a:cubicBezTo>
                  <a:cubicBezTo>
                    <a:pt x="12" y="18"/>
                    <a:pt x="12" y="17"/>
                    <a:pt x="12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7"/>
                    <a:pt x="16" y="18"/>
                    <a:pt x="17" y="19"/>
                  </a:cubicBezTo>
                  <a:cubicBezTo>
                    <a:pt x="16" y="19"/>
                    <a:pt x="15" y="20"/>
                    <a:pt x="15" y="22"/>
                  </a:cubicBezTo>
                  <a:cubicBezTo>
                    <a:pt x="15" y="26"/>
                    <a:pt x="18" y="30"/>
                    <a:pt x="22" y="30"/>
                  </a:cubicBezTo>
                  <a:cubicBezTo>
                    <a:pt x="22" y="30"/>
                    <a:pt x="23" y="30"/>
                    <a:pt x="24" y="30"/>
                  </a:cubicBezTo>
                  <a:cubicBezTo>
                    <a:pt x="24" y="30"/>
                    <a:pt x="24" y="31"/>
                    <a:pt x="25" y="31"/>
                  </a:cubicBezTo>
                  <a:cubicBezTo>
                    <a:pt x="27" y="32"/>
                    <a:pt x="28" y="30"/>
                    <a:pt x="28" y="28"/>
                  </a:cubicBezTo>
                  <a:cubicBezTo>
                    <a:pt x="28" y="26"/>
                    <a:pt x="25" y="25"/>
                    <a:pt x="25" y="23"/>
                  </a:cubicBezTo>
                  <a:cubicBezTo>
                    <a:pt x="25" y="22"/>
                    <a:pt x="26" y="22"/>
                    <a:pt x="27" y="20"/>
                  </a:cubicBezTo>
                  <a:cubicBezTo>
                    <a:pt x="28" y="21"/>
                    <a:pt x="29" y="21"/>
                    <a:pt x="29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2"/>
                    <a:pt x="31" y="27"/>
                    <a:pt x="32" y="27"/>
                  </a:cubicBezTo>
                  <a:cubicBezTo>
                    <a:pt x="32" y="23"/>
                    <a:pt x="35" y="22"/>
                    <a:pt x="35" y="19"/>
                  </a:cubicBezTo>
                  <a:cubicBezTo>
                    <a:pt x="35" y="17"/>
                    <a:pt x="31" y="4"/>
                    <a:pt x="29" y="2"/>
                  </a:cubicBezTo>
                  <a:cubicBezTo>
                    <a:pt x="28" y="1"/>
                    <a:pt x="27" y="0"/>
                    <a:pt x="25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5" name="Freeform 269">
              <a:extLst>
                <a:ext uri="{FF2B5EF4-FFF2-40B4-BE49-F238E27FC236}">
                  <a16:creationId xmlns:a16="http://schemas.microsoft.com/office/drawing/2014/main" id="{92DD2D24-5A0E-CF12-5940-FE8219C09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8675" y="3892550"/>
              <a:ext cx="77788" cy="76200"/>
            </a:xfrm>
            <a:custGeom>
              <a:avLst/>
              <a:gdLst>
                <a:gd name="T0" fmla="*/ 0 w 18"/>
                <a:gd name="T1" fmla="*/ 18 h 18"/>
                <a:gd name="T2" fmla="*/ 2 w 18"/>
                <a:gd name="T3" fmla="*/ 18 h 18"/>
                <a:gd name="T4" fmla="*/ 11 w 18"/>
                <a:gd name="T5" fmla="*/ 8 h 18"/>
                <a:gd name="T6" fmla="*/ 15 w 18"/>
                <a:gd name="T7" fmla="*/ 5 h 18"/>
                <a:gd name="T8" fmla="*/ 18 w 18"/>
                <a:gd name="T9" fmla="*/ 4 h 18"/>
                <a:gd name="T10" fmla="*/ 16 w 18"/>
                <a:gd name="T11" fmla="*/ 0 h 18"/>
                <a:gd name="T12" fmla="*/ 14 w 18"/>
                <a:gd name="T13" fmla="*/ 3 h 18"/>
                <a:gd name="T14" fmla="*/ 0 w 18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8">
                  <a:moveTo>
                    <a:pt x="0" y="18"/>
                  </a:moveTo>
                  <a:cubicBezTo>
                    <a:pt x="2" y="18"/>
                    <a:pt x="2" y="18"/>
                    <a:pt x="2" y="18"/>
                  </a:cubicBezTo>
                  <a:cubicBezTo>
                    <a:pt x="5" y="16"/>
                    <a:pt x="10" y="13"/>
                    <a:pt x="11" y="8"/>
                  </a:cubicBezTo>
                  <a:cubicBezTo>
                    <a:pt x="13" y="8"/>
                    <a:pt x="15" y="7"/>
                    <a:pt x="15" y="5"/>
                  </a:cubicBezTo>
                  <a:cubicBezTo>
                    <a:pt x="16" y="5"/>
                    <a:pt x="17" y="5"/>
                    <a:pt x="18" y="4"/>
                  </a:cubicBezTo>
                  <a:cubicBezTo>
                    <a:pt x="17" y="3"/>
                    <a:pt x="16" y="3"/>
                    <a:pt x="16" y="0"/>
                  </a:cubicBezTo>
                  <a:cubicBezTo>
                    <a:pt x="15" y="1"/>
                    <a:pt x="15" y="2"/>
                    <a:pt x="14" y="3"/>
                  </a:cubicBezTo>
                  <a:cubicBezTo>
                    <a:pt x="11" y="8"/>
                    <a:pt x="3" y="11"/>
                    <a:pt x="0" y="18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6" name="Freeform 270">
              <a:extLst>
                <a:ext uri="{FF2B5EF4-FFF2-40B4-BE49-F238E27FC236}">
                  <a16:creationId xmlns:a16="http://schemas.microsoft.com/office/drawing/2014/main" id="{F03C25D8-F79D-ED6C-4CA5-27A98DDB4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4238" y="3644900"/>
              <a:ext cx="144463" cy="196850"/>
            </a:xfrm>
            <a:custGeom>
              <a:avLst/>
              <a:gdLst>
                <a:gd name="T0" fmla="*/ 1 w 34"/>
                <a:gd name="T1" fmla="*/ 27 h 46"/>
                <a:gd name="T2" fmla="*/ 6 w 34"/>
                <a:gd name="T3" fmla="*/ 31 h 46"/>
                <a:gd name="T4" fmla="*/ 8 w 34"/>
                <a:gd name="T5" fmla="*/ 30 h 46"/>
                <a:gd name="T6" fmla="*/ 10 w 34"/>
                <a:gd name="T7" fmla="*/ 30 h 46"/>
                <a:gd name="T8" fmla="*/ 10 w 34"/>
                <a:gd name="T9" fmla="*/ 32 h 46"/>
                <a:gd name="T10" fmla="*/ 8 w 34"/>
                <a:gd name="T11" fmla="*/ 35 h 46"/>
                <a:gd name="T12" fmla="*/ 12 w 34"/>
                <a:gd name="T13" fmla="*/ 38 h 46"/>
                <a:gd name="T14" fmla="*/ 16 w 34"/>
                <a:gd name="T15" fmla="*/ 37 h 46"/>
                <a:gd name="T16" fmla="*/ 23 w 34"/>
                <a:gd name="T17" fmla="*/ 42 h 46"/>
                <a:gd name="T18" fmla="*/ 23 w 34"/>
                <a:gd name="T19" fmla="*/ 37 h 46"/>
                <a:gd name="T20" fmla="*/ 31 w 34"/>
                <a:gd name="T21" fmla="*/ 45 h 46"/>
                <a:gd name="T22" fmla="*/ 33 w 34"/>
                <a:gd name="T23" fmla="*/ 46 h 46"/>
                <a:gd name="T24" fmla="*/ 34 w 34"/>
                <a:gd name="T25" fmla="*/ 45 h 46"/>
                <a:gd name="T26" fmla="*/ 34 w 34"/>
                <a:gd name="T27" fmla="*/ 43 h 46"/>
                <a:gd name="T28" fmla="*/ 30 w 34"/>
                <a:gd name="T29" fmla="*/ 40 h 46"/>
                <a:gd name="T30" fmla="*/ 29 w 34"/>
                <a:gd name="T31" fmla="*/ 40 h 46"/>
                <a:gd name="T32" fmla="*/ 30 w 34"/>
                <a:gd name="T33" fmla="*/ 38 h 46"/>
                <a:gd name="T34" fmla="*/ 29 w 34"/>
                <a:gd name="T35" fmla="*/ 37 h 46"/>
                <a:gd name="T36" fmla="*/ 27 w 34"/>
                <a:gd name="T37" fmla="*/ 39 h 46"/>
                <a:gd name="T38" fmla="*/ 21 w 34"/>
                <a:gd name="T39" fmla="*/ 33 h 46"/>
                <a:gd name="T40" fmla="*/ 19 w 34"/>
                <a:gd name="T41" fmla="*/ 35 h 46"/>
                <a:gd name="T42" fmla="*/ 19 w 34"/>
                <a:gd name="T43" fmla="*/ 36 h 46"/>
                <a:gd name="T44" fmla="*/ 13 w 34"/>
                <a:gd name="T45" fmla="*/ 26 h 46"/>
                <a:gd name="T46" fmla="*/ 17 w 34"/>
                <a:gd name="T47" fmla="*/ 16 h 46"/>
                <a:gd name="T48" fmla="*/ 14 w 34"/>
                <a:gd name="T49" fmla="*/ 5 h 46"/>
                <a:gd name="T50" fmla="*/ 14 w 34"/>
                <a:gd name="T51" fmla="*/ 4 h 46"/>
                <a:gd name="T52" fmla="*/ 13 w 34"/>
                <a:gd name="T53" fmla="*/ 2 h 46"/>
                <a:gd name="T54" fmla="*/ 10 w 34"/>
                <a:gd name="T55" fmla="*/ 5 h 46"/>
                <a:gd name="T56" fmla="*/ 6 w 34"/>
                <a:gd name="T57" fmla="*/ 0 h 46"/>
                <a:gd name="T58" fmla="*/ 3 w 34"/>
                <a:gd name="T59" fmla="*/ 5 h 46"/>
                <a:gd name="T60" fmla="*/ 4 w 34"/>
                <a:gd name="T61" fmla="*/ 12 h 46"/>
                <a:gd name="T62" fmla="*/ 3 w 34"/>
                <a:gd name="T63" fmla="*/ 19 h 46"/>
                <a:gd name="T64" fmla="*/ 1 w 34"/>
                <a:gd name="T65" fmla="*/ 2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" h="46">
                  <a:moveTo>
                    <a:pt x="1" y="27"/>
                  </a:moveTo>
                  <a:cubicBezTo>
                    <a:pt x="1" y="29"/>
                    <a:pt x="6" y="31"/>
                    <a:pt x="6" y="31"/>
                  </a:cubicBezTo>
                  <a:cubicBezTo>
                    <a:pt x="7" y="31"/>
                    <a:pt x="8" y="31"/>
                    <a:pt x="8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9" y="33"/>
                    <a:pt x="8" y="33"/>
                    <a:pt x="8" y="35"/>
                  </a:cubicBezTo>
                  <a:cubicBezTo>
                    <a:pt x="8" y="36"/>
                    <a:pt x="10" y="38"/>
                    <a:pt x="12" y="38"/>
                  </a:cubicBezTo>
                  <a:cubicBezTo>
                    <a:pt x="13" y="38"/>
                    <a:pt x="14" y="37"/>
                    <a:pt x="16" y="37"/>
                  </a:cubicBezTo>
                  <a:cubicBezTo>
                    <a:pt x="19" y="37"/>
                    <a:pt x="19" y="42"/>
                    <a:pt x="23" y="42"/>
                  </a:cubicBezTo>
                  <a:cubicBezTo>
                    <a:pt x="22" y="40"/>
                    <a:pt x="21" y="39"/>
                    <a:pt x="23" y="37"/>
                  </a:cubicBezTo>
                  <a:cubicBezTo>
                    <a:pt x="24" y="40"/>
                    <a:pt x="30" y="42"/>
                    <a:pt x="31" y="45"/>
                  </a:cubicBezTo>
                  <a:cubicBezTo>
                    <a:pt x="32" y="45"/>
                    <a:pt x="32" y="46"/>
                    <a:pt x="33" y="46"/>
                  </a:cubicBezTo>
                  <a:cubicBezTo>
                    <a:pt x="33" y="46"/>
                    <a:pt x="34" y="45"/>
                    <a:pt x="34" y="45"/>
                  </a:cubicBezTo>
                  <a:cubicBezTo>
                    <a:pt x="34" y="44"/>
                    <a:pt x="34" y="44"/>
                    <a:pt x="34" y="43"/>
                  </a:cubicBezTo>
                  <a:cubicBezTo>
                    <a:pt x="32" y="43"/>
                    <a:pt x="30" y="42"/>
                    <a:pt x="30" y="40"/>
                  </a:cubicBezTo>
                  <a:cubicBezTo>
                    <a:pt x="30" y="41"/>
                    <a:pt x="29" y="41"/>
                    <a:pt x="29" y="40"/>
                  </a:cubicBezTo>
                  <a:cubicBezTo>
                    <a:pt x="29" y="39"/>
                    <a:pt x="30" y="39"/>
                    <a:pt x="30" y="38"/>
                  </a:cubicBezTo>
                  <a:cubicBezTo>
                    <a:pt x="30" y="38"/>
                    <a:pt x="29" y="37"/>
                    <a:pt x="29" y="37"/>
                  </a:cubicBezTo>
                  <a:cubicBezTo>
                    <a:pt x="28" y="37"/>
                    <a:pt x="28" y="39"/>
                    <a:pt x="27" y="39"/>
                  </a:cubicBezTo>
                  <a:cubicBezTo>
                    <a:pt x="25" y="39"/>
                    <a:pt x="24" y="33"/>
                    <a:pt x="21" y="33"/>
                  </a:cubicBezTo>
                  <a:cubicBezTo>
                    <a:pt x="20" y="33"/>
                    <a:pt x="19" y="34"/>
                    <a:pt x="19" y="35"/>
                  </a:cubicBezTo>
                  <a:cubicBezTo>
                    <a:pt x="19" y="35"/>
                    <a:pt x="19" y="36"/>
                    <a:pt x="19" y="36"/>
                  </a:cubicBezTo>
                  <a:cubicBezTo>
                    <a:pt x="16" y="35"/>
                    <a:pt x="13" y="29"/>
                    <a:pt x="13" y="26"/>
                  </a:cubicBezTo>
                  <a:cubicBezTo>
                    <a:pt x="13" y="21"/>
                    <a:pt x="17" y="21"/>
                    <a:pt x="17" y="16"/>
                  </a:cubicBezTo>
                  <a:cubicBezTo>
                    <a:pt x="17" y="12"/>
                    <a:pt x="14" y="8"/>
                    <a:pt x="14" y="5"/>
                  </a:cubicBezTo>
                  <a:cubicBezTo>
                    <a:pt x="14" y="5"/>
                    <a:pt x="14" y="4"/>
                    <a:pt x="14" y="4"/>
                  </a:cubicBezTo>
                  <a:cubicBezTo>
                    <a:pt x="14" y="3"/>
                    <a:pt x="13" y="3"/>
                    <a:pt x="13" y="2"/>
                  </a:cubicBezTo>
                  <a:cubicBezTo>
                    <a:pt x="12" y="3"/>
                    <a:pt x="12" y="5"/>
                    <a:pt x="10" y="5"/>
                  </a:cubicBezTo>
                  <a:cubicBezTo>
                    <a:pt x="8" y="5"/>
                    <a:pt x="9" y="1"/>
                    <a:pt x="6" y="0"/>
                  </a:cubicBezTo>
                  <a:cubicBezTo>
                    <a:pt x="4" y="0"/>
                    <a:pt x="3" y="3"/>
                    <a:pt x="3" y="5"/>
                  </a:cubicBezTo>
                  <a:cubicBezTo>
                    <a:pt x="3" y="8"/>
                    <a:pt x="4" y="10"/>
                    <a:pt x="4" y="12"/>
                  </a:cubicBezTo>
                  <a:cubicBezTo>
                    <a:pt x="4" y="14"/>
                    <a:pt x="4" y="18"/>
                    <a:pt x="3" y="19"/>
                  </a:cubicBezTo>
                  <a:cubicBezTo>
                    <a:pt x="0" y="19"/>
                    <a:pt x="1" y="24"/>
                    <a:pt x="1" y="27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7" name="Freeform 271">
              <a:extLst>
                <a:ext uri="{FF2B5EF4-FFF2-40B4-BE49-F238E27FC236}">
                  <a16:creationId xmlns:a16="http://schemas.microsoft.com/office/drawing/2014/main" id="{2B729BC9-DDF4-EC67-198B-64641278E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3463" y="3844925"/>
              <a:ext cx="46038" cy="77788"/>
            </a:xfrm>
            <a:custGeom>
              <a:avLst/>
              <a:gdLst>
                <a:gd name="T0" fmla="*/ 7 w 11"/>
                <a:gd name="T1" fmla="*/ 1 h 18"/>
                <a:gd name="T2" fmla="*/ 2 w 11"/>
                <a:gd name="T3" fmla="*/ 0 h 18"/>
                <a:gd name="T4" fmla="*/ 0 w 11"/>
                <a:gd name="T5" fmla="*/ 1 h 18"/>
                <a:gd name="T6" fmla="*/ 6 w 11"/>
                <a:gd name="T7" fmla="*/ 8 h 18"/>
                <a:gd name="T8" fmla="*/ 4 w 11"/>
                <a:gd name="T9" fmla="*/ 9 h 18"/>
                <a:gd name="T10" fmla="*/ 1 w 11"/>
                <a:gd name="T11" fmla="*/ 9 h 18"/>
                <a:gd name="T12" fmla="*/ 1 w 11"/>
                <a:gd name="T13" fmla="*/ 10 h 18"/>
                <a:gd name="T14" fmla="*/ 5 w 11"/>
                <a:gd name="T15" fmla="*/ 13 h 18"/>
                <a:gd name="T16" fmla="*/ 5 w 11"/>
                <a:gd name="T17" fmla="*/ 15 h 18"/>
                <a:gd name="T18" fmla="*/ 6 w 11"/>
                <a:gd name="T19" fmla="*/ 18 h 18"/>
                <a:gd name="T20" fmla="*/ 8 w 11"/>
                <a:gd name="T21" fmla="*/ 18 h 18"/>
                <a:gd name="T22" fmla="*/ 8 w 11"/>
                <a:gd name="T23" fmla="*/ 17 h 18"/>
                <a:gd name="T24" fmla="*/ 6 w 11"/>
                <a:gd name="T25" fmla="*/ 12 h 18"/>
                <a:gd name="T26" fmla="*/ 10 w 11"/>
                <a:gd name="T27" fmla="*/ 12 h 18"/>
                <a:gd name="T28" fmla="*/ 11 w 11"/>
                <a:gd name="T29" fmla="*/ 9 h 18"/>
                <a:gd name="T30" fmla="*/ 9 w 11"/>
                <a:gd name="T31" fmla="*/ 7 h 18"/>
                <a:gd name="T32" fmla="*/ 9 w 11"/>
                <a:gd name="T33" fmla="*/ 3 h 18"/>
                <a:gd name="T34" fmla="*/ 7 w 11"/>
                <a:gd name="T35" fmla="*/ 3 h 18"/>
                <a:gd name="T36" fmla="*/ 7 w 11"/>
                <a:gd name="T3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18">
                  <a:moveTo>
                    <a:pt x="7" y="1"/>
                  </a:move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6" y="4"/>
                    <a:pt x="6" y="8"/>
                  </a:cubicBezTo>
                  <a:cubicBezTo>
                    <a:pt x="6" y="8"/>
                    <a:pt x="5" y="9"/>
                    <a:pt x="4" y="9"/>
                  </a:cubicBezTo>
                  <a:cubicBezTo>
                    <a:pt x="4" y="9"/>
                    <a:pt x="2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1"/>
                    <a:pt x="3" y="13"/>
                    <a:pt x="5" y="13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6"/>
                    <a:pt x="4" y="18"/>
                    <a:pt x="6" y="18"/>
                  </a:cubicBezTo>
                  <a:cubicBezTo>
                    <a:pt x="7" y="18"/>
                    <a:pt x="7" y="18"/>
                    <a:pt x="8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6"/>
                    <a:pt x="6" y="14"/>
                    <a:pt x="6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1"/>
                    <a:pt x="10" y="10"/>
                    <a:pt x="11" y="9"/>
                  </a:cubicBezTo>
                  <a:cubicBezTo>
                    <a:pt x="10" y="9"/>
                    <a:pt x="9" y="7"/>
                    <a:pt x="9" y="7"/>
                  </a:cubicBezTo>
                  <a:cubicBezTo>
                    <a:pt x="9" y="7"/>
                    <a:pt x="9" y="5"/>
                    <a:pt x="9" y="3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8" y="3"/>
                    <a:pt x="7" y="2"/>
                    <a:pt x="7" y="1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8" name="Freeform 272">
              <a:extLst>
                <a:ext uri="{FF2B5EF4-FFF2-40B4-BE49-F238E27FC236}">
                  <a16:creationId xmlns:a16="http://schemas.microsoft.com/office/drawing/2014/main" id="{EE80427E-4B64-0729-2675-2B758CC72C6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5200" y="3867150"/>
              <a:ext cx="38100" cy="46038"/>
            </a:xfrm>
            <a:custGeom>
              <a:avLst/>
              <a:gdLst>
                <a:gd name="T0" fmla="*/ 9 w 9"/>
                <a:gd name="T1" fmla="*/ 4 h 11"/>
                <a:gd name="T2" fmla="*/ 2 w 9"/>
                <a:gd name="T3" fmla="*/ 0 h 11"/>
                <a:gd name="T4" fmla="*/ 1 w 9"/>
                <a:gd name="T5" fmla="*/ 0 h 11"/>
                <a:gd name="T6" fmla="*/ 0 w 9"/>
                <a:gd name="T7" fmla="*/ 1 h 11"/>
                <a:gd name="T8" fmla="*/ 0 w 9"/>
                <a:gd name="T9" fmla="*/ 11 h 11"/>
                <a:gd name="T10" fmla="*/ 9 w 9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1">
                  <a:moveTo>
                    <a:pt x="9" y="4"/>
                  </a:moveTo>
                  <a:cubicBezTo>
                    <a:pt x="9" y="2"/>
                    <a:pt x="4" y="1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1" y="7"/>
                    <a:pt x="0" y="11"/>
                  </a:cubicBezTo>
                  <a:cubicBezTo>
                    <a:pt x="3" y="10"/>
                    <a:pt x="8" y="8"/>
                    <a:pt x="9" y="4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9" name="Freeform 273">
              <a:extLst>
                <a:ext uri="{FF2B5EF4-FFF2-40B4-BE49-F238E27FC236}">
                  <a16:creationId xmlns:a16="http://schemas.microsoft.com/office/drawing/2014/main" id="{BB69D4E1-BFED-527D-7793-853954689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7425" y="3895725"/>
              <a:ext cx="33338" cy="60325"/>
            </a:xfrm>
            <a:custGeom>
              <a:avLst/>
              <a:gdLst>
                <a:gd name="T0" fmla="*/ 5 w 8"/>
                <a:gd name="T1" fmla="*/ 0 h 14"/>
                <a:gd name="T2" fmla="*/ 2 w 8"/>
                <a:gd name="T3" fmla="*/ 7 h 14"/>
                <a:gd name="T4" fmla="*/ 0 w 8"/>
                <a:gd name="T5" fmla="*/ 8 h 14"/>
                <a:gd name="T6" fmla="*/ 5 w 8"/>
                <a:gd name="T7" fmla="*/ 14 h 14"/>
                <a:gd name="T8" fmla="*/ 7 w 8"/>
                <a:gd name="T9" fmla="*/ 13 h 14"/>
                <a:gd name="T10" fmla="*/ 5 w 8"/>
                <a:gd name="T11" fmla="*/ 10 h 14"/>
                <a:gd name="T12" fmla="*/ 8 w 8"/>
                <a:gd name="T13" fmla="*/ 3 h 14"/>
                <a:gd name="T14" fmla="*/ 5 w 8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4">
                  <a:moveTo>
                    <a:pt x="5" y="0"/>
                  </a:moveTo>
                  <a:cubicBezTo>
                    <a:pt x="3" y="0"/>
                    <a:pt x="2" y="6"/>
                    <a:pt x="2" y="7"/>
                  </a:cubicBezTo>
                  <a:cubicBezTo>
                    <a:pt x="1" y="7"/>
                    <a:pt x="0" y="7"/>
                    <a:pt x="0" y="8"/>
                  </a:cubicBezTo>
                  <a:cubicBezTo>
                    <a:pt x="0" y="10"/>
                    <a:pt x="4" y="14"/>
                    <a:pt x="5" y="14"/>
                  </a:cubicBezTo>
                  <a:cubicBezTo>
                    <a:pt x="6" y="14"/>
                    <a:pt x="7" y="14"/>
                    <a:pt x="7" y="13"/>
                  </a:cubicBezTo>
                  <a:cubicBezTo>
                    <a:pt x="7" y="12"/>
                    <a:pt x="5" y="12"/>
                    <a:pt x="5" y="10"/>
                  </a:cubicBezTo>
                  <a:cubicBezTo>
                    <a:pt x="6" y="7"/>
                    <a:pt x="8" y="6"/>
                    <a:pt x="8" y="3"/>
                  </a:cubicBezTo>
                  <a:cubicBezTo>
                    <a:pt x="8" y="1"/>
                    <a:pt x="7" y="0"/>
                    <a:pt x="5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0" name="Freeform 274">
              <a:extLst>
                <a:ext uri="{FF2B5EF4-FFF2-40B4-BE49-F238E27FC236}">
                  <a16:creationId xmlns:a16="http://schemas.microsoft.com/office/drawing/2014/main" id="{BEEF8E3D-3B57-D4FF-8797-46DCC6771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6000" y="3895725"/>
              <a:ext cx="22225" cy="39688"/>
            </a:xfrm>
            <a:custGeom>
              <a:avLst/>
              <a:gdLst>
                <a:gd name="T0" fmla="*/ 0 w 5"/>
                <a:gd name="T1" fmla="*/ 9 h 9"/>
                <a:gd name="T2" fmla="*/ 1 w 5"/>
                <a:gd name="T3" fmla="*/ 9 h 9"/>
                <a:gd name="T4" fmla="*/ 5 w 5"/>
                <a:gd name="T5" fmla="*/ 0 h 9"/>
                <a:gd name="T6" fmla="*/ 2 w 5"/>
                <a:gd name="T7" fmla="*/ 0 h 9"/>
                <a:gd name="T8" fmla="*/ 0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0" y="9"/>
                  </a:moveTo>
                  <a:cubicBezTo>
                    <a:pt x="0" y="9"/>
                    <a:pt x="1" y="9"/>
                    <a:pt x="1" y="9"/>
                  </a:cubicBezTo>
                  <a:cubicBezTo>
                    <a:pt x="1" y="6"/>
                    <a:pt x="5" y="5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5"/>
                    <a:pt x="1" y="6"/>
                    <a:pt x="0" y="9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1" name="Freeform 275">
              <a:extLst>
                <a:ext uri="{FF2B5EF4-FFF2-40B4-BE49-F238E27FC236}">
                  <a16:creationId xmlns:a16="http://schemas.microsoft.com/office/drawing/2014/main" id="{0D7E8E7F-9372-0B13-29D8-2AB1BA42E7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25" y="3922713"/>
              <a:ext cx="25400" cy="20638"/>
            </a:xfrm>
            <a:custGeom>
              <a:avLst/>
              <a:gdLst>
                <a:gd name="T0" fmla="*/ 6 w 6"/>
                <a:gd name="T1" fmla="*/ 0 h 5"/>
                <a:gd name="T2" fmla="*/ 2 w 6"/>
                <a:gd name="T3" fmla="*/ 0 h 5"/>
                <a:gd name="T4" fmla="*/ 0 w 6"/>
                <a:gd name="T5" fmla="*/ 4 h 5"/>
                <a:gd name="T6" fmla="*/ 2 w 6"/>
                <a:gd name="T7" fmla="*/ 5 h 5"/>
                <a:gd name="T8" fmla="*/ 6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0"/>
                  </a:moveTo>
                  <a:cubicBezTo>
                    <a:pt x="5" y="1"/>
                    <a:pt x="4" y="1"/>
                    <a:pt x="2" y="0"/>
                  </a:cubicBezTo>
                  <a:cubicBezTo>
                    <a:pt x="2" y="2"/>
                    <a:pt x="0" y="2"/>
                    <a:pt x="0" y="4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" y="5"/>
                    <a:pt x="6" y="3"/>
                    <a:pt x="6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2" name="Freeform 276">
              <a:extLst>
                <a:ext uri="{FF2B5EF4-FFF2-40B4-BE49-F238E27FC236}">
                  <a16:creationId xmlns:a16="http://schemas.microsoft.com/office/drawing/2014/main" id="{8E8CFF5B-D190-2D1A-08D1-51D3E0FE4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0125" y="3844925"/>
              <a:ext cx="28575" cy="30163"/>
            </a:xfrm>
            <a:custGeom>
              <a:avLst/>
              <a:gdLst>
                <a:gd name="T0" fmla="*/ 6 w 7"/>
                <a:gd name="T1" fmla="*/ 6 h 7"/>
                <a:gd name="T2" fmla="*/ 3 w 7"/>
                <a:gd name="T3" fmla="*/ 0 h 7"/>
                <a:gd name="T4" fmla="*/ 0 w 7"/>
                <a:gd name="T5" fmla="*/ 0 h 7"/>
                <a:gd name="T6" fmla="*/ 0 w 7"/>
                <a:gd name="T7" fmla="*/ 3 h 7"/>
                <a:gd name="T8" fmla="*/ 4 w 7"/>
                <a:gd name="T9" fmla="*/ 3 h 7"/>
                <a:gd name="T10" fmla="*/ 6 w 7"/>
                <a:gd name="T1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6" y="6"/>
                  </a:moveTo>
                  <a:cubicBezTo>
                    <a:pt x="7" y="3"/>
                    <a:pt x="3" y="2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4" y="4"/>
                    <a:pt x="6" y="7"/>
                    <a:pt x="6" y="6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3" name="Freeform 277">
              <a:extLst>
                <a:ext uri="{FF2B5EF4-FFF2-40B4-BE49-F238E27FC236}">
                  <a16:creationId xmlns:a16="http://schemas.microsoft.com/office/drawing/2014/main" id="{878BB352-1F2A-0FB6-0294-BECEC98A1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4400" y="3816350"/>
              <a:ext cx="38100" cy="33338"/>
            </a:xfrm>
            <a:custGeom>
              <a:avLst/>
              <a:gdLst>
                <a:gd name="T0" fmla="*/ 2 w 9"/>
                <a:gd name="T1" fmla="*/ 0 h 8"/>
                <a:gd name="T2" fmla="*/ 0 w 9"/>
                <a:gd name="T3" fmla="*/ 0 h 8"/>
                <a:gd name="T4" fmla="*/ 7 w 9"/>
                <a:gd name="T5" fmla="*/ 8 h 8"/>
                <a:gd name="T6" fmla="*/ 9 w 9"/>
                <a:gd name="T7" fmla="*/ 4 h 8"/>
                <a:gd name="T8" fmla="*/ 2 w 9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" y="8"/>
                    <a:pt x="7" y="8"/>
                  </a:cubicBezTo>
                  <a:cubicBezTo>
                    <a:pt x="8" y="8"/>
                    <a:pt x="9" y="6"/>
                    <a:pt x="9" y="4"/>
                  </a:cubicBezTo>
                  <a:cubicBezTo>
                    <a:pt x="8" y="1"/>
                    <a:pt x="5" y="1"/>
                    <a:pt x="2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4" name="Freeform 278">
              <a:extLst>
                <a:ext uri="{FF2B5EF4-FFF2-40B4-BE49-F238E27FC236}">
                  <a16:creationId xmlns:a16="http://schemas.microsoft.com/office/drawing/2014/main" id="{6C106880-530D-EE0A-405E-FE932FB5E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2500" y="3819525"/>
              <a:ext cx="12700" cy="476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0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2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5" name="Freeform 279">
              <a:extLst>
                <a:ext uri="{FF2B5EF4-FFF2-40B4-BE49-F238E27FC236}">
                  <a16:creationId xmlns:a16="http://schemas.microsoft.com/office/drawing/2014/main" id="{6FE5BE57-AD90-9C0E-EFB3-10D7479BA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6938" y="3416300"/>
              <a:ext cx="73025" cy="96838"/>
            </a:xfrm>
            <a:custGeom>
              <a:avLst/>
              <a:gdLst>
                <a:gd name="T0" fmla="*/ 4 w 17"/>
                <a:gd name="T1" fmla="*/ 23 h 23"/>
                <a:gd name="T2" fmla="*/ 10 w 17"/>
                <a:gd name="T3" fmla="*/ 0 h 23"/>
                <a:gd name="T4" fmla="*/ 0 w 17"/>
                <a:gd name="T5" fmla="*/ 15 h 23"/>
                <a:gd name="T6" fmla="*/ 4 w 17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23">
                  <a:moveTo>
                    <a:pt x="4" y="23"/>
                  </a:moveTo>
                  <a:cubicBezTo>
                    <a:pt x="11" y="23"/>
                    <a:pt x="17" y="0"/>
                    <a:pt x="10" y="0"/>
                  </a:cubicBezTo>
                  <a:cubicBezTo>
                    <a:pt x="6" y="0"/>
                    <a:pt x="0" y="10"/>
                    <a:pt x="0" y="15"/>
                  </a:cubicBezTo>
                  <a:cubicBezTo>
                    <a:pt x="0" y="19"/>
                    <a:pt x="0" y="23"/>
                    <a:pt x="4" y="23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6" name="Freeform 280">
              <a:extLst>
                <a:ext uri="{FF2B5EF4-FFF2-40B4-BE49-F238E27FC236}">
                  <a16:creationId xmlns:a16="http://schemas.microsoft.com/office/drawing/2014/main" id="{A08B51EA-7F10-EA96-A9AB-442C04AFE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9113" y="3590925"/>
              <a:ext cx="80963" cy="63500"/>
            </a:xfrm>
            <a:custGeom>
              <a:avLst/>
              <a:gdLst>
                <a:gd name="T0" fmla="*/ 19 w 19"/>
                <a:gd name="T1" fmla="*/ 3 h 15"/>
                <a:gd name="T2" fmla="*/ 16 w 19"/>
                <a:gd name="T3" fmla="*/ 0 h 15"/>
                <a:gd name="T4" fmla="*/ 1 w 19"/>
                <a:gd name="T5" fmla="*/ 6 h 15"/>
                <a:gd name="T6" fmla="*/ 1 w 19"/>
                <a:gd name="T7" fmla="*/ 10 h 15"/>
                <a:gd name="T8" fmla="*/ 7 w 19"/>
                <a:gd name="T9" fmla="*/ 15 h 15"/>
                <a:gd name="T10" fmla="*/ 19 w 19"/>
                <a:gd name="T11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5">
                  <a:moveTo>
                    <a:pt x="19" y="3"/>
                  </a:moveTo>
                  <a:cubicBezTo>
                    <a:pt x="19" y="2"/>
                    <a:pt x="17" y="0"/>
                    <a:pt x="16" y="0"/>
                  </a:cubicBezTo>
                  <a:cubicBezTo>
                    <a:pt x="12" y="0"/>
                    <a:pt x="3" y="6"/>
                    <a:pt x="1" y="6"/>
                  </a:cubicBezTo>
                  <a:cubicBezTo>
                    <a:pt x="0" y="6"/>
                    <a:pt x="1" y="8"/>
                    <a:pt x="1" y="10"/>
                  </a:cubicBezTo>
                  <a:cubicBezTo>
                    <a:pt x="1" y="13"/>
                    <a:pt x="3" y="15"/>
                    <a:pt x="7" y="15"/>
                  </a:cubicBezTo>
                  <a:cubicBezTo>
                    <a:pt x="11" y="15"/>
                    <a:pt x="19" y="7"/>
                    <a:pt x="19" y="3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7" name="Freeform 281">
              <a:extLst>
                <a:ext uri="{FF2B5EF4-FFF2-40B4-BE49-F238E27FC236}">
                  <a16:creationId xmlns:a16="http://schemas.microsoft.com/office/drawing/2014/main" id="{BBFF364F-043B-B830-B795-54CFFC4BA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2750" y="4287838"/>
              <a:ext cx="55563" cy="50800"/>
            </a:xfrm>
            <a:custGeom>
              <a:avLst/>
              <a:gdLst>
                <a:gd name="T0" fmla="*/ 8 w 13"/>
                <a:gd name="T1" fmla="*/ 10 h 12"/>
                <a:gd name="T2" fmla="*/ 11 w 13"/>
                <a:gd name="T3" fmla="*/ 12 h 12"/>
                <a:gd name="T4" fmla="*/ 13 w 13"/>
                <a:gd name="T5" fmla="*/ 12 h 12"/>
                <a:gd name="T6" fmla="*/ 13 w 13"/>
                <a:gd name="T7" fmla="*/ 9 h 12"/>
                <a:gd name="T8" fmla="*/ 6 w 13"/>
                <a:gd name="T9" fmla="*/ 0 h 12"/>
                <a:gd name="T10" fmla="*/ 0 w 13"/>
                <a:gd name="T11" fmla="*/ 4 h 12"/>
                <a:gd name="T12" fmla="*/ 6 w 13"/>
                <a:gd name="T13" fmla="*/ 7 h 12"/>
                <a:gd name="T14" fmla="*/ 8 w 13"/>
                <a:gd name="T15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2">
                  <a:moveTo>
                    <a:pt x="8" y="10"/>
                  </a:moveTo>
                  <a:cubicBezTo>
                    <a:pt x="9" y="10"/>
                    <a:pt x="10" y="12"/>
                    <a:pt x="11" y="12"/>
                  </a:cubicBezTo>
                  <a:cubicBezTo>
                    <a:pt x="12" y="12"/>
                    <a:pt x="13" y="12"/>
                    <a:pt x="13" y="12"/>
                  </a:cubicBezTo>
                  <a:cubicBezTo>
                    <a:pt x="13" y="11"/>
                    <a:pt x="13" y="10"/>
                    <a:pt x="13" y="9"/>
                  </a:cubicBezTo>
                  <a:cubicBezTo>
                    <a:pt x="9" y="9"/>
                    <a:pt x="7" y="4"/>
                    <a:pt x="6" y="0"/>
                  </a:cubicBezTo>
                  <a:cubicBezTo>
                    <a:pt x="4" y="1"/>
                    <a:pt x="0" y="3"/>
                    <a:pt x="0" y="4"/>
                  </a:cubicBezTo>
                  <a:cubicBezTo>
                    <a:pt x="0" y="6"/>
                    <a:pt x="5" y="5"/>
                    <a:pt x="6" y="7"/>
                  </a:cubicBezTo>
                  <a:cubicBezTo>
                    <a:pt x="6" y="8"/>
                    <a:pt x="7" y="10"/>
                    <a:pt x="8" y="1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8" name="Freeform 282">
              <a:extLst>
                <a:ext uri="{FF2B5EF4-FFF2-40B4-BE49-F238E27FC236}">
                  <a16:creationId xmlns:a16="http://schemas.microsoft.com/office/drawing/2014/main" id="{EBBF8D4E-2691-4594-2BBC-B5AD516E1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8475" y="4325938"/>
              <a:ext cx="20638" cy="22225"/>
            </a:xfrm>
            <a:custGeom>
              <a:avLst/>
              <a:gdLst>
                <a:gd name="T0" fmla="*/ 2 w 5"/>
                <a:gd name="T1" fmla="*/ 5 h 5"/>
                <a:gd name="T2" fmla="*/ 5 w 5"/>
                <a:gd name="T3" fmla="*/ 1 h 5"/>
                <a:gd name="T4" fmla="*/ 3 w 5"/>
                <a:gd name="T5" fmla="*/ 0 h 5"/>
                <a:gd name="T6" fmla="*/ 0 w 5"/>
                <a:gd name="T7" fmla="*/ 0 h 5"/>
                <a:gd name="T8" fmla="*/ 0 w 5"/>
                <a:gd name="T9" fmla="*/ 1 h 5"/>
                <a:gd name="T10" fmla="*/ 2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4" y="5"/>
                    <a:pt x="5" y="3"/>
                    <a:pt x="5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3"/>
                    <a:pt x="0" y="5"/>
                    <a:pt x="2" y="5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9" name="Freeform 283">
              <a:extLst>
                <a:ext uri="{FF2B5EF4-FFF2-40B4-BE49-F238E27FC236}">
                  <a16:creationId xmlns:a16="http://schemas.microsoft.com/office/drawing/2014/main" id="{B5C2AB1F-3AD9-DD71-5FF2-B52A4F9DF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4788" y="4279900"/>
              <a:ext cx="20638" cy="28575"/>
            </a:xfrm>
            <a:custGeom>
              <a:avLst/>
              <a:gdLst>
                <a:gd name="T0" fmla="*/ 2 w 5"/>
                <a:gd name="T1" fmla="*/ 0 h 7"/>
                <a:gd name="T2" fmla="*/ 0 w 5"/>
                <a:gd name="T3" fmla="*/ 0 h 7"/>
                <a:gd name="T4" fmla="*/ 0 w 5"/>
                <a:gd name="T5" fmla="*/ 1 h 7"/>
                <a:gd name="T6" fmla="*/ 5 w 5"/>
                <a:gd name="T7" fmla="*/ 7 h 7"/>
                <a:gd name="T8" fmla="*/ 2 w 5"/>
                <a:gd name="T9" fmla="*/ 1 h 7"/>
                <a:gd name="T10" fmla="*/ 2 w 5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4" y="7"/>
                    <a:pt x="5" y="7"/>
                  </a:cubicBezTo>
                  <a:cubicBezTo>
                    <a:pt x="5" y="4"/>
                    <a:pt x="4" y="3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0" name="Freeform 284">
              <a:extLst>
                <a:ext uri="{FF2B5EF4-FFF2-40B4-BE49-F238E27FC236}">
                  <a16:creationId xmlns:a16="http://schemas.microsoft.com/office/drawing/2014/main" id="{F028BE38-D6AE-DBCE-B01A-D8CB0A709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6688" y="4206875"/>
              <a:ext cx="28575" cy="30163"/>
            </a:xfrm>
            <a:custGeom>
              <a:avLst/>
              <a:gdLst>
                <a:gd name="T0" fmla="*/ 1 w 7"/>
                <a:gd name="T1" fmla="*/ 0 h 7"/>
                <a:gd name="T2" fmla="*/ 0 w 7"/>
                <a:gd name="T3" fmla="*/ 1 h 7"/>
                <a:gd name="T4" fmla="*/ 0 w 7"/>
                <a:gd name="T5" fmla="*/ 1 h 7"/>
                <a:gd name="T6" fmla="*/ 5 w 7"/>
                <a:gd name="T7" fmla="*/ 7 h 7"/>
                <a:gd name="T8" fmla="*/ 1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4" y="7"/>
                    <a:pt x="5" y="7"/>
                  </a:cubicBezTo>
                  <a:cubicBezTo>
                    <a:pt x="7" y="7"/>
                    <a:pt x="3" y="1"/>
                    <a:pt x="1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1" name="Freeform 285">
              <a:extLst>
                <a:ext uri="{FF2B5EF4-FFF2-40B4-BE49-F238E27FC236}">
                  <a16:creationId xmlns:a16="http://schemas.microsoft.com/office/drawing/2014/main" id="{A3277C64-0785-677E-3387-A8EDED506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2850" y="3113088"/>
              <a:ext cx="76200" cy="93663"/>
            </a:xfrm>
            <a:custGeom>
              <a:avLst/>
              <a:gdLst>
                <a:gd name="T0" fmla="*/ 9 w 18"/>
                <a:gd name="T1" fmla="*/ 0 h 22"/>
                <a:gd name="T2" fmla="*/ 0 w 18"/>
                <a:gd name="T3" fmla="*/ 6 h 22"/>
                <a:gd name="T4" fmla="*/ 3 w 18"/>
                <a:gd name="T5" fmla="*/ 9 h 22"/>
                <a:gd name="T6" fmla="*/ 6 w 18"/>
                <a:gd name="T7" fmla="*/ 8 h 22"/>
                <a:gd name="T8" fmla="*/ 6 w 18"/>
                <a:gd name="T9" fmla="*/ 6 h 22"/>
                <a:gd name="T10" fmla="*/ 8 w 18"/>
                <a:gd name="T11" fmla="*/ 9 h 22"/>
                <a:gd name="T12" fmla="*/ 7 w 18"/>
                <a:gd name="T13" fmla="*/ 13 h 22"/>
                <a:gd name="T14" fmla="*/ 5 w 18"/>
                <a:gd name="T15" fmla="*/ 17 h 22"/>
                <a:gd name="T16" fmla="*/ 8 w 18"/>
                <a:gd name="T17" fmla="*/ 22 h 22"/>
                <a:gd name="T18" fmla="*/ 8 w 18"/>
                <a:gd name="T19" fmla="*/ 20 h 22"/>
                <a:gd name="T20" fmla="*/ 9 w 18"/>
                <a:gd name="T21" fmla="*/ 22 h 22"/>
                <a:gd name="T22" fmla="*/ 16 w 18"/>
                <a:gd name="T23" fmla="*/ 9 h 22"/>
                <a:gd name="T24" fmla="*/ 18 w 18"/>
                <a:gd name="T25" fmla="*/ 9 h 22"/>
                <a:gd name="T26" fmla="*/ 18 w 18"/>
                <a:gd name="T27" fmla="*/ 7 h 22"/>
                <a:gd name="T28" fmla="*/ 16 w 18"/>
                <a:gd name="T29" fmla="*/ 5 h 22"/>
                <a:gd name="T30" fmla="*/ 16 w 18"/>
                <a:gd name="T31" fmla="*/ 2 h 22"/>
                <a:gd name="T32" fmla="*/ 9 w 18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22">
                  <a:moveTo>
                    <a:pt x="9" y="0"/>
                  </a:moveTo>
                  <a:cubicBezTo>
                    <a:pt x="8" y="0"/>
                    <a:pt x="0" y="5"/>
                    <a:pt x="0" y="6"/>
                  </a:cubicBezTo>
                  <a:cubicBezTo>
                    <a:pt x="0" y="8"/>
                    <a:pt x="2" y="9"/>
                    <a:pt x="3" y="9"/>
                  </a:cubicBezTo>
                  <a:cubicBezTo>
                    <a:pt x="4" y="9"/>
                    <a:pt x="5" y="8"/>
                    <a:pt x="6" y="8"/>
                  </a:cubicBezTo>
                  <a:cubicBezTo>
                    <a:pt x="6" y="8"/>
                    <a:pt x="6" y="7"/>
                    <a:pt x="6" y="6"/>
                  </a:cubicBezTo>
                  <a:cubicBezTo>
                    <a:pt x="6" y="7"/>
                    <a:pt x="7" y="9"/>
                    <a:pt x="8" y="9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3"/>
                    <a:pt x="5" y="17"/>
                    <a:pt x="5" y="17"/>
                  </a:cubicBezTo>
                  <a:cubicBezTo>
                    <a:pt x="5" y="18"/>
                    <a:pt x="6" y="22"/>
                    <a:pt x="8" y="22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2"/>
                    <a:pt x="9" y="22"/>
                  </a:cubicBezTo>
                  <a:cubicBezTo>
                    <a:pt x="13" y="22"/>
                    <a:pt x="15" y="14"/>
                    <a:pt x="16" y="9"/>
                  </a:cubicBezTo>
                  <a:cubicBezTo>
                    <a:pt x="17" y="10"/>
                    <a:pt x="17" y="9"/>
                    <a:pt x="18" y="9"/>
                  </a:cubicBezTo>
                  <a:cubicBezTo>
                    <a:pt x="18" y="9"/>
                    <a:pt x="18" y="8"/>
                    <a:pt x="18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6" y="3"/>
                    <a:pt x="16" y="2"/>
                  </a:cubicBezTo>
                  <a:cubicBezTo>
                    <a:pt x="12" y="2"/>
                    <a:pt x="11" y="0"/>
                    <a:pt x="9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2" name="Freeform 286">
              <a:extLst>
                <a:ext uri="{FF2B5EF4-FFF2-40B4-BE49-F238E27FC236}">
                  <a16:creationId xmlns:a16="http://schemas.microsoft.com/office/drawing/2014/main" id="{8843EAF1-9AB3-FA6F-2FB5-CE17FD8E0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1750" y="3092450"/>
              <a:ext cx="88900" cy="58738"/>
            </a:xfrm>
            <a:custGeom>
              <a:avLst/>
              <a:gdLst>
                <a:gd name="T0" fmla="*/ 4 w 21"/>
                <a:gd name="T1" fmla="*/ 14 h 14"/>
                <a:gd name="T2" fmla="*/ 11 w 21"/>
                <a:gd name="T3" fmla="*/ 7 h 14"/>
                <a:gd name="T4" fmla="*/ 15 w 21"/>
                <a:gd name="T5" fmla="*/ 9 h 14"/>
                <a:gd name="T6" fmla="*/ 15 w 21"/>
                <a:gd name="T7" fmla="*/ 0 h 14"/>
                <a:gd name="T8" fmla="*/ 5 w 21"/>
                <a:gd name="T9" fmla="*/ 3 h 14"/>
                <a:gd name="T10" fmla="*/ 0 w 21"/>
                <a:gd name="T11" fmla="*/ 7 h 14"/>
                <a:gd name="T12" fmla="*/ 2 w 21"/>
                <a:gd name="T13" fmla="*/ 10 h 14"/>
                <a:gd name="T14" fmla="*/ 4 w 2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4">
                  <a:moveTo>
                    <a:pt x="4" y="14"/>
                  </a:moveTo>
                  <a:cubicBezTo>
                    <a:pt x="8" y="14"/>
                    <a:pt x="8" y="9"/>
                    <a:pt x="11" y="7"/>
                  </a:cubicBezTo>
                  <a:cubicBezTo>
                    <a:pt x="11" y="7"/>
                    <a:pt x="12" y="9"/>
                    <a:pt x="15" y="9"/>
                  </a:cubicBezTo>
                  <a:cubicBezTo>
                    <a:pt x="17" y="9"/>
                    <a:pt x="21" y="0"/>
                    <a:pt x="15" y="0"/>
                  </a:cubicBezTo>
                  <a:cubicBezTo>
                    <a:pt x="11" y="0"/>
                    <a:pt x="10" y="4"/>
                    <a:pt x="5" y="3"/>
                  </a:cubicBezTo>
                  <a:cubicBezTo>
                    <a:pt x="5" y="3"/>
                    <a:pt x="0" y="7"/>
                    <a:pt x="0" y="7"/>
                  </a:cubicBezTo>
                  <a:cubicBezTo>
                    <a:pt x="0" y="8"/>
                    <a:pt x="1" y="9"/>
                    <a:pt x="2" y="10"/>
                  </a:cubicBezTo>
                  <a:cubicBezTo>
                    <a:pt x="2" y="11"/>
                    <a:pt x="3" y="14"/>
                    <a:pt x="4" y="14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3" name="Freeform 287">
              <a:extLst>
                <a:ext uri="{FF2B5EF4-FFF2-40B4-BE49-F238E27FC236}">
                  <a16:creationId xmlns:a16="http://schemas.microsoft.com/office/drawing/2014/main" id="{9CA29466-4381-A8D7-0B99-3D6D50A7A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4125" y="2832100"/>
              <a:ext cx="366713" cy="293688"/>
            </a:xfrm>
            <a:custGeom>
              <a:avLst/>
              <a:gdLst>
                <a:gd name="T0" fmla="*/ 82 w 86"/>
                <a:gd name="T1" fmla="*/ 1 h 69"/>
                <a:gd name="T2" fmla="*/ 79 w 86"/>
                <a:gd name="T3" fmla="*/ 0 h 69"/>
                <a:gd name="T4" fmla="*/ 79 w 86"/>
                <a:gd name="T5" fmla="*/ 3 h 69"/>
                <a:gd name="T6" fmla="*/ 80 w 86"/>
                <a:gd name="T7" fmla="*/ 3 h 69"/>
                <a:gd name="T8" fmla="*/ 77 w 86"/>
                <a:gd name="T9" fmla="*/ 2 h 69"/>
                <a:gd name="T10" fmla="*/ 70 w 86"/>
                <a:gd name="T11" fmla="*/ 12 h 69"/>
                <a:gd name="T12" fmla="*/ 72 w 86"/>
                <a:gd name="T13" fmla="*/ 15 h 69"/>
                <a:gd name="T14" fmla="*/ 57 w 86"/>
                <a:gd name="T15" fmla="*/ 36 h 69"/>
                <a:gd name="T16" fmla="*/ 49 w 86"/>
                <a:gd name="T17" fmla="*/ 40 h 69"/>
                <a:gd name="T18" fmla="*/ 47 w 86"/>
                <a:gd name="T19" fmla="*/ 39 h 69"/>
                <a:gd name="T20" fmla="*/ 49 w 86"/>
                <a:gd name="T21" fmla="*/ 36 h 69"/>
                <a:gd name="T22" fmla="*/ 44 w 86"/>
                <a:gd name="T23" fmla="*/ 42 h 69"/>
                <a:gd name="T24" fmla="*/ 36 w 86"/>
                <a:gd name="T25" fmla="*/ 51 h 69"/>
                <a:gd name="T26" fmla="*/ 19 w 86"/>
                <a:gd name="T27" fmla="*/ 51 h 69"/>
                <a:gd name="T28" fmla="*/ 4 w 86"/>
                <a:gd name="T29" fmla="*/ 61 h 69"/>
                <a:gd name="T30" fmla="*/ 0 w 86"/>
                <a:gd name="T31" fmla="*/ 63 h 69"/>
                <a:gd name="T32" fmla="*/ 4 w 86"/>
                <a:gd name="T33" fmla="*/ 64 h 69"/>
                <a:gd name="T34" fmla="*/ 18 w 86"/>
                <a:gd name="T35" fmla="*/ 60 h 69"/>
                <a:gd name="T36" fmla="*/ 24 w 86"/>
                <a:gd name="T37" fmla="*/ 59 h 69"/>
                <a:gd name="T38" fmla="*/ 27 w 86"/>
                <a:gd name="T39" fmla="*/ 57 h 69"/>
                <a:gd name="T40" fmla="*/ 35 w 86"/>
                <a:gd name="T41" fmla="*/ 60 h 69"/>
                <a:gd name="T42" fmla="*/ 34 w 86"/>
                <a:gd name="T43" fmla="*/ 64 h 69"/>
                <a:gd name="T44" fmla="*/ 34 w 86"/>
                <a:gd name="T45" fmla="*/ 66 h 69"/>
                <a:gd name="T46" fmla="*/ 38 w 86"/>
                <a:gd name="T47" fmla="*/ 69 h 69"/>
                <a:gd name="T48" fmla="*/ 44 w 86"/>
                <a:gd name="T49" fmla="*/ 62 h 69"/>
                <a:gd name="T50" fmla="*/ 47 w 86"/>
                <a:gd name="T51" fmla="*/ 62 h 69"/>
                <a:gd name="T52" fmla="*/ 44 w 86"/>
                <a:gd name="T53" fmla="*/ 57 h 69"/>
                <a:gd name="T54" fmla="*/ 46 w 86"/>
                <a:gd name="T55" fmla="*/ 55 h 69"/>
                <a:gd name="T56" fmla="*/ 54 w 86"/>
                <a:gd name="T57" fmla="*/ 60 h 69"/>
                <a:gd name="T58" fmla="*/ 59 w 86"/>
                <a:gd name="T59" fmla="*/ 57 h 69"/>
                <a:gd name="T60" fmla="*/ 62 w 86"/>
                <a:gd name="T61" fmla="*/ 57 h 69"/>
                <a:gd name="T62" fmla="*/ 63 w 86"/>
                <a:gd name="T63" fmla="*/ 58 h 69"/>
                <a:gd name="T64" fmla="*/ 70 w 86"/>
                <a:gd name="T65" fmla="*/ 52 h 69"/>
                <a:gd name="T66" fmla="*/ 70 w 86"/>
                <a:gd name="T67" fmla="*/ 56 h 69"/>
                <a:gd name="T68" fmla="*/ 77 w 86"/>
                <a:gd name="T69" fmla="*/ 51 h 69"/>
                <a:gd name="T70" fmla="*/ 75 w 86"/>
                <a:gd name="T71" fmla="*/ 46 h 69"/>
                <a:gd name="T72" fmla="*/ 78 w 86"/>
                <a:gd name="T73" fmla="*/ 38 h 69"/>
                <a:gd name="T74" fmla="*/ 80 w 86"/>
                <a:gd name="T75" fmla="*/ 26 h 69"/>
                <a:gd name="T76" fmla="*/ 83 w 86"/>
                <a:gd name="T77" fmla="*/ 26 h 69"/>
                <a:gd name="T78" fmla="*/ 83 w 86"/>
                <a:gd name="T79" fmla="*/ 24 h 69"/>
                <a:gd name="T80" fmla="*/ 86 w 86"/>
                <a:gd name="T81" fmla="*/ 16 h 69"/>
                <a:gd name="T82" fmla="*/ 83 w 86"/>
                <a:gd name="T83" fmla="*/ 7 h 69"/>
                <a:gd name="T84" fmla="*/ 82 w 86"/>
                <a:gd name="T85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6" h="69">
                  <a:moveTo>
                    <a:pt x="82" y="1"/>
                  </a:moveTo>
                  <a:cubicBezTo>
                    <a:pt x="82" y="1"/>
                    <a:pt x="81" y="0"/>
                    <a:pt x="79" y="0"/>
                  </a:cubicBezTo>
                  <a:cubicBezTo>
                    <a:pt x="78" y="0"/>
                    <a:pt x="79" y="3"/>
                    <a:pt x="79" y="3"/>
                  </a:cubicBezTo>
                  <a:cubicBezTo>
                    <a:pt x="80" y="3"/>
                    <a:pt x="80" y="3"/>
                    <a:pt x="80" y="3"/>
                  </a:cubicBezTo>
                  <a:cubicBezTo>
                    <a:pt x="77" y="5"/>
                    <a:pt x="77" y="2"/>
                    <a:pt x="77" y="2"/>
                  </a:cubicBezTo>
                  <a:cubicBezTo>
                    <a:pt x="73" y="2"/>
                    <a:pt x="70" y="9"/>
                    <a:pt x="70" y="12"/>
                  </a:cubicBezTo>
                  <a:cubicBezTo>
                    <a:pt x="70" y="13"/>
                    <a:pt x="72" y="13"/>
                    <a:pt x="72" y="15"/>
                  </a:cubicBezTo>
                  <a:cubicBezTo>
                    <a:pt x="72" y="23"/>
                    <a:pt x="62" y="34"/>
                    <a:pt x="57" y="36"/>
                  </a:cubicBezTo>
                  <a:cubicBezTo>
                    <a:pt x="53" y="37"/>
                    <a:pt x="53" y="40"/>
                    <a:pt x="49" y="40"/>
                  </a:cubicBezTo>
                  <a:cubicBezTo>
                    <a:pt x="48" y="40"/>
                    <a:pt x="47" y="39"/>
                    <a:pt x="47" y="39"/>
                  </a:cubicBezTo>
                  <a:cubicBezTo>
                    <a:pt x="47" y="38"/>
                    <a:pt x="48" y="37"/>
                    <a:pt x="49" y="36"/>
                  </a:cubicBezTo>
                  <a:cubicBezTo>
                    <a:pt x="48" y="36"/>
                    <a:pt x="44" y="42"/>
                    <a:pt x="44" y="42"/>
                  </a:cubicBezTo>
                  <a:cubicBezTo>
                    <a:pt x="42" y="42"/>
                    <a:pt x="40" y="51"/>
                    <a:pt x="36" y="51"/>
                  </a:cubicBezTo>
                  <a:cubicBezTo>
                    <a:pt x="29" y="51"/>
                    <a:pt x="27" y="51"/>
                    <a:pt x="19" y="51"/>
                  </a:cubicBezTo>
                  <a:cubicBezTo>
                    <a:pt x="12" y="51"/>
                    <a:pt x="9" y="57"/>
                    <a:pt x="4" y="61"/>
                  </a:cubicBezTo>
                  <a:cubicBezTo>
                    <a:pt x="3" y="61"/>
                    <a:pt x="0" y="62"/>
                    <a:pt x="0" y="63"/>
                  </a:cubicBezTo>
                  <a:cubicBezTo>
                    <a:pt x="0" y="64"/>
                    <a:pt x="2" y="64"/>
                    <a:pt x="4" y="64"/>
                  </a:cubicBezTo>
                  <a:cubicBezTo>
                    <a:pt x="10" y="64"/>
                    <a:pt x="14" y="62"/>
                    <a:pt x="18" y="60"/>
                  </a:cubicBezTo>
                  <a:cubicBezTo>
                    <a:pt x="20" y="59"/>
                    <a:pt x="22" y="60"/>
                    <a:pt x="24" y="59"/>
                  </a:cubicBezTo>
                  <a:cubicBezTo>
                    <a:pt x="25" y="59"/>
                    <a:pt x="25" y="57"/>
                    <a:pt x="27" y="57"/>
                  </a:cubicBezTo>
                  <a:cubicBezTo>
                    <a:pt x="30" y="57"/>
                    <a:pt x="32" y="59"/>
                    <a:pt x="35" y="60"/>
                  </a:cubicBezTo>
                  <a:cubicBezTo>
                    <a:pt x="35" y="61"/>
                    <a:pt x="34" y="62"/>
                    <a:pt x="34" y="64"/>
                  </a:cubicBezTo>
                  <a:cubicBezTo>
                    <a:pt x="34" y="65"/>
                    <a:pt x="33" y="66"/>
                    <a:pt x="34" y="66"/>
                  </a:cubicBezTo>
                  <a:cubicBezTo>
                    <a:pt x="36" y="66"/>
                    <a:pt x="36" y="68"/>
                    <a:pt x="38" y="69"/>
                  </a:cubicBezTo>
                  <a:cubicBezTo>
                    <a:pt x="39" y="66"/>
                    <a:pt x="42" y="62"/>
                    <a:pt x="44" y="62"/>
                  </a:cubicBezTo>
                  <a:cubicBezTo>
                    <a:pt x="45" y="62"/>
                    <a:pt x="46" y="62"/>
                    <a:pt x="47" y="62"/>
                  </a:cubicBezTo>
                  <a:cubicBezTo>
                    <a:pt x="47" y="62"/>
                    <a:pt x="44" y="58"/>
                    <a:pt x="44" y="57"/>
                  </a:cubicBezTo>
                  <a:cubicBezTo>
                    <a:pt x="44" y="57"/>
                    <a:pt x="45" y="55"/>
                    <a:pt x="46" y="55"/>
                  </a:cubicBezTo>
                  <a:cubicBezTo>
                    <a:pt x="48" y="55"/>
                    <a:pt x="48" y="60"/>
                    <a:pt x="54" y="60"/>
                  </a:cubicBezTo>
                  <a:cubicBezTo>
                    <a:pt x="56" y="60"/>
                    <a:pt x="57" y="58"/>
                    <a:pt x="59" y="57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2" y="57"/>
                    <a:pt x="63" y="58"/>
                    <a:pt x="63" y="58"/>
                  </a:cubicBezTo>
                  <a:cubicBezTo>
                    <a:pt x="64" y="54"/>
                    <a:pt x="67" y="54"/>
                    <a:pt x="70" y="52"/>
                  </a:cubicBezTo>
                  <a:cubicBezTo>
                    <a:pt x="70" y="53"/>
                    <a:pt x="69" y="54"/>
                    <a:pt x="70" y="56"/>
                  </a:cubicBezTo>
                  <a:cubicBezTo>
                    <a:pt x="73" y="55"/>
                    <a:pt x="73" y="52"/>
                    <a:pt x="77" y="51"/>
                  </a:cubicBezTo>
                  <a:cubicBezTo>
                    <a:pt x="76" y="49"/>
                    <a:pt x="75" y="48"/>
                    <a:pt x="75" y="46"/>
                  </a:cubicBezTo>
                  <a:cubicBezTo>
                    <a:pt x="75" y="42"/>
                    <a:pt x="78" y="41"/>
                    <a:pt x="78" y="38"/>
                  </a:cubicBezTo>
                  <a:cubicBezTo>
                    <a:pt x="78" y="35"/>
                    <a:pt x="77" y="27"/>
                    <a:pt x="80" y="26"/>
                  </a:cubicBezTo>
                  <a:cubicBezTo>
                    <a:pt x="81" y="26"/>
                    <a:pt x="82" y="27"/>
                    <a:pt x="83" y="26"/>
                  </a:cubicBezTo>
                  <a:cubicBezTo>
                    <a:pt x="83" y="25"/>
                    <a:pt x="83" y="25"/>
                    <a:pt x="83" y="24"/>
                  </a:cubicBezTo>
                  <a:cubicBezTo>
                    <a:pt x="83" y="21"/>
                    <a:pt x="86" y="20"/>
                    <a:pt x="86" y="16"/>
                  </a:cubicBezTo>
                  <a:cubicBezTo>
                    <a:pt x="86" y="12"/>
                    <a:pt x="83" y="10"/>
                    <a:pt x="83" y="7"/>
                  </a:cubicBezTo>
                  <a:cubicBezTo>
                    <a:pt x="83" y="5"/>
                    <a:pt x="83" y="3"/>
                    <a:pt x="82" y="1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4" name="Freeform 288">
              <a:extLst>
                <a:ext uri="{FF2B5EF4-FFF2-40B4-BE49-F238E27FC236}">
                  <a16:creationId xmlns:a16="http://schemas.microsoft.com/office/drawing/2014/main" id="{0070E214-D4B1-DBAF-74B8-BB876B3E0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2575" y="2671763"/>
              <a:ext cx="187325" cy="157163"/>
            </a:xfrm>
            <a:custGeom>
              <a:avLst/>
              <a:gdLst>
                <a:gd name="T0" fmla="*/ 41 w 44"/>
                <a:gd name="T1" fmla="*/ 16 h 37"/>
                <a:gd name="T2" fmla="*/ 42 w 44"/>
                <a:gd name="T3" fmla="*/ 13 h 37"/>
                <a:gd name="T4" fmla="*/ 37 w 44"/>
                <a:gd name="T5" fmla="*/ 14 h 37"/>
                <a:gd name="T6" fmla="*/ 16 w 44"/>
                <a:gd name="T7" fmla="*/ 0 h 37"/>
                <a:gd name="T8" fmla="*/ 14 w 44"/>
                <a:gd name="T9" fmla="*/ 4 h 37"/>
                <a:gd name="T10" fmla="*/ 15 w 44"/>
                <a:gd name="T11" fmla="*/ 7 h 37"/>
                <a:gd name="T12" fmla="*/ 9 w 44"/>
                <a:gd name="T13" fmla="*/ 20 h 37"/>
                <a:gd name="T14" fmla="*/ 6 w 44"/>
                <a:gd name="T15" fmla="*/ 20 h 37"/>
                <a:gd name="T16" fmla="*/ 7 w 44"/>
                <a:gd name="T17" fmla="*/ 21 h 37"/>
                <a:gd name="T18" fmla="*/ 5 w 44"/>
                <a:gd name="T19" fmla="*/ 19 h 37"/>
                <a:gd name="T20" fmla="*/ 5 w 44"/>
                <a:gd name="T21" fmla="*/ 22 h 37"/>
                <a:gd name="T22" fmla="*/ 0 w 44"/>
                <a:gd name="T23" fmla="*/ 28 h 37"/>
                <a:gd name="T24" fmla="*/ 1 w 44"/>
                <a:gd name="T25" fmla="*/ 31 h 37"/>
                <a:gd name="T26" fmla="*/ 1 w 44"/>
                <a:gd name="T27" fmla="*/ 37 h 37"/>
                <a:gd name="T28" fmla="*/ 3 w 44"/>
                <a:gd name="T29" fmla="*/ 37 h 37"/>
                <a:gd name="T30" fmla="*/ 9 w 44"/>
                <a:gd name="T31" fmla="*/ 33 h 37"/>
                <a:gd name="T32" fmla="*/ 4 w 44"/>
                <a:gd name="T33" fmla="*/ 29 h 37"/>
                <a:gd name="T34" fmla="*/ 12 w 44"/>
                <a:gd name="T35" fmla="*/ 27 h 37"/>
                <a:gd name="T36" fmla="*/ 14 w 44"/>
                <a:gd name="T37" fmla="*/ 25 h 37"/>
                <a:gd name="T38" fmla="*/ 26 w 44"/>
                <a:gd name="T39" fmla="*/ 31 h 37"/>
                <a:gd name="T40" fmla="*/ 36 w 44"/>
                <a:gd name="T41" fmla="*/ 22 h 37"/>
                <a:gd name="T42" fmla="*/ 44 w 44"/>
                <a:gd name="T43" fmla="*/ 20 h 37"/>
                <a:gd name="T44" fmla="*/ 41 w 44"/>
                <a:gd name="T45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37">
                  <a:moveTo>
                    <a:pt x="41" y="16"/>
                  </a:moveTo>
                  <a:cubicBezTo>
                    <a:pt x="41" y="15"/>
                    <a:pt x="42" y="14"/>
                    <a:pt x="42" y="13"/>
                  </a:cubicBezTo>
                  <a:cubicBezTo>
                    <a:pt x="41" y="12"/>
                    <a:pt x="39" y="14"/>
                    <a:pt x="37" y="14"/>
                  </a:cubicBezTo>
                  <a:cubicBezTo>
                    <a:pt x="26" y="14"/>
                    <a:pt x="23" y="5"/>
                    <a:pt x="16" y="0"/>
                  </a:cubicBezTo>
                  <a:cubicBezTo>
                    <a:pt x="15" y="1"/>
                    <a:pt x="14" y="2"/>
                    <a:pt x="14" y="4"/>
                  </a:cubicBezTo>
                  <a:cubicBezTo>
                    <a:pt x="14" y="5"/>
                    <a:pt x="15" y="5"/>
                    <a:pt x="15" y="7"/>
                  </a:cubicBezTo>
                  <a:cubicBezTo>
                    <a:pt x="15" y="10"/>
                    <a:pt x="13" y="20"/>
                    <a:pt x="9" y="20"/>
                  </a:cubicBezTo>
                  <a:cubicBezTo>
                    <a:pt x="8" y="20"/>
                    <a:pt x="7" y="20"/>
                    <a:pt x="6" y="20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0"/>
                    <a:pt x="5" y="20"/>
                    <a:pt x="5" y="19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0" y="25"/>
                    <a:pt x="0" y="28"/>
                  </a:cubicBezTo>
                  <a:cubicBezTo>
                    <a:pt x="0" y="29"/>
                    <a:pt x="1" y="30"/>
                    <a:pt x="1" y="31"/>
                  </a:cubicBezTo>
                  <a:cubicBezTo>
                    <a:pt x="1" y="31"/>
                    <a:pt x="1" y="35"/>
                    <a:pt x="1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5" y="35"/>
                    <a:pt x="7" y="36"/>
                    <a:pt x="9" y="33"/>
                  </a:cubicBezTo>
                  <a:cubicBezTo>
                    <a:pt x="8" y="32"/>
                    <a:pt x="4" y="32"/>
                    <a:pt x="4" y="29"/>
                  </a:cubicBezTo>
                  <a:cubicBezTo>
                    <a:pt x="4" y="25"/>
                    <a:pt x="9" y="27"/>
                    <a:pt x="12" y="27"/>
                  </a:cubicBezTo>
                  <a:cubicBezTo>
                    <a:pt x="12" y="27"/>
                    <a:pt x="13" y="25"/>
                    <a:pt x="14" y="25"/>
                  </a:cubicBezTo>
                  <a:cubicBezTo>
                    <a:pt x="19" y="28"/>
                    <a:pt x="21" y="29"/>
                    <a:pt x="26" y="31"/>
                  </a:cubicBezTo>
                  <a:cubicBezTo>
                    <a:pt x="28" y="28"/>
                    <a:pt x="30" y="22"/>
                    <a:pt x="36" y="22"/>
                  </a:cubicBezTo>
                  <a:cubicBezTo>
                    <a:pt x="40" y="22"/>
                    <a:pt x="41" y="21"/>
                    <a:pt x="44" y="20"/>
                  </a:cubicBezTo>
                  <a:cubicBezTo>
                    <a:pt x="43" y="19"/>
                    <a:pt x="41" y="18"/>
                    <a:pt x="41" y="16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5" name="Freeform 289">
              <a:extLst>
                <a:ext uri="{FF2B5EF4-FFF2-40B4-BE49-F238E27FC236}">
                  <a16:creationId xmlns:a16="http://schemas.microsoft.com/office/drawing/2014/main" id="{AF04662B-E886-3802-D6E1-15FDC4F1C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0538" y="2709863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0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6" name="Freeform 290">
              <a:extLst>
                <a:ext uri="{FF2B5EF4-FFF2-40B4-BE49-F238E27FC236}">
                  <a16:creationId xmlns:a16="http://schemas.microsoft.com/office/drawing/2014/main" id="{931AC945-76D9-750B-8F5F-193519D30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5138" y="2713038"/>
              <a:ext cx="30163" cy="25400"/>
            </a:xfrm>
            <a:custGeom>
              <a:avLst/>
              <a:gdLst>
                <a:gd name="T0" fmla="*/ 1 w 7"/>
                <a:gd name="T1" fmla="*/ 4 h 6"/>
                <a:gd name="T2" fmla="*/ 1 w 7"/>
                <a:gd name="T3" fmla="*/ 6 h 6"/>
                <a:gd name="T4" fmla="*/ 7 w 7"/>
                <a:gd name="T5" fmla="*/ 0 h 6"/>
                <a:gd name="T6" fmla="*/ 6 w 7"/>
                <a:gd name="T7" fmla="*/ 0 h 6"/>
                <a:gd name="T8" fmla="*/ 1 w 7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1" y="4"/>
                  </a:moveTo>
                  <a:cubicBezTo>
                    <a:pt x="0" y="4"/>
                    <a:pt x="0" y="6"/>
                    <a:pt x="1" y="6"/>
                  </a:cubicBezTo>
                  <a:cubicBezTo>
                    <a:pt x="3" y="6"/>
                    <a:pt x="6" y="2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2"/>
                    <a:pt x="1" y="4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7" name="Freeform 291">
              <a:extLst>
                <a:ext uri="{FF2B5EF4-FFF2-40B4-BE49-F238E27FC236}">
                  <a16:creationId xmlns:a16="http://schemas.microsoft.com/office/drawing/2014/main" id="{EBDFAC34-2112-6F7F-8D07-2BDBE1220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8638" y="2671763"/>
              <a:ext cx="42863" cy="28575"/>
            </a:xfrm>
            <a:custGeom>
              <a:avLst/>
              <a:gdLst>
                <a:gd name="T0" fmla="*/ 6 w 10"/>
                <a:gd name="T1" fmla="*/ 0 h 7"/>
                <a:gd name="T2" fmla="*/ 0 w 10"/>
                <a:gd name="T3" fmla="*/ 6 h 7"/>
                <a:gd name="T4" fmla="*/ 0 w 10"/>
                <a:gd name="T5" fmla="*/ 7 h 7"/>
                <a:gd name="T6" fmla="*/ 10 w 10"/>
                <a:gd name="T7" fmla="*/ 2 h 7"/>
                <a:gd name="T8" fmla="*/ 10 w 10"/>
                <a:gd name="T9" fmla="*/ 0 h 7"/>
                <a:gd name="T10" fmla="*/ 6 w 10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7">
                  <a:moveTo>
                    <a:pt x="6" y="0"/>
                  </a:moveTo>
                  <a:cubicBezTo>
                    <a:pt x="3" y="0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4" y="7"/>
                    <a:pt x="4" y="2"/>
                    <a:pt x="10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6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8" name="Freeform 292">
              <a:extLst>
                <a:ext uri="{FF2B5EF4-FFF2-40B4-BE49-F238E27FC236}">
                  <a16:creationId xmlns:a16="http://schemas.microsoft.com/office/drawing/2014/main" id="{0810819D-B8E3-0986-88D5-C9B1780A5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4838" y="2636838"/>
              <a:ext cx="22225" cy="25400"/>
            </a:xfrm>
            <a:custGeom>
              <a:avLst/>
              <a:gdLst>
                <a:gd name="T0" fmla="*/ 1 w 5"/>
                <a:gd name="T1" fmla="*/ 2 h 6"/>
                <a:gd name="T2" fmla="*/ 1 w 5"/>
                <a:gd name="T3" fmla="*/ 4 h 6"/>
                <a:gd name="T4" fmla="*/ 1 w 5"/>
                <a:gd name="T5" fmla="*/ 6 h 6"/>
                <a:gd name="T6" fmla="*/ 5 w 5"/>
                <a:gd name="T7" fmla="*/ 0 h 6"/>
                <a:gd name="T8" fmla="*/ 1 w 5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1" y="2"/>
                  </a:moveTo>
                  <a:cubicBezTo>
                    <a:pt x="1" y="3"/>
                    <a:pt x="2" y="4"/>
                    <a:pt x="1" y="4"/>
                  </a:cubicBezTo>
                  <a:cubicBezTo>
                    <a:pt x="0" y="4"/>
                    <a:pt x="0" y="6"/>
                    <a:pt x="1" y="6"/>
                  </a:cubicBezTo>
                  <a:cubicBezTo>
                    <a:pt x="3" y="6"/>
                    <a:pt x="5" y="2"/>
                    <a:pt x="5" y="0"/>
                  </a:cubicBezTo>
                  <a:cubicBezTo>
                    <a:pt x="5" y="0"/>
                    <a:pt x="2" y="0"/>
                    <a:pt x="1" y="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9" name="Freeform 293">
              <a:extLst>
                <a:ext uri="{FF2B5EF4-FFF2-40B4-BE49-F238E27FC236}">
                  <a16:creationId xmlns:a16="http://schemas.microsoft.com/office/drawing/2014/main" id="{8C41F109-2775-BE84-6B0A-E8E8E9985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1313" y="2297113"/>
              <a:ext cx="93663" cy="347663"/>
            </a:xfrm>
            <a:custGeom>
              <a:avLst/>
              <a:gdLst>
                <a:gd name="T0" fmla="*/ 12 w 22"/>
                <a:gd name="T1" fmla="*/ 12 h 82"/>
                <a:gd name="T2" fmla="*/ 8 w 22"/>
                <a:gd name="T3" fmla="*/ 0 h 82"/>
                <a:gd name="T4" fmla="*/ 6 w 22"/>
                <a:gd name="T5" fmla="*/ 0 h 82"/>
                <a:gd name="T6" fmla="*/ 6 w 22"/>
                <a:gd name="T7" fmla="*/ 5 h 82"/>
                <a:gd name="T8" fmla="*/ 5 w 22"/>
                <a:gd name="T9" fmla="*/ 9 h 82"/>
                <a:gd name="T10" fmla="*/ 0 w 22"/>
                <a:gd name="T11" fmla="*/ 22 h 82"/>
                <a:gd name="T12" fmla="*/ 4 w 22"/>
                <a:gd name="T13" fmla="*/ 32 h 82"/>
                <a:gd name="T14" fmla="*/ 4 w 22"/>
                <a:gd name="T15" fmla="*/ 47 h 82"/>
                <a:gd name="T16" fmla="*/ 2 w 22"/>
                <a:gd name="T17" fmla="*/ 55 h 82"/>
                <a:gd name="T18" fmla="*/ 4 w 22"/>
                <a:gd name="T19" fmla="*/ 63 h 82"/>
                <a:gd name="T20" fmla="*/ 3 w 22"/>
                <a:gd name="T21" fmla="*/ 75 h 82"/>
                <a:gd name="T22" fmla="*/ 3 w 22"/>
                <a:gd name="T23" fmla="*/ 82 h 82"/>
                <a:gd name="T24" fmla="*/ 9 w 22"/>
                <a:gd name="T25" fmla="*/ 77 h 82"/>
                <a:gd name="T26" fmla="*/ 12 w 22"/>
                <a:gd name="T27" fmla="*/ 77 h 82"/>
                <a:gd name="T28" fmla="*/ 15 w 22"/>
                <a:gd name="T29" fmla="*/ 79 h 82"/>
                <a:gd name="T30" fmla="*/ 16 w 22"/>
                <a:gd name="T31" fmla="*/ 79 h 82"/>
                <a:gd name="T32" fmla="*/ 8 w 22"/>
                <a:gd name="T33" fmla="*/ 65 h 82"/>
                <a:gd name="T34" fmla="*/ 16 w 22"/>
                <a:gd name="T35" fmla="*/ 50 h 82"/>
                <a:gd name="T36" fmla="*/ 22 w 22"/>
                <a:gd name="T37" fmla="*/ 54 h 82"/>
                <a:gd name="T38" fmla="*/ 14 w 22"/>
                <a:gd name="T39" fmla="*/ 35 h 82"/>
                <a:gd name="T40" fmla="*/ 12 w 22"/>
                <a:gd name="T41" fmla="*/ 28 h 82"/>
                <a:gd name="T42" fmla="*/ 12 w 22"/>
                <a:gd name="T43" fmla="*/ 22 h 82"/>
                <a:gd name="T44" fmla="*/ 12 w 22"/>
                <a:gd name="T45" fmla="*/ 1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" h="82">
                  <a:moveTo>
                    <a:pt x="12" y="12"/>
                  </a:moveTo>
                  <a:cubicBezTo>
                    <a:pt x="10" y="8"/>
                    <a:pt x="8" y="5"/>
                    <a:pt x="8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6" y="2"/>
                    <a:pt x="6" y="3"/>
                    <a:pt x="6" y="5"/>
                  </a:cubicBezTo>
                  <a:cubicBezTo>
                    <a:pt x="6" y="7"/>
                    <a:pt x="5" y="7"/>
                    <a:pt x="5" y="9"/>
                  </a:cubicBezTo>
                  <a:cubicBezTo>
                    <a:pt x="1" y="10"/>
                    <a:pt x="0" y="17"/>
                    <a:pt x="0" y="22"/>
                  </a:cubicBezTo>
                  <a:cubicBezTo>
                    <a:pt x="0" y="26"/>
                    <a:pt x="4" y="28"/>
                    <a:pt x="4" y="32"/>
                  </a:cubicBezTo>
                  <a:cubicBezTo>
                    <a:pt x="4" y="38"/>
                    <a:pt x="4" y="40"/>
                    <a:pt x="4" y="47"/>
                  </a:cubicBezTo>
                  <a:cubicBezTo>
                    <a:pt x="4" y="50"/>
                    <a:pt x="2" y="51"/>
                    <a:pt x="2" y="55"/>
                  </a:cubicBezTo>
                  <a:cubicBezTo>
                    <a:pt x="2" y="59"/>
                    <a:pt x="4" y="59"/>
                    <a:pt x="4" y="63"/>
                  </a:cubicBezTo>
                  <a:cubicBezTo>
                    <a:pt x="4" y="67"/>
                    <a:pt x="3" y="70"/>
                    <a:pt x="3" y="75"/>
                  </a:cubicBezTo>
                  <a:cubicBezTo>
                    <a:pt x="3" y="76"/>
                    <a:pt x="2" y="82"/>
                    <a:pt x="3" y="82"/>
                  </a:cubicBezTo>
                  <a:cubicBezTo>
                    <a:pt x="6" y="82"/>
                    <a:pt x="6" y="77"/>
                    <a:pt x="9" y="77"/>
                  </a:cubicBezTo>
                  <a:cubicBezTo>
                    <a:pt x="10" y="77"/>
                    <a:pt x="11" y="77"/>
                    <a:pt x="12" y="77"/>
                  </a:cubicBezTo>
                  <a:cubicBezTo>
                    <a:pt x="12" y="78"/>
                    <a:pt x="14" y="79"/>
                    <a:pt x="15" y="79"/>
                  </a:cubicBezTo>
                  <a:cubicBezTo>
                    <a:pt x="15" y="79"/>
                    <a:pt x="16" y="79"/>
                    <a:pt x="16" y="79"/>
                  </a:cubicBezTo>
                  <a:cubicBezTo>
                    <a:pt x="13" y="74"/>
                    <a:pt x="8" y="72"/>
                    <a:pt x="8" y="65"/>
                  </a:cubicBezTo>
                  <a:cubicBezTo>
                    <a:pt x="8" y="59"/>
                    <a:pt x="9" y="50"/>
                    <a:pt x="16" y="50"/>
                  </a:cubicBezTo>
                  <a:cubicBezTo>
                    <a:pt x="18" y="50"/>
                    <a:pt x="20" y="52"/>
                    <a:pt x="22" y="54"/>
                  </a:cubicBezTo>
                  <a:cubicBezTo>
                    <a:pt x="20" y="47"/>
                    <a:pt x="16" y="42"/>
                    <a:pt x="14" y="35"/>
                  </a:cubicBezTo>
                  <a:cubicBezTo>
                    <a:pt x="14" y="34"/>
                    <a:pt x="12" y="31"/>
                    <a:pt x="12" y="28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0" y="18"/>
                    <a:pt x="13" y="16"/>
                    <a:pt x="12" y="1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0" name="Freeform 294">
              <a:extLst>
                <a:ext uri="{FF2B5EF4-FFF2-40B4-BE49-F238E27FC236}">
                  <a16:creationId xmlns:a16="http://schemas.microsoft.com/office/drawing/2014/main" id="{3D5FD69D-C428-785E-869A-A03030918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2213" y="1074738"/>
              <a:ext cx="574675" cy="412750"/>
            </a:xfrm>
            <a:custGeom>
              <a:avLst/>
              <a:gdLst>
                <a:gd name="T0" fmla="*/ 5 w 135"/>
                <a:gd name="T1" fmla="*/ 86 h 97"/>
                <a:gd name="T2" fmla="*/ 13 w 135"/>
                <a:gd name="T3" fmla="*/ 86 h 97"/>
                <a:gd name="T4" fmla="*/ 17 w 135"/>
                <a:gd name="T5" fmla="*/ 95 h 97"/>
                <a:gd name="T6" fmla="*/ 24 w 135"/>
                <a:gd name="T7" fmla="*/ 95 h 97"/>
                <a:gd name="T8" fmla="*/ 26 w 135"/>
                <a:gd name="T9" fmla="*/ 97 h 97"/>
                <a:gd name="T10" fmla="*/ 47 w 135"/>
                <a:gd name="T11" fmla="*/ 97 h 97"/>
                <a:gd name="T12" fmla="*/ 46 w 135"/>
                <a:gd name="T13" fmla="*/ 96 h 97"/>
                <a:gd name="T14" fmla="*/ 31 w 135"/>
                <a:gd name="T15" fmla="*/ 79 h 97"/>
                <a:gd name="T16" fmla="*/ 64 w 135"/>
                <a:gd name="T17" fmla="*/ 40 h 97"/>
                <a:gd name="T18" fmla="*/ 77 w 135"/>
                <a:gd name="T19" fmla="*/ 33 h 97"/>
                <a:gd name="T20" fmla="*/ 83 w 135"/>
                <a:gd name="T21" fmla="*/ 27 h 97"/>
                <a:gd name="T22" fmla="*/ 108 w 135"/>
                <a:gd name="T23" fmla="*/ 21 h 97"/>
                <a:gd name="T24" fmla="*/ 135 w 135"/>
                <a:gd name="T25" fmla="*/ 7 h 97"/>
                <a:gd name="T26" fmla="*/ 125 w 135"/>
                <a:gd name="T27" fmla="*/ 0 h 97"/>
                <a:gd name="T28" fmla="*/ 84 w 135"/>
                <a:gd name="T29" fmla="*/ 15 h 97"/>
                <a:gd name="T30" fmla="*/ 76 w 135"/>
                <a:gd name="T31" fmla="*/ 12 h 97"/>
                <a:gd name="T32" fmla="*/ 67 w 135"/>
                <a:gd name="T33" fmla="*/ 15 h 97"/>
                <a:gd name="T34" fmla="*/ 43 w 135"/>
                <a:gd name="T35" fmla="*/ 28 h 97"/>
                <a:gd name="T36" fmla="*/ 32 w 135"/>
                <a:gd name="T37" fmla="*/ 30 h 97"/>
                <a:gd name="T38" fmla="*/ 29 w 135"/>
                <a:gd name="T39" fmla="*/ 32 h 97"/>
                <a:gd name="T40" fmla="*/ 31 w 135"/>
                <a:gd name="T41" fmla="*/ 37 h 97"/>
                <a:gd name="T42" fmla="*/ 17 w 135"/>
                <a:gd name="T43" fmla="*/ 53 h 97"/>
                <a:gd name="T44" fmla="*/ 21 w 135"/>
                <a:gd name="T45" fmla="*/ 59 h 97"/>
                <a:gd name="T46" fmla="*/ 8 w 135"/>
                <a:gd name="T47" fmla="*/ 66 h 97"/>
                <a:gd name="T48" fmla="*/ 8 w 135"/>
                <a:gd name="T49" fmla="*/ 70 h 97"/>
                <a:gd name="T50" fmla="*/ 0 w 135"/>
                <a:gd name="T51" fmla="*/ 81 h 97"/>
                <a:gd name="T52" fmla="*/ 5 w 135"/>
                <a:gd name="T53" fmla="*/ 8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5" h="97">
                  <a:moveTo>
                    <a:pt x="5" y="86"/>
                  </a:moveTo>
                  <a:cubicBezTo>
                    <a:pt x="5" y="86"/>
                    <a:pt x="12" y="86"/>
                    <a:pt x="13" y="86"/>
                  </a:cubicBezTo>
                  <a:cubicBezTo>
                    <a:pt x="18" y="87"/>
                    <a:pt x="15" y="91"/>
                    <a:pt x="17" y="95"/>
                  </a:cubicBezTo>
                  <a:cubicBezTo>
                    <a:pt x="18" y="97"/>
                    <a:pt x="22" y="95"/>
                    <a:pt x="24" y="95"/>
                  </a:cubicBezTo>
                  <a:cubicBezTo>
                    <a:pt x="25" y="95"/>
                    <a:pt x="25" y="97"/>
                    <a:pt x="26" y="97"/>
                  </a:cubicBezTo>
                  <a:cubicBezTo>
                    <a:pt x="47" y="97"/>
                    <a:pt x="47" y="97"/>
                    <a:pt x="47" y="97"/>
                  </a:cubicBezTo>
                  <a:cubicBezTo>
                    <a:pt x="47" y="97"/>
                    <a:pt x="46" y="96"/>
                    <a:pt x="46" y="96"/>
                  </a:cubicBezTo>
                  <a:cubicBezTo>
                    <a:pt x="40" y="91"/>
                    <a:pt x="31" y="88"/>
                    <a:pt x="31" y="79"/>
                  </a:cubicBezTo>
                  <a:cubicBezTo>
                    <a:pt x="31" y="62"/>
                    <a:pt x="50" y="44"/>
                    <a:pt x="64" y="40"/>
                  </a:cubicBezTo>
                  <a:cubicBezTo>
                    <a:pt x="69" y="39"/>
                    <a:pt x="70" y="33"/>
                    <a:pt x="77" y="33"/>
                  </a:cubicBezTo>
                  <a:cubicBezTo>
                    <a:pt x="80" y="33"/>
                    <a:pt x="81" y="28"/>
                    <a:pt x="83" y="27"/>
                  </a:cubicBezTo>
                  <a:cubicBezTo>
                    <a:pt x="92" y="23"/>
                    <a:pt x="98" y="25"/>
                    <a:pt x="108" y="21"/>
                  </a:cubicBezTo>
                  <a:cubicBezTo>
                    <a:pt x="115" y="17"/>
                    <a:pt x="135" y="16"/>
                    <a:pt x="135" y="7"/>
                  </a:cubicBezTo>
                  <a:cubicBezTo>
                    <a:pt x="135" y="4"/>
                    <a:pt x="128" y="0"/>
                    <a:pt x="125" y="0"/>
                  </a:cubicBezTo>
                  <a:cubicBezTo>
                    <a:pt x="111" y="0"/>
                    <a:pt x="98" y="15"/>
                    <a:pt x="84" y="15"/>
                  </a:cubicBezTo>
                  <a:cubicBezTo>
                    <a:pt x="81" y="15"/>
                    <a:pt x="79" y="12"/>
                    <a:pt x="76" y="12"/>
                  </a:cubicBezTo>
                  <a:cubicBezTo>
                    <a:pt x="71" y="12"/>
                    <a:pt x="71" y="15"/>
                    <a:pt x="67" y="15"/>
                  </a:cubicBezTo>
                  <a:cubicBezTo>
                    <a:pt x="57" y="15"/>
                    <a:pt x="50" y="28"/>
                    <a:pt x="43" y="28"/>
                  </a:cubicBezTo>
                  <a:cubicBezTo>
                    <a:pt x="39" y="28"/>
                    <a:pt x="36" y="30"/>
                    <a:pt x="32" y="30"/>
                  </a:cubicBezTo>
                  <a:cubicBezTo>
                    <a:pt x="30" y="30"/>
                    <a:pt x="29" y="31"/>
                    <a:pt x="29" y="32"/>
                  </a:cubicBezTo>
                  <a:cubicBezTo>
                    <a:pt x="29" y="34"/>
                    <a:pt x="31" y="35"/>
                    <a:pt x="31" y="37"/>
                  </a:cubicBezTo>
                  <a:cubicBezTo>
                    <a:pt x="31" y="45"/>
                    <a:pt x="17" y="48"/>
                    <a:pt x="17" y="53"/>
                  </a:cubicBezTo>
                  <a:cubicBezTo>
                    <a:pt x="17" y="55"/>
                    <a:pt x="21" y="56"/>
                    <a:pt x="21" y="59"/>
                  </a:cubicBezTo>
                  <a:cubicBezTo>
                    <a:pt x="17" y="60"/>
                    <a:pt x="8" y="62"/>
                    <a:pt x="8" y="66"/>
                  </a:cubicBezTo>
                  <a:cubicBezTo>
                    <a:pt x="8" y="69"/>
                    <a:pt x="8" y="70"/>
                    <a:pt x="8" y="70"/>
                  </a:cubicBezTo>
                  <a:cubicBezTo>
                    <a:pt x="8" y="75"/>
                    <a:pt x="0" y="74"/>
                    <a:pt x="0" y="81"/>
                  </a:cubicBezTo>
                  <a:cubicBezTo>
                    <a:pt x="0" y="84"/>
                    <a:pt x="5" y="86"/>
                    <a:pt x="5" y="86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1" name="Freeform 295">
              <a:extLst>
                <a:ext uri="{FF2B5EF4-FFF2-40B4-BE49-F238E27FC236}">
                  <a16:creationId xmlns:a16="http://schemas.microsoft.com/office/drawing/2014/main" id="{E161F4E7-067E-4A5B-EE0F-C64647E42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9538" y="1474788"/>
              <a:ext cx="7938" cy="4763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2" name="Freeform 296">
              <a:extLst>
                <a:ext uri="{FF2B5EF4-FFF2-40B4-BE49-F238E27FC236}">
                  <a16:creationId xmlns:a16="http://schemas.microsoft.com/office/drawing/2014/main" id="{FF99A9AB-13DA-C966-806C-0420FE4C2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37475" y="1479550"/>
              <a:ext cx="4763" cy="7938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1 h 2"/>
                <a:gd name="T4" fmla="*/ 1 w 1"/>
                <a:gd name="T5" fmla="*/ 2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3" name="Freeform 297">
              <a:extLst>
                <a:ext uri="{FF2B5EF4-FFF2-40B4-BE49-F238E27FC236}">
                  <a16:creationId xmlns:a16="http://schemas.microsoft.com/office/drawing/2014/main" id="{AA8D3EAA-B75A-85BE-742A-BC91B02BB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4638" y="1416050"/>
              <a:ext cx="115888" cy="46038"/>
            </a:xfrm>
            <a:custGeom>
              <a:avLst/>
              <a:gdLst>
                <a:gd name="T0" fmla="*/ 3 w 27"/>
                <a:gd name="T1" fmla="*/ 11 h 11"/>
                <a:gd name="T2" fmla="*/ 27 w 27"/>
                <a:gd name="T3" fmla="*/ 6 h 11"/>
                <a:gd name="T4" fmla="*/ 13 w 27"/>
                <a:gd name="T5" fmla="*/ 0 h 11"/>
                <a:gd name="T6" fmla="*/ 0 w 27"/>
                <a:gd name="T7" fmla="*/ 9 h 11"/>
                <a:gd name="T8" fmla="*/ 3 w 27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">
                  <a:moveTo>
                    <a:pt x="3" y="11"/>
                  </a:moveTo>
                  <a:cubicBezTo>
                    <a:pt x="6" y="11"/>
                    <a:pt x="27" y="10"/>
                    <a:pt x="27" y="6"/>
                  </a:cubicBezTo>
                  <a:cubicBezTo>
                    <a:pt x="27" y="3"/>
                    <a:pt x="17" y="0"/>
                    <a:pt x="13" y="0"/>
                  </a:cubicBezTo>
                  <a:cubicBezTo>
                    <a:pt x="8" y="0"/>
                    <a:pt x="0" y="5"/>
                    <a:pt x="0" y="9"/>
                  </a:cubicBezTo>
                  <a:cubicBezTo>
                    <a:pt x="0" y="10"/>
                    <a:pt x="1" y="11"/>
                    <a:pt x="3" y="11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4" name="Freeform 298">
              <a:extLst>
                <a:ext uri="{FF2B5EF4-FFF2-40B4-BE49-F238E27FC236}">
                  <a16:creationId xmlns:a16="http://schemas.microsoft.com/office/drawing/2014/main" id="{9E1B53FC-7733-A6C8-5CD4-1F9FBAFF2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6975" y="1509713"/>
              <a:ext cx="46038" cy="25400"/>
            </a:xfrm>
            <a:custGeom>
              <a:avLst/>
              <a:gdLst>
                <a:gd name="T0" fmla="*/ 8 w 11"/>
                <a:gd name="T1" fmla="*/ 6 h 6"/>
                <a:gd name="T2" fmla="*/ 11 w 11"/>
                <a:gd name="T3" fmla="*/ 3 h 6"/>
                <a:gd name="T4" fmla="*/ 9 w 11"/>
                <a:gd name="T5" fmla="*/ 0 h 6"/>
                <a:gd name="T6" fmla="*/ 0 w 11"/>
                <a:gd name="T7" fmla="*/ 0 h 6"/>
                <a:gd name="T8" fmla="*/ 8 w 1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8" y="6"/>
                  </a:moveTo>
                  <a:cubicBezTo>
                    <a:pt x="10" y="6"/>
                    <a:pt x="11" y="4"/>
                    <a:pt x="11" y="3"/>
                  </a:cubicBezTo>
                  <a:cubicBezTo>
                    <a:pt x="11" y="1"/>
                    <a:pt x="9" y="1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3"/>
                    <a:pt x="4" y="6"/>
                    <a:pt x="8" y="6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5" name="Freeform 299">
              <a:extLst>
                <a:ext uri="{FF2B5EF4-FFF2-40B4-BE49-F238E27FC236}">
                  <a16:creationId xmlns:a16="http://schemas.microsoft.com/office/drawing/2014/main" id="{89B8422F-E526-7960-F7E9-B10E066B1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8588" y="1152525"/>
              <a:ext cx="22225" cy="25400"/>
            </a:xfrm>
            <a:custGeom>
              <a:avLst/>
              <a:gdLst>
                <a:gd name="T0" fmla="*/ 2 w 5"/>
                <a:gd name="T1" fmla="*/ 6 h 6"/>
                <a:gd name="T2" fmla="*/ 5 w 5"/>
                <a:gd name="T3" fmla="*/ 2 h 6"/>
                <a:gd name="T4" fmla="*/ 5 w 5"/>
                <a:gd name="T5" fmla="*/ 3 h 6"/>
                <a:gd name="T6" fmla="*/ 5 w 5"/>
                <a:gd name="T7" fmla="*/ 2 h 6"/>
                <a:gd name="T8" fmla="*/ 5 w 5"/>
                <a:gd name="T9" fmla="*/ 2 h 6"/>
                <a:gd name="T10" fmla="*/ 4 w 5"/>
                <a:gd name="T11" fmla="*/ 2 h 6"/>
                <a:gd name="T12" fmla="*/ 2 w 5"/>
                <a:gd name="T13" fmla="*/ 0 h 6"/>
                <a:gd name="T14" fmla="*/ 0 w 5"/>
                <a:gd name="T15" fmla="*/ 4 h 6"/>
                <a:gd name="T16" fmla="*/ 2 w 5"/>
                <a:gd name="T1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cubicBezTo>
                    <a:pt x="4" y="6"/>
                    <a:pt x="4" y="4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6" name="Freeform 300">
              <a:extLst>
                <a:ext uri="{FF2B5EF4-FFF2-40B4-BE49-F238E27FC236}">
                  <a16:creationId xmlns:a16="http://schemas.microsoft.com/office/drawing/2014/main" id="{0E9AA5DA-0DF4-B53A-509F-96054A7D0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8338" y="1254125"/>
              <a:ext cx="12700" cy="7938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2 w 3"/>
                <a:gd name="T5" fmla="*/ 1 h 2"/>
                <a:gd name="T6" fmla="*/ 0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7" name="Freeform 301">
              <a:extLst>
                <a:ext uri="{FF2B5EF4-FFF2-40B4-BE49-F238E27FC236}">
                  <a16:creationId xmlns:a16="http://schemas.microsoft.com/office/drawing/2014/main" id="{A022D099-38B9-A849-CB6A-BCCEE2EBF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5475" y="1233488"/>
              <a:ext cx="55563" cy="28575"/>
            </a:xfrm>
            <a:custGeom>
              <a:avLst/>
              <a:gdLst>
                <a:gd name="T0" fmla="*/ 6 w 13"/>
                <a:gd name="T1" fmla="*/ 0 h 7"/>
                <a:gd name="T2" fmla="*/ 0 w 13"/>
                <a:gd name="T3" fmla="*/ 4 h 7"/>
                <a:gd name="T4" fmla="*/ 6 w 13"/>
                <a:gd name="T5" fmla="*/ 7 h 7"/>
                <a:gd name="T6" fmla="*/ 12 w 13"/>
                <a:gd name="T7" fmla="*/ 6 h 7"/>
                <a:gd name="T8" fmla="*/ 13 w 13"/>
                <a:gd name="T9" fmla="*/ 4 h 7"/>
                <a:gd name="T10" fmla="*/ 6 w 13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7">
                  <a:moveTo>
                    <a:pt x="6" y="0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0" y="6"/>
                    <a:pt x="3" y="7"/>
                    <a:pt x="6" y="7"/>
                  </a:cubicBezTo>
                  <a:cubicBezTo>
                    <a:pt x="9" y="7"/>
                    <a:pt x="10" y="7"/>
                    <a:pt x="12" y="6"/>
                  </a:cubicBezTo>
                  <a:cubicBezTo>
                    <a:pt x="12" y="5"/>
                    <a:pt x="13" y="5"/>
                    <a:pt x="13" y="4"/>
                  </a:cubicBezTo>
                  <a:cubicBezTo>
                    <a:pt x="13" y="1"/>
                    <a:pt x="10" y="0"/>
                    <a:pt x="6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8" name="Freeform 302">
              <a:extLst>
                <a:ext uri="{FF2B5EF4-FFF2-40B4-BE49-F238E27FC236}">
                  <a16:creationId xmlns:a16="http://schemas.microsoft.com/office/drawing/2014/main" id="{41B2C9C1-D192-4545-6A24-54D691533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0663" y="909638"/>
              <a:ext cx="200025" cy="106363"/>
            </a:xfrm>
            <a:custGeom>
              <a:avLst/>
              <a:gdLst>
                <a:gd name="T0" fmla="*/ 0 w 47"/>
                <a:gd name="T1" fmla="*/ 21 h 25"/>
                <a:gd name="T2" fmla="*/ 4 w 47"/>
                <a:gd name="T3" fmla="*/ 25 h 25"/>
                <a:gd name="T4" fmla="*/ 18 w 47"/>
                <a:gd name="T5" fmla="*/ 21 h 25"/>
                <a:gd name="T6" fmla="*/ 28 w 47"/>
                <a:gd name="T7" fmla="*/ 20 h 25"/>
                <a:gd name="T8" fmla="*/ 47 w 47"/>
                <a:gd name="T9" fmla="*/ 13 h 25"/>
                <a:gd name="T10" fmla="*/ 32 w 47"/>
                <a:gd name="T11" fmla="*/ 3 h 25"/>
                <a:gd name="T12" fmla="*/ 27 w 47"/>
                <a:gd name="T13" fmla="*/ 5 h 25"/>
                <a:gd name="T14" fmla="*/ 28 w 47"/>
                <a:gd name="T15" fmla="*/ 0 h 25"/>
                <a:gd name="T16" fmla="*/ 24 w 47"/>
                <a:gd name="T17" fmla="*/ 0 h 25"/>
                <a:gd name="T18" fmla="*/ 5 w 47"/>
                <a:gd name="T19" fmla="*/ 15 h 25"/>
                <a:gd name="T20" fmla="*/ 0 w 47"/>
                <a:gd name="T21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25">
                  <a:moveTo>
                    <a:pt x="0" y="21"/>
                  </a:moveTo>
                  <a:cubicBezTo>
                    <a:pt x="0" y="24"/>
                    <a:pt x="1" y="25"/>
                    <a:pt x="4" y="25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27" y="20"/>
                    <a:pt x="28" y="20"/>
                  </a:cubicBezTo>
                  <a:cubicBezTo>
                    <a:pt x="33" y="21"/>
                    <a:pt x="47" y="20"/>
                    <a:pt x="47" y="13"/>
                  </a:cubicBezTo>
                  <a:cubicBezTo>
                    <a:pt x="47" y="10"/>
                    <a:pt x="36" y="3"/>
                    <a:pt x="32" y="3"/>
                  </a:cubicBezTo>
                  <a:cubicBezTo>
                    <a:pt x="30" y="3"/>
                    <a:pt x="29" y="5"/>
                    <a:pt x="27" y="5"/>
                  </a:cubicBezTo>
                  <a:cubicBezTo>
                    <a:pt x="29" y="3"/>
                    <a:pt x="28" y="3"/>
                    <a:pt x="28" y="0"/>
                  </a:cubicBezTo>
                  <a:cubicBezTo>
                    <a:pt x="27" y="0"/>
                    <a:pt x="27" y="0"/>
                    <a:pt x="24" y="0"/>
                  </a:cubicBezTo>
                  <a:cubicBezTo>
                    <a:pt x="14" y="0"/>
                    <a:pt x="11" y="9"/>
                    <a:pt x="5" y="15"/>
                  </a:cubicBezTo>
                  <a:cubicBezTo>
                    <a:pt x="3" y="17"/>
                    <a:pt x="0" y="17"/>
                    <a:pt x="0" y="21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9" name="Freeform 303">
              <a:extLst>
                <a:ext uri="{FF2B5EF4-FFF2-40B4-BE49-F238E27FC236}">
                  <a16:creationId xmlns:a16="http://schemas.microsoft.com/office/drawing/2014/main" id="{4EAEC30D-2A9E-4D9B-3A65-7DFE76BFF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4438" y="854075"/>
              <a:ext cx="77788" cy="38100"/>
            </a:xfrm>
            <a:custGeom>
              <a:avLst/>
              <a:gdLst>
                <a:gd name="T0" fmla="*/ 0 w 18"/>
                <a:gd name="T1" fmla="*/ 3 h 9"/>
                <a:gd name="T2" fmla="*/ 5 w 18"/>
                <a:gd name="T3" fmla="*/ 9 h 9"/>
                <a:gd name="T4" fmla="*/ 18 w 18"/>
                <a:gd name="T5" fmla="*/ 4 h 9"/>
                <a:gd name="T6" fmla="*/ 7 w 18"/>
                <a:gd name="T7" fmla="*/ 0 h 9"/>
                <a:gd name="T8" fmla="*/ 0 w 1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0" y="3"/>
                  </a:moveTo>
                  <a:cubicBezTo>
                    <a:pt x="0" y="5"/>
                    <a:pt x="3" y="9"/>
                    <a:pt x="5" y="9"/>
                  </a:cubicBezTo>
                  <a:cubicBezTo>
                    <a:pt x="8" y="9"/>
                    <a:pt x="17" y="9"/>
                    <a:pt x="18" y="4"/>
                  </a:cubicBezTo>
                  <a:cubicBezTo>
                    <a:pt x="16" y="3"/>
                    <a:pt x="8" y="0"/>
                    <a:pt x="7" y="0"/>
                  </a:cubicBezTo>
                  <a:cubicBezTo>
                    <a:pt x="5" y="0"/>
                    <a:pt x="0" y="0"/>
                    <a:pt x="0" y="3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0" name="Freeform 304">
              <a:extLst>
                <a:ext uri="{FF2B5EF4-FFF2-40B4-BE49-F238E27FC236}">
                  <a16:creationId xmlns:a16="http://schemas.microsoft.com/office/drawing/2014/main" id="{6938FD12-6CC9-8170-050D-59C187B19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9838" y="768350"/>
              <a:ext cx="273050" cy="187325"/>
            </a:xfrm>
            <a:custGeom>
              <a:avLst/>
              <a:gdLst>
                <a:gd name="T0" fmla="*/ 31 w 64"/>
                <a:gd name="T1" fmla="*/ 22 h 44"/>
                <a:gd name="T2" fmla="*/ 10 w 64"/>
                <a:gd name="T3" fmla="*/ 30 h 44"/>
                <a:gd name="T4" fmla="*/ 25 w 64"/>
                <a:gd name="T5" fmla="*/ 40 h 44"/>
                <a:gd name="T6" fmla="*/ 55 w 64"/>
                <a:gd name="T7" fmla="*/ 44 h 44"/>
                <a:gd name="T8" fmla="*/ 60 w 64"/>
                <a:gd name="T9" fmla="*/ 41 h 44"/>
                <a:gd name="T10" fmla="*/ 56 w 64"/>
                <a:gd name="T11" fmla="*/ 37 h 44"/>
                <a:gd name="T12" fmla="*/ 62 w 64"/>
                <a:gd name="T13" fmla="*/ 34 h 44"/>
                <a:gd name="T14" fmla="*/ 64 w 64"/>
                <a:gd name="T15" fmla="*/ 29 h 44"/>
                <a:gd name="T16" fmla="*/ 55 w 64"/>
                <a:gd name="T17" fmla="*/ 23 h 44"/>
                <a:gd name="T18" fmla="*/ 50 w 64"/>
                <a:gd name="T19" fmla="*/ 23 h 44"/>
                <a:gd name="T20" fmla="*/ 41 w 64"/>
                <a:gd name="T21" fmla="*/ 21 h 44"/>
                <a:gd name="T22" fmla="*/ 36 w 64"/>
                <a:gd name="T23" fmla="*/ 21 h 44"/>
                <a:gd name="T24" fmla="*/ 41 w 64"/>
                <a:gd name="T25" fmla="*/ 16 h 44"/>
                <a:gd name="T26" fmla="*/ 41 w 64"/>
                <a:gd name="T27" fmla="*/ 11 h 44"/>
                <a:gd name="T28" fmla="*/ 44 w 64"/>
                <a:gd name="T29" fmla="*/ 10 h 44"/>
                <a:gd name="T30" fmla="*/ 28 w 64"/>
                <a:gd name="T31" fmla="*/ 0 h 44"/>
                <a:gd name="T32" fmla="*/ 0 w 64"/>
                <a:gd name="T33" fmla="*/ 16 h 44"/>
                <a:gd name="T34" fmla="*/ 19 w 64"/>
                <a:gd name="T35" fmla="*/ 21 h 44"/>
                <a:gd name="T36" fmla="*/ 31 w 64"/>
                <a:gd name="T37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44">
                  <a:moveTo>
                    <a:pt x="31" y="22"/>
                  </a:moveTo>
                  <a:cubicBezTo>
                    <a:pt x="22" y="24"/>
                    <a:pt x="19" y="27"/>
                    <a:pt x="10" y="30"/>
                  </a:cubicBezTo>
                  <a:cubicBezTo>
                    <a:pt x="14" y="32"/>
                    <a:pt x="22" y="40"/>
                    <a:pt x="25" y="40"/>
                  </a:cubicBezTo>
                  <a:cubicBezTo>
                    <a:pt x="34" y="40"/>
                    <a:pt x="43" y="44"/>
                    <a:pt x="55" y="44"/>
                  </a:cubicBezTo>
                  <a:cubicBezTo>
                    <a:pt x="57" y="44"/>
                    <a:pt x="60" y="43"/>
                    <a:pt x="60" y="41"/>
                  </a:cubicBezTo>
                  <a:cubicBezTo>
                    <a:pt x="60" y="39"/>
                    <a:pt x="58" y="38"/>
                    <a:pt x="56" y="37"/>
                  </a:cubicBezTo>
                  <a:cubicBezTo>
                    <a:pt x="58" y="37"/>
                    <a:pt x="62" y="37"/>
                    <a:pt x="62" y="34"/>
                  </a:cubicBezTo>
                  <a:cubicBezTo>
                    <a:pt x="62" y="31"/>
                    <a:pt x="61" y="31"/>
                    <a:pt x="64" y="29"/>
                  </a:cubicBezTo>
                  <a:cubicBezTo>
                    <a:pt x="60" y="25"/>
                    <a:pt x="60" y="23"/>
                    <a:pt x="55" y="23"/>
                  </a:cubicBezTo>
                  <a:cubicBezTo>
                    <a:pt x="53" y="23"/>
                    <a:pt x="51" y="23"/>
                    <a:pt x="50" y="23"/>
                  </a:cubicBezTo>
                  <a:cubicBezTo>
                    <a:pt x="46" y="23"/>
                    <a:pt x="45" y="21"/>
                    <a:pt x="41" y="21"/>
                  </a:cubicBezTo>
                  <a:cubicBezTo>
                    <a:pt x="39" y="21"/>
                    <a:pt x="39" y="20"/>
                    <a:pt x="36" y="21"/>
                  </a:cubicBezTo>
                  <a:cubicBezTo>
                    <a:pt x="38" y="20"/>
                    <a:pt x="41" y="18"/>
                    <a:pt x="41" y="16"/>
                  </a:cubicBezTo>
                  <a:cubicBezTo>
                    <a:pt x="41" y="15"/>
                    <a:pt x="41" y="14"/>
                    <a:pt x="41" y="11"/>
                  </a:cubicBezTo>
                  <a:cubicBezTo>
                    <a:pt x="42" y="11"/>
                    <a:pt x="41" y="12"/>
                    <a:pt x="44" y="10"/>
                  </a:cubicBezTo>
                  <a:cubicBezTo>
                    <a:pt x="40" y="7"/>
                    <a:pt x="36" y="0"/>
                    <a:pt x="28" y="0"/>
                  </a:cubicBezTo>
                  <a:cubicBezTo>
                    <a:pt x="15" y="0"/>
                    <a:pt x="11" y="13"/>
                    <a:pt x="0" y="16"/>
                  </a:cubicBezTo>
                  <a:cubicBezTo>
                    <a:pt x="7" y="19"/>
                    <a:pt x="12" y="21"/>
                    <a:pt x="19" y="21"/>
                  </a:cubicBezTo>
                  <a:cubicBezTo>
                    <a:pt x="21" y="21"/>
                    <a:pt x="28" y="22"/>
                    <a:pt x="31" y="2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1" name="Freeform 305">
              <a:extLst>
                <a:ext uri="{FF2B5EF4-FFF2-40B4-BE49-F238E27FC236}">
                  <a16:creationId xmlns:a16="http://schemas.microsoft.com/office/drawing/2014/main" id="{B3950538-164A-52B4-C3DC-8B1D0F218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5725" y="1066800"/>
              <a:ext cx="38100" cy="20638"/>
            </a:xfrm>
            <a:custGeom>
              <a:avLst/>
              <a:gdLst>
                <a:gd name="T0" fmla="*/ 3 w 9"/>
                <a:gd name="T1" fmla="*/ 5 h 5"/>
                <a:gd name="T2" fmla="*/ 9 w 9"/>
                <a:gd name="T3" fmla="*/ 0 h 5"/>
                <a:gd name="T4" fmla="*/ 4 w 9"/>
                <a:gd name="T5" fmla="*/ 0 h 5"/>
                <a:gd name="T6" fmla="*/ 0 w 9"/>
                <a:gd name="T7" fmla="*/ 3 h 5"/>
                <a:gd name="T8" fmla="*/ 3 w 9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3" y="5"/>
                  </a:moveTo>
                  <a:cubicBezTo>
                    <a:pt x="6" y="5"/>
                    <a:pt x="8" y="4"/>
                    <a:pt x="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2" y="2"/>
                    <a:pt x="0" y="3"/>
                  </a:cubicBezTo>
                  <a:cubicBezTo>
                    <a:pt x="1" y="4"/>
                    <a:pt x="2" y="5"/>
                    <a:pt x="3" y="5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2" name="Freeform 306">
              <a:extLst>
                <a:ext uri="{FF2B5EF4-FFF2-40B4-BE49-F238E27FC236}">
                  <a16:creationId xmlns:a16="http://schemas.microsoft.com/office/drawing/2014/main" id="{196B8F02-63B1-80A0-171A-7F19FAA0B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05863" y="773113"/>
              <a:ext cx="46038" cy="17463"/>
            </a:xfrm>
            <a:custGeom>
              <a:avLst/>
              <a:gdLst>
                <a:gd name="T0" fmla="*/ 11 w 11"/>
                <a:gd name="T1" fmla="*/ 3 h 4"/>
                <a:gd name="T2" fmla="*/ 10 w 11"/>
                <a:gd name="T3" fmla="*/ 0 h 4"/>
                <a:gd name="T4" fmla="*/ 0 w 11"/>
                <a:gd name="T5" fmla="*/ 0 h 4"/>
                <a:gd name="T6" fmla="*/ 11 w 11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4">
                  <a:moveTo>
                    <a:pt x="11" y="3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7" y="3"/>
                    <a:pt x="11" y="3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3" name="Freeform 307">
              <a:extLst>
                <a:ext uri="{FF2B5EF4-FFF2-40B4-BE49-F238E27FC236}">
                  <a16:creationId xmlns:a16="http://schemas.microsoft.com/office/drawing/2014/main" id="{392733BB-1ADD-9061-64E3-F6F753DAA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5613" y="990600"/>
              <a:ext cx="38100" cy="17463"/>
            </a:xfrm>
            <a:custGeom>
              <a:avLst/>
              <a:gdLst>
                <a:gd name="T0" fmla="*/ 6 w 9"/>
                <a:gd name="T1" fmla="*/ 4 h 4"/>
                <a:gd name="T2" fmla="*/ 9 w 9"/>
                <a:gd name="T3" fmla="*/ 0 h 4"/>
                <a:gd name="T4" fmla="*/ 0 w 9"/>
                <a:gd name="T5" fmla="*/ 1 h 4"/>
                <a:gd name="T6" fmla="*/ 6 w 9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6" y="4"/>
                  </a:moveTo>
                  <a:cubicBezTo>
                    <a:pt x="8" y="4"/>
                    <a:pt x="9" y="2"/>
                    <a:pt x="9" y="0"/>
                  </a:cubicBezTo>
                  <a:cubicBezTo>
                    <a:pt x="7" y="1"/>
                    <a:pt x="6" y="0"/>
                    <a:pt x="0" y="1"/>
                  </a:cubicBezTo>
                  <a:cubicBezTo>
                    <a:pt x="1" y="3"/>
                    <a:pt x="3" y="4"/>
                    <a:pt x="6" y="4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4" name="Freeform 308">
              <a:extLst>
                <a:ext uri="{FF2B5EF4-FFF2-40B4-BE49-F238E27FC236}">
                  <a16:creationId xmlns:a16="http://schemas.microsoft.com/office/drawing/2014/main" id="{961946FA-F83C-6245-1D4E-48BBCB81A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96175" y="836613"/>
              <a:ext cx="7938" cy="952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0 w 2"/>
                <a:gd name="T5" fmla="*/ 2 h 2"/>
                <a:gd name="T6" fmla="*/ 2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5" name="Freeform 309">
              <a:extLst>
                <a:ext uri="{FF2B5EF4-FFF2-40B4-BE49-F238E27FC236}">
                  <a16:creationId xmlns:a16="http://schemas.microsoft.com/office/drawing/2014/main" id="{04AE2EFD-4C00-E12B-D573-6715309FE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4088" y="803275"/>
              <a:ext cx="234950" cy="68263"/>
            </a:xfrm>
            <a:custGeom>
              <a:avLst/>
              <a:gdLst>
                <a:gd name="T0" fmla="*/ 18 w 55"/>
                <a:gd name="T1" fmla="*/ 3 h 16"/>
                <a:gd name="T2" fmla="*/ 25 w 55"/>
                <a:gd name="T3" fmla="*/ 5 h 16"/>
                <a:gd name="T4" fmla="*/ 21 w 55"/>
                <a:gd name="T5" fmla="*/ 7 h 16"/>
                <a:gd name="T6" fmla="*/ 25 w 55"/>
                <a:gd name="T7" fmla="*/ 8 h 16"/>
                <a:gd name="T8" fmla="*/ 20 w 55"/>
                <a:gd name="T9" fmla="*/ 10 h 16"/>
                <a:gd name="T10" fmla="*/ 27 w 55"/>
                <a:gd name="T11" fmla="*/ 13 h 16"/>
                <a:gd name="T12" fmla="*/ 27 w 55"/>
                <a:gd name="T13" fmla="*/ 13 h 16"/>
                <a:gd name="T14" fmla="*/ 30 w 55"/>
                <a:gd name="T15" fmla="*/ 16 h 16"/>
                <a:gd name="T16" fmla="*/ 36 w 55"/>
                <a:gd name="T17" fmla="*/ 10 h 16"/>
                <a:gd name="T18" fmla="*/ 45 w 55"/>
                <a:gd name="T19" fmla="*/ 9 h 16"/>
                <a:gd name="T20" fmla="*/ 45 w 55"/>
                <a:gd name="T21" fmla="*/ 7 h 16"/>
                <a:gd name="T22" fmla="*/ 48 w 55"/>
                <a:gd name="T23" fmla="*/ 7 h 16"/>
                <a:gd name="T24" fmla="*/ 55 w 55"/>
                <a:gd name="T25" fmla="*/ 3 h 16"/>
                <a:gd name="T26" fmla="*/ 47 w 55"/>
                <a:gd name="T27" fmla="*/ 0 h 16"/>
                <a:gd name="T28" fmla="*/ 37 w 55"/>
                <a:gd name="T29" fmla="*/ 4 h 16"/>
                <a:gd name="T30" fmla="*/ 21 w 55"/>
                <a:gd name="T31" fmla="*/ 0 h 16"/>
                <a:gd name="T32" fmla="*/ 0 w 55"/>
                <a:gd name="T33" fmla="*/ 5 h 16"/>
                <a:gd name="T34" fmla="*/ 6 w 55"/>
                <a:gd name="T35" fmla="*/ 6 h 16"/>
                <a:gd name="T36" fmla="*/ 18 w 55"/>
                <a:gd name="T37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16">
                  <a:moveTo>
                    <a:pt x="18" y="3"/>
                  </a:moveTo>
                  <a:cubicBezTo>
                    <a:pt x="21" y="3"/>
                    <a:pt x="22" y="4"/>
                    <a:pt x="25" y="5"/>
                  </a:cubicBezTo>
                  <a:cubicBezTo>
                    <a:pt x="23" y="6"/>
                    <a:pt x="22" y="7"/>
                    <a:pt x="21" y="7"/>
                  </a:cubicBezTo>
                  <a:cubicBezTo>
                    <a:pt x="22" y="8"/>
                    <a:pt x="23" y="8"/>
                    <a:pt x="25" y="8"/>
                  </a:cubicBezTo>
                  <a:cubicBezTo>
                    <a:pt x="23" y="9"/>
                    <a:pt x="22" y="9"/>
                    <a:pt x="20" y="10"/>
                  </a:cubicBezTo>
                  <a:cubicBezTo>
                    <a:pt x="21" y="12"/>
                    <a:pt x="23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4"/>
                    <a:pt x="29" y="16"/>
                    <a:pt x="30" y="16"/>
                  </a:cubicBezTo>
                  <a:cubicBezTo>
                    <a:pt x="33" y="16"/>
                    <a:pt x="33" y="11"/>
                    <a:pt x="36" y="10"/>
                  </a:cubicBezTo>
                  <a:cubicBezTo>
                    <a:pt x="39" y="8"/>
                    <a:pt x="42" y="10"/>
                    <a:pt x="45" y="9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6" y="8"/>
                    <a:pt x="47" y="8"/>
                    <a:pt x="48" y="7"/>
                  </a:cubicBezTo>
                  <a:cubicBezTo>
                    <a:pt x="51" y="5"/>
                    <a:pt x="54" y="7"/>
                    <a:pt x="55" y="3"/>
                  </a:cubicBezTo>
                  <a:cubicBezTo>
                    <a:pt x="53" y="2"/>
                    <a:pt x="50" y="0"/>
                    <a:pt x="47" y="0"/>
                  </a:cubicBezTo>
                  <a:cubicBezTo>
                    <a:pt x="43" y="0"/>
                    <a:pt x="41" y="4"/>
                    <a:pt x="37" y="4"/>
                  </a:cubicBezTo>
                  <a:cubicBezTo>
                    <a:pt x="32" y="4"/>
                    <a:pt x="28" y="0"/>
                    <a:pt x="21" y="0"/>
                  </a:cubicBezTo>
                  <a:cubicBezTo>
                    <a:pt x="16" y="0"/>
                    <a:pt x="3" y="1"/>
                    <a:pt x="0" y="5"/>
                  </a:cubicBezTo>
                  <a:cubicBezTo>
                    <a:pt x="3" y="5"/>
                    <a:pt x="4" y="6"/>
                    <a:pt x="6" y="6"/>
                  </a:cubicBezTo>
                  <a:cubicBezTo>
                    <a:pt x="10" y="6"/>
                    <a:pt x="16" y="3"/>
                    <a:pt x="18" y="3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6" name="Freeform 310">
              <a:extLst>
                <a:ext uri="{FF2B5EF4-FFF2-40B4-BE49-F238E27FC236}">
                  <a16:creationId xmlns:a16="http://schemas.microsoft.com/office/drawing/2014/main" id="{36395660-D4F9-8D7E-1F99-0B9BB1F38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8925" y="760413"/>
              <a:ext cx="79375" cy="47625"/>
            </a:xfrm>
            <a:custGeom>
              <a:avLst/>
              <a:gdLst>
                <a:gd name="T0" fmla="*/ 5 w 19"/>
                <a:gd name="T1" fmla="*/ 11 h 11"/>
                <a:gd name="T2" fmla="*/ 19 w 19"/>
                <a:gd name="T3" fmla="*/ 8 h 11"/>
                <a:gd name="T4" fmla="*/ 15 w 19"/>
                <a:gd name="T5" fmla="*/ 0 h 11"/>
                <a:gd name="T6" fmla="*/ 0 w 19"/>
                <a:gd name="T7" fmla="*/ 7 h 11"/>
                <a:gd name="T8" fmla="*/ 5 w 19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1">
                  <a:moveTo>
                    <a:pt x="5" y="11"/>
                  </a:moveTo>
                  <a:cubicBezTo>
                    <a:pt x="7" y="11"/>
                    <a:pt x="17" y="9"/>
                    <a:pt x="19" y="8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1" y="0"/>
                    <a:pt x="0" y="4"/>
                    <a:pt x="0" y="7"/>
                  </a:cubicBezTo>
                  <a:cubicBezTo>
                    <a:pt x="0" y="10"/>
                    <a:pt x="2" y="11"/>
                    <a:pt x="5" y="11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7" name="Freeform 311">
              <a:extLst>
                <a:ext uri="{FF2B5EF4-FFF2-40B4-BE49-F238E27FC236}">
                  <a16:creationId xmlns:a16="http://schemas.microsoft.com/office/drawing/2014/main" id="{5DFC72A5-F3A2-B0B8-FA06-C4C632F75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2563" y="790575"/>
              <a:ext cx="88900" cy="50800"/>
            </a:xfrm>
            <a:custGeom>
              <a:avLst/>
              <a:gdLst>
                <a:gd name="T0" fmla="*/ 15 w 21"/>
                <a:gd name="T1" fmla="*/ 11 h 12"/>
                <a:gd name="T2" fmla="*/ 14 w 21"/>
                <a:gd name="T3" fmla="*/ 8 h 12"/>
                <a:gd name="T4" fmla="*/ 20 w 21"/>
                <a:gd name="T5" fmla="*/ 7 h 12"/>
                <a:gd name="T6" fmla="*/ 20 w 21"/>
                <a:gd name="T7" fmla="*/ 3 h 12"/>
                <a:gd name="T8" fmla="*/ 12 w 21"/>
                <a:gd name="T9" fmla="*/ 3 h 12"/>
                <a:gd name="T10" fmla="*/ 14 w 21"/>
                <a:gd name="T11" fmla="*/ 0 h 12"/>
                <a:gd name="T12" fmla="*/ 5 w 21"/>
                <a:gd name="T13" fmla="*/ 0 h 12"/>
                <a:gd name="T14" fmla="*/ 5 w 21"/>
                <a:gd name="T15" fmla="*/ 4 h 12"/>
                <a:gd name="T16" fmla="*/ 0 w 21"/>
                <a:gd name="T17" fmla="*/ 11 h 12"/>
                <a:gd name="T18" fmla="*/ 15 w 21"/>
                <a:gd name="T1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2">
                  <a:moveTo>
                    <a:pt x="15" y="11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16" y="8"/>
                    <a:pt x="19" y="9"/>
                    <a:pt x="20" y="7"/>
                  </a:cubicBezTo>
                  <a:cubicBezTo>
                    <a:pt x="20" y="5"/>
                    <a:pt x="21" y="5"/>
                    <a:pt x="20" y="3"/>
                  </a:cubicBezTo>
                  <a:cubicBezTo>
                    <a:pt x="18" y="3"/>
                    <a:pt x="13" y="3"/>
                    <a:pt x="12" y="3"/>
                  </a:cubicBezTo>
                  <a:cubicBezTo>
                    <a:pt x="12" y="3"/>
                    <a:pt x="14" y="2"/>
                    <a:pt x="1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2"/>
                    <a:pt x="5" y="4"/>
                  </a:cubicBezTo>
                  <a:cubicBezTo>
                    <a:pt x="2" y="5"/>
                    <a:pt x="0" y="7"/>
                    <a:pt x="0" y="11"/>
                  </a:cubicBezTo>
                  <a:cubicBezTo>
                    <a:pt x="0" y="12"/>
                    <a:pt x="13" y="12"/>
                    <a:pt x="15" y="11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8" name="Freeform 312">
              <a:extLst>
                <a:ext uri="{FF2B5EF4-FFF2-40B4-BE49-F238E27FC236}">
                  <a16:creationId xmlns:a16="http://schemas.microsoft.com/office/drawing/2014/main" id="{67F0D443-EF8B-3CD9-FEEC-0C14C302E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6675" y="833438"/>
              <a:ext cx="90488" cy="33338"/>
            </a:xfrm>
            <a:custGeom>
              <a:avLst/>
              <a:gdLst>
                <a:gd name="T0" fmla="*/ 0 w 21"/>
                <a:gd name="T1" fmla="*/ 6 h 8"/>
                <a:gd name="T2" fmla="*/ 3 w 21"/>
                <a:gd name="T3" fmla="*/ 8 h 8"/>
                <a:gd name="T4" fmla="*/ 7 w 21"/>
                <a:gd name="T5" fmla="*/ 5 h 8"/>
                <a:gd name="T6" fmla="*/ 12 w 21"/>
                <a:gd name="T7" fmla="*/ 8 h 8"/>
                <a:gd name="T8" fmla="*/ 21 w 21"/>
                <a:gd name="T9" fmla="*/ 4 h 8"/>
                <a:gd name="T10" fmla="*/ 14 w 21"/>
                <a:gd name="T11" fmla="*/ 0 h 8"/>
                <a:gd name="T12" fmla="*/ 0 w 21"/>
                <a:gd name="T1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8">
                  <a:moveTo>
                    <a:pt x="0" y="6"/>
                  </a:moveTo>
                  <a:cubicBezTo>
                    <a:pt x="0" y="7"/>
                    <a:pt x="1" y="8"/>
                    <a:pt x="3" y="8"/>
                  </a:cubicBezTo>
                  <a:cubicBezTo>
                    <a:pt x="5" y="8"/>
                    <a:pt x="6" y="8"/>
                    <a:pt x="7" y="5"/>
                  </a:cubicBezTo>
                  <a:cubicBezTo>
                    <a:pt x="8" y="5"/>
                    <a:pt x="11" y="8"/>
                    <a:pt x="12" y="8"/>
                  </a:cubicBezTo>
                  <a:cubicBezTo>
                    <a:pt x="16" y="8"/>
                    <a:pt x="16" y="4"/>
                    <a:pt x="21" y="4"/>
                  </a:cubicBezTo>
                  <a:cubicBezTo>
                    <a:pt x="20" y="2"/>
                    <a:pt x="17" y="0"/>
                    <a:pt x="14" y="0"/>
                  </a:cubicBezTo>
                  <a:cubicBezTo>
                    <a:pt x="11" y="0"/>
                    <a:pt x="0" y="2"/>
                    <a:pt x="0" y="6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9" name="Freeform 313">
              <a:extLst>
                <a:ext uri="{FF2B5EF4-FFF2-40B4-BE49-F238E27FC236}">
                  <a16:creationId xmlns:a16="http://schemas.microsoft.com/office/drawing/2014/main" id="{123DE035-DF5A-0496-07CE-34BF8AF32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5875" y="735013"/>
              <a:ext cx="136525" cy="88900"/>
            </a:xfrm>
            <a:custGeom>
              <a:avLst/>
              <a:gdLst>
                <a:gd name="T0" fmla="*/ 24 w 32"/>
                <a:gd name="T1" fmla="*/ 18 h 21"/>
                <a:gd name="T2" fmla="*/ 32 w 32"/>
                <a:gd name="T3" fmla="*/ 17 h 21"/>
                <a:gd name="T4" fmla="*/ 17 w 32"/>
                <a:gd name="T5" fmla="*/ 13 h 21"/>
                <a:gd name="T6" fmla="*/ 29 w 32"/>
                <a:gd name="T7" fmla="*/ 6 h 21"/>
                <a:gd name="T8" fmla="*/ 32 w 32"/>
                <a:gd name="T9" fmla="*/ 3 h 21"/>
                <a:gd name="T10" fmla="*/ 31 w 32"/>
                <a:gd name="T11" fmla="*/ 0 h 21"/>
                <a:gd name="T12" fmla="*/ 26 w 32"/>
                <a:gd name="T13" fmla="*/ 4 h 21"/>
                <a:gd name="T14" fmla="*/ 10 w 32"/>
                <a:gd name="T15" fmla="*/ 9 h 21"/>
                <a:gd name="T16" fmla="*/ 10 w 32"/>
                <a:gd name="T17" fmla="*/ 13 h 21"/>
                <a:gd name="T18" fmla="*/ 15 w 32"/>
                <a:gd name="T19" fmla="*/ 13 h 21"/>
                <a:gd name="T20" fmla="*/ 3 w 32"/>
                <a:gd name="T21" fmla="*/ 13 h 21"/>
                <a:gd name="T22" fmla="*/ 0 w 32"/>
                <a:gd name="T23" fmla="*/ 16 h 21"/>
                <a:gd name="T24" fmla="*/ 13 w 32"/>
                <a:gd name="T25" fmla="*/ 21 h 21"/>
                <a:gd name="T26" fmla="*/ 24 w 32"/>
                <a:gd name="T27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1">
                  <a:moveTo>
                    <a:pt x="24" y="18"/>
                  </a:moveTo>
                  <a:cubicBezTo>
                    <a:pt x="27" y="18"/>
                    <a:pt x="30" y="19"/>
                    <a:pt x="32" y="17"/>
                  </a:cubicBezTo>
                  <a:cubicBezTo>
                    <a:pt x="26" y="15"/>
                    <a:pt x="24" y="14"/>
                    <a:pt x="17" y="13"/>
                  </a:cubicBezTo>
                  <a:cubicBezTo>
                    <a:pt x="20" y="11"/>
                    <a:pt x="25" y="9"/>
                    <a:pt x="29" y="6"/>
                  </a:cubicBezTo>
                  <a:cubicBezTo>
                    <a:pt x="29" y="5"/>
                    <a:pt x="31" y="4"/>
                    <a:pt x="32" y="3"/>
                  </a:cubicBezTo>
                  <a:cubicBezTo>
                    <a:pt x="32" y="2"/>
                    <a:pt x="32" y="0"/>
                    <a:pt x="31" y="0"/>
                  </a:cubicBezTo>
                  <a:cubicBezTo>
                    <a:pt x="29" y="0"/>
                    <a:pt x="27" y="2"/>
                    <a:pt x="26" y="4"/>
                  </a:cubicBezTo>
                  <a:cubicBezTo>
                    <a:pt x="19" y="4"/>
                    <a:pt x="18" y="9"/>
                    <a:pt x="10" y="9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3" y="11"/>
                    <a:pt x="12" y="12"/>
                    <a:pt x="15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4"/>
                    <a:pt x="2" y="15"/>
                    <a:pt x="0" y="16"/>
                  </a:cubicBezTo>
                  <a:cubicBezTo>
                    <a:pt x="0" y="17"/>
                    <a:pt x="12" y="21"/>
                    <a:pt x="13" y="21"/>
                  </a:cubicBezTo>
                  <a:cubicBezTo>
                    <a:pt x="17" y="21"/>
                    <a:pt x="21" y="18"/>
                    <a:pt x="24" y="18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0" name="Freeform 314">
              <a:extLst>
                <a:ext uri="{FF2B5EF4-FFF2-40B4-BE49-F238E27FC236}">
                  <a16:creationId xmlns:a16="http://schemas.microsoft.com/office/drawing/2014/main" id="{B4D6AB08-7DEF-7176-757A-60F1F0AB9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8913" y="1127125"/>
              <a:ext cx="255588" cy="96838"/>
            </a:xfrm>
            <a:custGeom>
              <a:avLst/>
              <a:gdLst>
                <a:gd name="T0" fmla="*/ 14 w 60"/>
                <a:gd name="T1" fmla="*/ 23 h 23"/>
                <a:gd name="T2" fmla="*/ 20 w 60"/>
                <a:gd name="T3" fmla="*/ 19 h 23"/>
                <a:gd name="T4" fmla="*/ 25 w 60"/>
                <a:gd name="T5" fmla="*/ 21 h 23"/>
                <a:gd name="T6" fmla="*/ 31 w 60"/>
                <a:gd name="T7" fmla="*/ 19 h 23"/>
                <a:gd name="T8" fmla="*/ 36 w 60"/>
                <a:gd name="T9" fmla="*/ 17 h 23"/>
                <a:gd name="T10" fmla="*/ 41 w 60"/>
                <a:gd name="T11" fmla="*/ 20 h 23"/>
                <a:gd name="T12" fmla="*/ 48 w 60"/>
                <a:gd name="T13" fmla="*/ 17 h 23"/>
                <a:gd name="T14" fmla="*/ 55 w 60"/>
                <a:gd name="T15" fmla="*/ 17 h 23"/>
                <a:gd name="T16" fmla="*/ 60 w 60"/>
                <a:gd name="T17" fmla="*/ 9 h 23"/>
                <a:gd name="T18" fmla="*/ 33 w 60"/>
                <a:gd name="T19" fmla="*/ 1 h 23"/>
                <a:gd name="T20" fmla="*/ 29 w 60"/>
                <a:gd name="T21" fmla="*/ 9 h 23"/>
                <a:gd name="T22" fmla="*/ 12 w 60"/>
                <a:gd name="T23" fmla="*/ 0 h 23"/>
                <a:gd name="T24" fmla="*/ 0 w 60"/>
                <a:gd name="T25" fmla="*/ 11 h 23"/>
                <a:gd name="T26" fmla="*/ 14 w 60"/>
                <a:gd name="T2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23">
                  <a:moveTo>
                    <a:pt x="14" y="23"/>
                  </a:moveTo>
                  <a:cubicBezTo>
                    <a:pt x="16" y="23"/>
                    <a:pt x="18" y="20"/>
                    <a:pt x="20" y="19"/>
                  </a:cubicBezTo>
                  <a:cubicBezTo>
                    <a:pt x="21" y="20"/>
                    <a:pt x="22" y="21"/>
                    <a:pt x="25" y="21"/>
                  </a:cubicBezTo>
                  <a:cubicBezTo>
                    <a:pt x="27" y="21"/>
                    <a:pt x="29" y="19"/>
                    <a:pt x="31" y="19"/>
                  </a:cubicBezTo>
                  <a:cubicBezTo>
                    <a:pt x="33" y="19"/>
                    <a:pt x="34" y="17"/>
                    <a:pt x="36" y="17"/>
                  </a:cubicBezTo>
                  <a:cubicBezTo>
                    <a:pt x="38" y="17"/>
                    <a:pt x="39" y="20"/>
                    <a:pt x="41" y="20"/>
                  </a:cubicBezTo>
                  <a:cubicBezTo>
                    <a:pt x="44" y="20"/>
                    <a:pt x="45" y="17"/>
                    <a:pt x="48" y="17"/>
                  </a:cubicBezTo>
                  <a:cubicBezTo>
                    <a:pt x="55" y="17"/>
                    <a:pt x="55" y="17"/>
                    <a:pt x="55" y="17"/>
                  </a:cubicBezTo>
                  <a:cubicBezTo>
                    <a:pt x="55" y="15"/>
                    <a:pt x="59" y="12"/>
                    <a:pt x="60" y="9"/>
                  </a:cubicBezTo>
                  <a:cubicBezTo>
                    <a:pt x="54" y="7"/>
                    <a:pt x="38" y="1"/>
                    <a:pt x="33" y="1"/>
                  </a:cubicBezTo>
                  <a:cubicBezTo>
                    <a:pt x="30" y="1"/>
                    <a:pt x="29" y="5"/>
                    <a:pt x="29" y="9"/>
                  </a:cubicBezTo>
                  <a:cubicBezTo>
                    <a:pt x="21" y="9"/>
                    <a:pt x="21" y="0"/>
                    <a:pt x="12" y="0"/>
                  </a:cubicBezTo>
                  <a:cubicBezTo>
                    <a:pt x="7" y="0"/>
                    <a:pt x="0" y="5"/>
                    <a:pt x="0" y="11"/>
                  </a:cubicBezTo>
                  <a:cubicBezTo>
                    <a:pt x="0" y="17"/>
                    <a:pt x="7" y="23"/>
                    <a:pt x="14" y="23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1" name="Freeform 315">
              <a:extLst>
                <a:ext uri="{FF2B5EF4-FFF2-40B4-BE49-F238E27FC236}">
                  <a16:creationId xmlns:a16="http://schemas.microsoft.com/office/drawing/2014/main" id="{B5DF7CCB-13A7-6E8D-455E-E3CE57833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6263" y="3054350"/>
              <a:ext cx="63500" cy="33338"/>
            </a:xfrm>
            <a:custGeom>
              <a:avLst/>
              <a:gdLst>
                <a:gd name="T0" fmla="*/ 15 w 15"/>
                <a:gd name="T1" fmla="*/ 0 h 8"/>
                <a:gd name="T2" fmla="*/ 0 w 15"/>
                <a:gd name="T3" fmla="*/ 5 h 8"/>
                <a:gd name="T4" fmla="*/ 1 w 15"/>
                <a:gd name="T5" fmla="*/ 7 h 8"/>
                <a:gd name="T6" fmla="*/ 3 w 15"/>
                <a:gd name="T7" fmla="*/ 8 h 8"/>
                <a:gd name="T8" fmla="*/ 11 w 15"/>
                <a:gd name="T9" fmla="*/ 5 h 8"/>
                <a:gd name="T10" fmla="*/ 12 w 15"/>
                <a:gd name="T11" fmla="*/ 3 h 8"/>
                <a:gd name="T12" fmla="*/ 15 w 15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8">
                  <a:moveTo>
                    <a:pt x="15" y="0"/>
                  </a:moveTo>
                  <a:cubicBezTo>
                    <a:pt x="11" y="1"/>
                    <a:pt x="4" y="4"/>
                    <a:pt x="0" y="5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8"/>
                    <a:pt x="2" y="8"/>
                    <a:pt x="3" y="8"/>
                  </a:cubicBezTo>
                  <a:cubicBezTo>
                    <a:pt x="5" y="8"/>
                    <a:pt x="10" y="7"/>
                    <a:pt x="11" y="5"/>
                  </a:cubicBezTo>
                  <a:cubicBezTo>
                    <a:pt x="12" y="4"/>
                    <a:pt x="11" y="3"/>
                    <a:pt x="12" y="3"/>
                  </a:cubicBezTo>
                  <a:cubicBezTo>
                    <a:pt x="13" y="2"/>
                    <a:pt x="15" y="3"/>
                    <a:pt x="15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2" name="Freeform 316">
              <a:extLst>
                <a:ext uri="{FF2B5EF4-FFF2-40B4-BE49-F238E27FC236}">
                  <a16:creationId xmlns:a16="http://schemas.microsoft.com/office/drawing/2014/main" id="{A37FDC1E-D156-E44E-F2DD-D0018CD6D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5713" y="3844925"/>
              <a:ext cx="34925" cy="12700"/>
            </a:xfrm>
            <a:custGeom>
              <a:avLst/>
              <a:gdLst>
                <a:gd name="T0" fmla="*/ 3 w 8"/>
                <a:gd name="T1" fmla="*/ 3 h 3"/>
                <a:gd name="T2" fmla="*/ 8 w 8"/>
                <a:gd name="T3" fmla="*/ 0 h 3"/>
                <a:gd name="T4" fmla="*/ 0 w 8"/>
                <a:gd name="T5" fmla="*/ 2 h 3"/>
                <a:gd name="T6" fmla="*/ 3 w 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cubicBezTo>
                    <a:pt x="5" y="3"/>
                    <a:pt x="7" y="1"/>
                    <a:pt x="8" y="0"/>
                  </a:cubicBezTo>
                  <a:cubicBezTo>
                    <a:pt x="4" y="0"/>
                    <a:pt x="2" y="1"/>
                    <a:pt x="0" y="2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3" name="Freeform 317">
              <a:extLst>
                <a:ext uri="{FF2B5EF4-FFF2-40B4-BE49-F238E27FC236}">
                  <a16:creationId xmlns:a16="http://schemas.microsoft.com/office/drawing/2014/main" id="{002400A1-A4F4-5192-1012-FBA550744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7913" y="1543050"/>
              <a:ext cx="68263" cy="50800"/>
            </a:xfrm>
            <a:custGeom>
              <a:avLst/>
              <a:gdLst>
                <a:gd name="T0" fmla="*/ 4 w 16"/>
                <a:gd name="T1" fmla="*/ 3 h 12"/>
                <a:gd name="T2" fmla="*/ 0 w 16"/>
                <a:gd name="T3" fmla="*/ 9 h 12"/>
                <a:gd name="T4" fmla="*/ 5 w 16"/>
                <a:gd name="T5" fmla="*/ 12 h 12"/>
                <a:gd name="T6" fmla="*/ 16 w 16"/>
                <a:gd name="T7" fmla="*/ 8 h 12"/>
                <a:gd name="T8" fmla="*/ 16 w 16"/>
                <a:gd name="T9" fmla="*/ 4 h 12"/>
                <a:gd name="T10" fmla="*/ 7 w 16"/>
                <a:gd name="T11" fmla="*/ 0 h 12"/>
                <a:gd name="T12" fmla="*/ 4 w 16"/>
                <a:gd name="T1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2">
                  <a:moveTo>
                    <a:pt x="4" y="3"/>
                  </a:moveTo>
                  <a:cubicBezTo>
                    <a:pt x="3" y="3"/>
                    <a:pt x="0" y="8"/>
                    <a:pt x="0" y="9"/>
                  </a:cubicBezTo>
                  <a:cubicBezTo>
                    <a:pt x="0" y="12"/>
                    <a:pt x="2" y="12"/>
                    <a:pt x="5" y="12"/>
                  </a:cubicBezTo>
                  <a:cubicBezTo>
                    <a:pt x="10" y="12"/>
                    <a:pt x="13" y="9"/>
                    <a:pt x="16" y="8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3" y="4"/>
                    <a:pt x="11" y="0"/>
                    <a:pt x="7" y="0"/>
                  </a:cubicBezTo>
                  <a:cubicBezTo>
                    <a:pt x="6" y="0"/>
                    <a:pt x="5" y="3"/>
                    <a:pt x="4" y="3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4" name="Freeform 318">
              <a:extLst>
                <a:ext uri="{FF2B5EF4-FFF2-40B4-BE49-F238E27FC236}">
                  <a16:creationId xmlns:a16="http://schemas.microsoft.com/office/drawing/2014/main" id="{12EE737B-2628-E6A9-3993-EC4D7CBB4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2400" y="1487488"/>
              <a:ext cx="55563" cy="52388"/>
            </a:xfrm>
            <a:custGeom>
              <a:avLst/>
              <a:gdLst>
                <a:gd name="T0" fmla="*/ 0 w 13"/>
                <a:gd name="T1" fmla="*/ 5 h 12"/>
                <a:gd name="T2" fmla="*/ 10 w 13"/>
                <a:gd name="T3" fmla="*/ 11 h 12"/>
                <a:gd name="T4" fmla="*/ 13 w 13"/>
                <a:gd name="T5" fmla="*/ 10 h 12"/>
                <a:gd name="T6" fmla="*/ 0 w 13"/>
                <a:gd name="T7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0" y="5"/>
                  </a:moveTo>
                  <a:cubicBezTo>
                    <a:pt x="0" y="8"/>
                    <a:pt x="6" y="11"/>
                    <a:pt x="10" y="11"/>
                  </a:cubicBezTo>
                  <a:cubicBezTo>
                    <a:pt x="10" y="11"/>
                    <a:pt x="13" y="12"/>
                    <a:pt x="13" y="10"/>
                  </a:cubicBezTo>
                  <a:cubicBezTo>
                    <a:pt x="13" y="5"/>
                    <a:pt x="0" y="0"/>
                    <a:pt x="0" y="5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5" name="Freeform 319">
              <a:extLst>
                <a:ext uri="{FF2B5EF4-FFF2-40B4-BE49-F238E27FC236}">
                  <a16:creationId xmlns:a16="http://schemas.microsoft.com/office/drawing/2014/main" id="{AF9830A4-1F00-2365-D554-7D5F937E6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7050" y="1304925"/>
              <a:ext cx="50800" cy="34925"/>
            </a:xfrm>
            <a:custGeom>
              <a:avLst/>
              <a:gdLst>
                <a:gd name="T0" fmla="*/ 12 w 12"/>
                <a:gd name="T1" fmla="*/ 5 h 8"/>
                <a:gd name="T2" fmla="*/ 5 w 12"/>
                <a:gd name="T3" fmla="*/ 0 h 8"/>
                <a:gd name="T4" fmla="*/ 1 w 12"/>
                <a:gd name="T5" fmla="*/ 6 h 8"/>
                <a:gd name="T6" fmla="*/ 1 w 12"/>
                <a:gd name="T7" fmla="*/ 8 h 8"/>
                <a:gd name="T8" fmla="*/ 12 w 12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8">
                  <a:moveTo>
                    <a:pt x="12" y="5"/>
                  </a:moveTo>
                  <a:cubicBezTo>
                    <a:pt x="9" y="3"/>
                    <a:pt x="8" y="0"/>
                    <a:pt x="5" y="0"/>
                  </a:cubicBezTo>
                  <a:cubicBezTo>
                    <a:pt x="3" y="0"/>
                    <a:pt x="1" y="3"/>
                    <a:pt x="1" y="6"/>
                  </a:cubicBezTo>
                  <a:cubicBezTo>
                    <a:pt x="1" y="6"/>
                    <a:pt x="0" y="8"/>
                    <a:pt x="1" y="8"/>
                  </a:cubicBezTo>
                  <a:cubicBezTo>
                    <a:pt x="4" y="8"/>
                    <a:pt x="10" y="6"/>
                    <a:pt x="12" y="5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6" name="Freeform 320">
              <a:extLst>
                <a:ext uri="{FF2B5EF4-FFF2-40B4-BE49-F238E27FC236}">
                  <a16:creationId xmlns:a16="http://schemas.microsoft.com/office/drawing/2014/main" id="{E4D51A32-58B5-9BC6-E43A-3DC41E551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0513" y="1271588"/>
              <a:ext cx="106363" cy="46038"/>
            </a:xfrm>
            <a:custGeom>
              <a:avLst/>
              <a:gdLst>
                <a:gd name="T0" fmla="*/ 17 w 25"/>
                <a:gd name="T1" fmla="*/ 11 h 11"/>
                <a:gd name="T2" fmla="*/ 25 w 25"/>
                <a:gd name="T3" fmla="*/ 11 h 11"/>
                <a:gd name="T4" fmla="*/ 13 w 25"/>
                <a:gd name="T5" fmla="*/ 0 h 11"/>
                <a:gd name="T6" fmla="*/ 0 w 25"/>
                <a:gd name="T7" fmla="*/ 8 h 11"/>
                <a:gd name="T8" fmla="*/ 1 w 25"/>
                <a:gd name="T9" fmla="*/ 7 h 11"/>
                <a:gd name="T10" fmla="*/ 17 w 25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1">
                  <a:moveTo>
                    <a:pt x="17" y="11"/>
                  </a:moveTo>
                  <a:cubicBezTo>
                    <a:pt x="25" y="11"/>
                    <a:pt x="25" y="11"/>
                    <a:pt x="25" y="11"/>
                  </a:cubicBezTo>
                  <a:cubicBezTo>
                    <a:pt x="25" y="5"/>
                    <a:pt x="20" y="0"/>
                    <a:pt x="13" y="0"/>
                  </a:cubicBezTo>
                  <a:cubicBezTo>
                    <a:pt x="7" y="0"/>
                    <a:pt x="3" y="4"/>
                    <a:pt x="0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6" y="9"/>
                    <a:pt x="12" y="8"/>
                    <a:pt x="17" y="11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7" name="Freeform 321">
              <a:extLst>
                <a:ext uri="{FF2B5EF4-FFF2-40B4-BE49-F238E27FC236}">
                  <a16:creationId xmlns:a16="http://schemas.microsoft.com/office/drawing/2014/main" id="{5A4C413F-33C6-B5DC-B108-FFF0C1D8E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5300" y="1168400"/>
              <a:ext cx="147638" cy="52388"/>
            </a:xfrm>
            <a:custGeom>
              <a:avLst/>
              <a:gdLst>
                <a:gd name="T0" fmla="*/ 23 w 35"/>
                <a:gd name="T1" fmla="*/ 12 h 12"/>
                <a:gd name="T2" fmla="*/ 35 w 35"/>
                <a:gd name="T3" fmla="*/ 8 h 12"/>
                <a:gd name="T4" fmla="*/ 32 w 35"/>
                <a:gd name="T5" fmla="*/ 5 h 12"/>
                <a:gd name="T6" fmla="*/ 0 w 35"/>
                <a:gd name="T7" fmla="*/ 0 h 12"/>
                <a:gd name="T8" fmla="*/ 3 w 35"/>
                <a:gd name="T9" fmla="*/ 2 h 12"/>
                <a:gd name="T10" fmla="*/ 23 w 35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2">
                  <a:moveTo>
                    <a:pt x="23" y="12"/>
                  </a:moveTo>
                  <a:cubicBezTo>
                    <a:pt x="27" y="12"/>
                    <a:pt x="35" y="11"/>
                    <a:pt x="35" y="8"/>
                  </a:cubicBezTo>
                  <a:cubicBezTo>
                    <a:pt x="35" y="6"/>
                    <a:pt x="34" y="5"/>
                    <a:pt x="32" y="5"/>
                  </a:cubicBezTo>
                  <a:cubicBezTo>
                    <a:pt x="31" y="5"/>
                    <a:pt x="3" y="2"/>
                    <a:pt x="0" y="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9"/>
                    <a:pt x="16" y="12"/>
                    <a:pt x="23" y="1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8" name="Freeform 322">
              <a:extLst>
                <a:ext uri="{FF2B5EF4-FFF2-40B4-BE49-F238E27FC236}">
                  <a16:creationId xmlns:a16="http://schemas.microsoft.com/office/drawing/2014/main" id="{AA17C237-8851-2138-474E-164591DF9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5750" y="1241425"/>
              <a:ext cx="34925" cy="30163"/>
            </a:xfrm>
            <a:custGeom>
              <a:avLst/>
              <a:gdLst>
                <a:gd name="T0" fmla="*/ 8 w 8"/>
                <a:gd name="T1" fmla="*/ 4 h 7"/>
                <a:gd name="T2" fmla="*/ 0 w 8"/>
                <a:gd name="T3" fmla="*/ 4 h 7"/>
                <a:gd name="T4" fmla="*/ 3 w 8"/>
                <a:gd name="T5" fmla="*/ 7 h 7"/>
                <a:gd name="T6" fmla="*/ 8 w 8"/>
                <a:gd name="T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7">
                  <a:moveTo>
                    <a:pt x="8" y="4"/>
                  </a:moveTo>
                  <a:cubicBezTo>
                    <a:pt x="8" y="0"/>
                    <a:pt x="0" y="0"/>
                    <a:pt x="0" y="4"/>
                  </a:cubicBezTo>
                  <a:cubicBezTo>
                    <a:pt x="0" y="6"/>
                    <a:pt x="1" y="7"/>
                    <a:pt x="3" y="7"/>
                  </a:cubicBezTo>
                  <a:cubicBezTo>
                    <a:pt x="5" y="7"/>
                    <a:pt x="8" y="6"/>
                    <a:pt x="8" y="4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9" name="Freeform 323">
              <a:extLst>
                <a:ext uri="{FF2B5EF4-FFF2-40B4-BE49-F238E27FC236}">
                  <a16:creationId xmlns:a16="http://schemas.microsoft.com/office/drawing/2014/main" id="{A47B5DDD-1FF2-EC1D-795E-0EC86E160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0950" y="4254500"/>
              <a:ext cx="360363" cy="258763"/>
            </a:xfrm>
            <a:custGeom>
              <a:avLst/>
              <a:gdLst>
                <a:gd name="T0" fmla="*/ 79 w 85"/>
                <a:gd name="T1" fmla="*/ 17 h 61"/>
                <a:gd name="T2" fmla="*/ 78 w 85"/>
                <a:gd name="T3" fmla="*/ 17 h 61"/>
                <a:gd name="T4" fmla="*/ 78 w 85"/>
                <a:gd name="T5" fmla="*/ 16 h 61"/>
                <a:gd name="T6" fmla="*/ 78 w 85"/>
                <a:gd name="T7" fmla="*/ 17 h 61"/>
                <a:gd name="T8" fmla="*/ 74 w 85"/>
                <a:gd name="T9" fmla="*/ 14 h 61"/>
                <a:gd name="T10" fmla="*/ 66 w 85"/>
                <a:gd name="T11" fmla="*/ 14 h 61"/>
                <a:gd name="T12" fmla="*/ 59 w 85"/>
                <a:gd name="T13" fmla="*/ 9 h 61"/>
                <a:gd name="T14" fmla="*/ 56 w 85"/>
                <a:gd name="T15" fmla="*/ 8 h 61"/>
                <a:gd name="T16" fmla="*/ 47 w 85"/>
                <a:gd name="T17" fmla="*/ 14 h 61"/>
                <a:gd name="T18" fmla="*/ 41 w 85"/>
                <a:gd name="T19" fmla="*/ 18 h 61"/>
                <a:gd name="T20" fmla="*/ 36 w 85"/>
                <a:gd name="T21" fmla="*/ 22 h 61"/>
                <a:gd name="T22" fmla="*/ 30 w 85"/>
                <a:gd name="T23" fmla="*/ 17 h 61"/>
                <a:gd name="T24" fmla="*/ 26 w 85"/>
                <a:gd name="T25" fmla="*/ 14 h 61"/>
                <a:gd name="T26" fmla="*/ 26 w 85"/>
                <a:gd name="T27" fmla="*/ 5 h 61"/>
                <a:gd name="T28" fmla="*/ 13 w 85"/>
                <a:gd name="T29" fmla="*/ 0 h 61"/>
                <a:gd name="T30" fmla="*/ 3 w 85"/>
                <a:gd name="T31" fmla="*/ 4 h 61"/>
                <a:gd name="T32" fmla="*/ 0 w 85"/>
                <a:gd name="T33" fmla="*/ 7 h 61"/>
                <a:gd name="T34" fmla="*/ 8 w 85"/>
                <a:gd name="T35" fmla="*/ 12 h 61"/>
                <a:gd name="T36" fmla="*/ 10 w 85"/>
                <a:gd name="T37" fmla="*/ 15 h 61"/>
                <a:gd name="T38" fmla="*/ 13 w 85"/>
                <a:gd name="T39" fmla="*/ 16 h 61"/>
                <a:gd name="T40" fmla="*/ 21 w 85"/>
                <a:gd name="T41" fmla="*/ 14 h 61"/>
                <a:gd name="T42" fmla="*/ 23 w 85"/>
                <a:gd name="T43" fmla="*/ 14 h 61"/>
                <a:gd name="T44" fmla="*/ 9 w 85"/>
                <a:gd name="T45" fmla="*/ 19 h 61"/>
                <a:gd name="T46" fmla="*/ 14 w 85"/>
                <a:gd name="T47" fmla="*/ 22 h 61"/>
                <a:gd name="T48" fmla="*/ 15 w 85"/>
                <a:gd name="T49" fmla="*/ 28 h 61"/>
                <a:gd name="T50" fmla="*/ 18 w 85"/>
                <a:gd name="T51" fmla="*/ 29 h 61"/>
                <a:gd name="T52" fmla="*/ 22 w 85"/>
                <a:gd name="T53" fmla="*/ 24 h 61"/>
                <a:gd name="T54" fmla="*/ 22 w 85"/>
                <a:gd name="T55" fmla="*/ 26 h 61"/>
                <a:gd name="T56" fmla="*/ 32 w 85"/>
                <a:gd name="T57" fmla="*/ 32 h 61"/>
                <a:gd name="T58" fmla="*/ 47 w 85"/>
                <a:gd name="T59" fmla="*/ 35 h 61"/>
                <a:gd name="T60" fmla="*/ 58 w 85"/>
                <a:gd name="T61" fmla="*/ 42 h 61"/>
                <a:gd name="T62" fmla="*/ 62 w 85"/>
                <a:gd name="T63" fmla="*/ 53 h 61"/>
                <a:gd name="T64" fmla="*/ 55 w 85"/>
                <a:gd name="T65" fmla="*/ 59 h 61"/>
                <a:gd name="T66" fmla="*/ 59 w 85"/>
                <a:gd name="T67" fmla="*/ 61 h 61"/>
                <a:gd name="T68" fmla="*/ 65 w 85"/>
                <a:gd name="T69" fmla="*/ 61 h 61"/>
                <a:gd name="T70" fmla="*/ 69 w 85"/>
                <a:gd name="T71" fmla="*/ 59 h 61"/>
                <a:gd name="T72" fmla="*/ 75 w 85"/>
                <a:gd name="T73" fmla="*/ 61 h 61"/>
                <a:gd name="T74" fmla="*/ 85 w 85"/>
                <a:gd name="T75" fmla="*/ 20 h 61"/>
                <a:gd name="T76" fmla="*/ 79 w 85"/>
                <a:gd name="T77" fmla="*/ 17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61">
                  <a:moveTo>
                    <a:pt x="79" y="17"/>
                  </a:moveTo>
                  <a:cubicBezTo>
                    <a:pt x="79" y="17"/>
                    <a:pt x="79" y="17"/>
                    <a:pt x="78" y="17"/>
                  </a:cubicBezTo>
                  <a:cubicBezTo>
                    <a:pt x="78" y="17"/>
                    <a:pt x="78" y="16"/>
                    <a:pt x="78" y="16"/>
                  </a:cubicBezTo>
                  <a:cubicBezTo>
                    <a:pt x="78" y="17"/>
                    <a:pt x="78" y="17"/>
                    <a:pt x="78" y="17"/>
                  </a:cubicBezTo>
                  <a:cubicBezTo>
                    <a:pt x="77" y="16"/>
                    <a:pt x="75" y="16"/>
                    <a:pt x="74" y="14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5" y="14"/>
                    <a:pt x="62" y="11"/>
                    <a:pt x="59" y="9"/>
                  </a:cubicBezTo>
                  <a:cubicBezTo>
                    <a:pt x="58" y="9"/>
                    <a:pt x="56" y="9"/>
                    <a:pt x="56" y="8"/>
                  </a:cubicBezTo>
                  <a:cubicBezTo>
                    <a:pt x="53" y="9"/>
                    <a:pt x="50" y="13"/>
                    <a:pt x="47" y="14"/>
                  </a:cubicBezTo>
                  <a:cubicBezTo>
                    <a:pt x="43" y="15"/>
                    <a:pt x="43" y="16"/>
                    <a:pt x="41" y="18"/>
                  </a:cubicBezTo>
                  <a:cubicBezTo>
                    <a:pt x="40" y="18"/>
                    <a:pt x="38" y="22"/>
                    <a:pt x="36" y="22"/>
                  </a:cubicBezTo>
                  <a:cubicBezTo>
                    <a:pt x="34" y="22"/>
                    <a:pt x="30" y="18"/>
                    <a:pt x="30" y="17"/>
                  </a:cubicBezTo>
                  <a:cubicBezTo>
                    <a:pt x="28" y="17"/>
                    <a:pt x="26" y="16"/>
                    <a:pt x="26" y="14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1" y="4"/>
                    <a:pt x="18" y="0"/>
                    <a:pt x="13" y="0"/>
                  </a:cubicBezTo>
                  <a:cubicBezTo>
                    <a:pt x="8" y="0"/>
                    <a:pt x="7" y="4"/>
                    <a:pt x="3" y="4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10"/>
                    <a:pt x="6" y="9"/>
                    <a:pt x="8" y="12"/>
                  </a:cubicBezTo>
                  <a:cubicBezTo>
                    <a:pt x="8" y="13"/>
                    <a:pt x="9" y="14"/>
                    <a:pt x="10" y="15"/>
                  </a:cubicBezTo>
                  <a:cubicBezTo>
                    <a:pt x="11" y="15"/>
                    <a:pt x="12" y="16"/>
                    <a:pt x="13" y="16"/>
                  </a:cubicBezTo>
                  <a:cubicBezTo>
                    <a:pt x="16" y="16"/>
                    <a:pt x="18" y="15"/>
                    <a:pt x="21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1" y="18"/>
                    <a:pt x="13" y="17"/>
                    <a:pt x="9" y="19"/>
                  </a:cubicBezTo>
                  <a:cubicBezTo>
                    <a:pt x="10" y="21"/>
                    <a:pt x="13" y="20"/>
                    <a:pt x="14" y="22"/>
                  </a:cubicBezTo>
                  <a:cubicBezTo>
                    <a:pt x="15" y="24"/>
                    <a:pt x="14" y="25"/>
                    <a:pt x="15" y="28"/>
                  </a:cubicBezTo>
                  <a:cubicBezTo>
                    <a:pt x="16" y="29"/>
                    <a:pt x="17" y="29"/>
                    <a:pt x="18" y="29"/>
                  </a:cubicBezTo>
                  <a:cubicBezTo>
                    <a:pt x="20" y="29"/>
                    <a:pt x="21" y="26"/>
                    <a:pt x="22" y="24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7" y="25"/>
                    <a:pt x="28" y="32"/>
                    <a:pt x="32" y="32"/>
                  </a:cubicBezTo>
                  <a:cubicBezTo>
                    <a:pt x="37" y="32"/>
                    <a:pt x="44" y="33"/>
                    <a:pt x="47" y="35"/>
                  </a:cubicBezTo>
                  <a:cubicBezTo>
                    <a:pt x="50" y="36"/>
                    <a:pt x="57" y="39"/>
                    <a:pt x="58" y="42"/>
                  </a:cubicBezTo>
                  <a:cubicBezTo>
                    <a:pt x="60" y="46"/>
                    <a:pt x="58" y="50"/>
                    <a:pt x="62" y="53"/>
                  </a:cubicBezTo>
                  <a:cubicBezTo>
                    <a:pt x="60" y="54"/>
                    <a:pt x="55" y="55"/>
                    <a:pt x="55" y="59"/>
                  </a:cubicBezTo>
                  <a:cubicBezTo>
                    <a:pt x="55" y="61"/>
                    <a:pt x="57" y="61"/>
                    <a:pt x="59" y="61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5" y="59"/>
                    <a:pt x="68" y="59"/>
                    <a:pt x="69" y="59"/>
                  </a:cubicBezTo>
                  <a:cubicBezTo>
                    <a:pt x="71" y="59"/>
                    <a:pt x="73" y="60"/>
                    <a:pt x="75" y="61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3" y="19"/>
                    <a:pt x="81" y="18"/>
                    <a:pt x="79" y="17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0" name="Freeform 324">
              <a:extLst>
                <a:ext uri="{FF2B5EF4-FFF2-40B4-BE49-F238E27FC236}">
                  <a16:creationId xmlns:a16="http://schemas.microsoft.com/office/drawing/2014/main" id="{08064AFB-3F1D-50CE-67E4-8D6EB868B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7313" y="4424363"/>
              <a:ext cx="20638" cy="46038"/>
            </a:xfrm>
            <a:custGeom>
              <a:avLst/>
              <a:gdLst>
                <a:gd name="T0" fmla="*/ 3 w 5"/>
                <a:gd name="T1" fmla="*/ 4 h 11"/>
                <a:gd name="T2" fmla="*/ 0 w 5"/>
                <a:gd name="T3" fmla="*/ 9 h 11"/>
                <a:gd name="T4" fmla="*/ 2 w 5"/>
                <a:gd name="T5" fmla="*/ 11 h 11"/>
                <a:gd name="T6" fmla="*/ 3 w 5"/>
                <a:gd name="T7" fmla="*/ 5 h 11"/>
                <a:gd name="T8" fmla="*/ 5 w 5"/>
                <a:gd name="T9" fmla="*/ 2 h 11"/>
                <a:gd name="T10" fmla="*/ 4 w 5"/>
                <a:gd name="T11" fmla="*/ 0 h 11"/>
                <a:gd name="T12" fmla="*/ 3 w 5"/>
                <a:gd name="T1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3" y="4"/>
                  </a:moveTo>
                  <a:cubicBezTo>
                    <a:pt x="3" y="6"/>
                    <a:pt x="0" y="6"/>
                    <a:pt x="0" y="9"/>
                  </a:cubicBezTo>
                  <a:cubicBezTo>
                    <a:pt x="0" y="9"/>
                    <a:pt x="1" y="11"/>
                    <a:pt x="2" y="11"/>
                  </a:cubicBezTo>
                  <a:cubicBezTo>
                    <a:pt x="4" y="11"/>
                    <a:pt x="3" y="8"/>
                    <a:pt x="3" y="5"/>
                  </a:cubicBezTo>
                  <a:cubicBezTo>
                    <a:pt x="5" y="5"/>
                    <a:pt x="5" y="4"/>
                    <a:pt x="5" y="2"/>
                  </a:cubicBezTo>
                  <a:cubicBezTo>
                    <a:pt x="5" y="1"/>
                    <a:pt x="5" y="2"/>
                    <a:pt x="4" y="0"/>
                  </a:cubicBezTo>
                  <a:cubicBezTo>
                    <a:pt x="2" y="0"/>
                    <a:pt x="3" y="2"/>
                    <a:pt x="3" y="4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1" name="Freeform 325">
              <a:extLst>
                <a:ext uri="{FF2B5EF4-FFF2-40B4-BE49-F238E27FC236}">
                  <a16:creationId xmlns:a16="http://schemas.microsoft.com/office/drawing/2014/main" id="{EADBD5C1-FE42-083B-01B8-FFE9DE6C5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5550" y="4606925"/>
              <a:ext cx="46038" cy="22225"/>
            </a:xfrm>
            <a:custGeom>
              <a:avLst/>
              <a:gdLst>
                <a:gd name="T0" fmla="*/ 0 w 11"/>
                <a:gd name="T1" fmla="*/ 2 h 5"/>
                <a:gd name="T2" fmla="*/ 8 w 11"/>
                <a:gd name="T3" fmla="*/ 5 h 5"/>
                <a:gd name="T4" fmla="*/ 11 w 11"/>
                <a:gd name="T5" fmla="*/ 5 h 5"/>
                <a:gd name="T6" fmla="*/ 11 w 11"/>
                <a:gd name="T7" fmla="*/ 1 h 5"/>
                <a:gd name="T8" fmla="*/ 0 w 11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0" y="2"/>
                  </a:moveTo>
                  <a:cubicBezTo>
                    <a:pt x="1" y="3"/>
                    <a:pt x="5" y="5"/>
                    <a:pt x="8" y="5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7" y="0"/>
                    <a:pt x="5" y="1"/>
                    <a:pt x="0" y="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2" name="Freeform 326">
              <a:extLst>
                <a:ext uri="{FF2B5EF4-FFF2-40B4-BE49-F238E27FC236}">
                  <a16:creationId xmlns:a16="http://schemas.microsoft.com/office/drawing/2014/main" id="{0A5E7662-3958-C3B5-989F-2137ED0D07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08750" y="1036638"/>
              <a:ext cx="5570538" cy="3162300"/>
            </a:xfrm>
            <a:custGeom>
              <a:avLst/>
              <a:gdLst>
                <a:gd name="T0" fmla="*/ 1048 w 1310"/>
                <a:gd name="T1" fmla="*/ 96 h 743"/>
                <a:gd name="T2" fmla="*/ 862 w 1310"/>
                <a:gd name="T3" fmla="*/ 87 h 743"/>
                <a:gd name="T4" fmla="*/ 703 w 1310"/>
                <a:gd name="T5" fmla="*/ 51 h 743"/>
                <a:gd name="T6" fmla="*/ 586 w 1310"/>
                <a:gd name="T7" fmla="*/ 21 h 743"/>
                <a:gd name="T8" fmla="*/ 423 w 1310"/>
                <a:gd name="T9" fmla="*/ 73 h 743"/>
                <a:gd name="T10" fmla="*/ 361 w 1310"/>
                <a:gd name="T11" fmla="*/ 99 h 743"/>
                <a:gd name="T12" fmla="*/ 204 w 1310"/>
                <a:gd name="T13" fmla="*/ 153 h 743"/>
                <a:gd name="T14" fmla="*/ 131 w 1310"/>
                <a:gd name="T15" fmla="*/ 187 h 743"/>
                <a:gd name="T16" fmla="*/ 69 w 1310"/>
                <a:gd name="T17" fmla="*/ 131 h 743"/>
                <a:gd name="T18" fmla="*/ 81 w 1310"/>
                <a:gd name="T19" fmla="*/ 190 h 743"/>
                <a:gd name="T20" fmla="*/ 28 w 1310"/>
                <a:gd name="T21" fmla="*/ 249 h 743"/>
                <a:gd name="T22" fmla="*/ 24 w 1310"/>
                <a:gd name="T23" fmla="*/ 295 h 743"/>
                <a:gd name="T24" fmla="*/ 35 w 1310"/>
                <a:gd name="T25" fmla="*/ 361 h 743"/>
                <a:gd name="T26" fmla="*/ 76 w 1310"/>
                <a:gd name="T27" fmla="*/ 384 h 743"/>
                <a:gd name="T28" fmla="*/ 143 w 1310"/>
                <a:gd name="T29" fmla="*/ 370 h 743"/>
                <a:gd name="T30" fmla="*/ 140 w 1310"/>
                <a:gd name="T31" fmla="*/ 427 h 743"/>
                <a:gd name="T32" fmla="*/ 72 w 1310"/>
                <a:gd name="T33" fmla="*/ 426 h 743"/>
                <a:gd name="T34" fmla="*/ 58 w 1310"/>
                <a:gd name="T35" fmla="*/ 455 h 743"/>
                <a:gd name="T36" fmla="*/ 101 w 1310"/>
                <a:gd name="T37" fmla="*/ 470 h 743"/>
                <a:gd name="T38" fmla="*/ 125 w 1310"/>
                <a:gd name="T39" fmla="*/ 480 h 743"/>
                <a:gd name="T40" fmla="*/ 120 w 1310"/>
                <a:gd name="T41" fmla="*/ 541 h 743"/>
                <a:gd name="T42" fmla="*/ 148 w 1310"/>
                <a:gd name="T43" fmla="*/ 585 h 743"/>
                <a:gd name="T44" fmla="*/ 182 w 1310"/>
                <a:gd name="T45" fmla="*/ 656 h 743"/>
                <a:gd name="T46" fmla="*/ 250 w 1310"/>
                <a:gd name="T47" fmla="*/ 638 h 743"/>
                <a:gd name="T48" fmla="*/ 300 w 1310"/>
                <a:gd name="T49" fmla="*/ 598 h 743"/>
                <a:gd name="T50" fmla="*/ 281 w 1310"/>
                <a:gd name="T51" fmla="*/ 552 h 743"/>
                <a:gd name="T52" fmla="*/ 235 w 1310"/>
                <a:gd name="T53" fmla="*/ 552 h 743"/>
                <a:gd name="T54" fmla="*/ 252 w 1310"/>
                <a:gd name="T55" fmla="*/ 541 h 743"/>
                <a:gd name="T56" fmla="*/ 323 w 1310"/>
                <a:gd name="T57" fmla="*/ 561 h 743"/>
                <a:gd name="T58" fmla="*/ 358 w 1310"/>
                <a:gd name="T59" fmla="*/ 559 h 743"/>
                <a:gd name="T60" fmla="*/ 393 w 1310"/>
                <a:gd name="T61" fmla="*/ 596 h 743"/>
                <a:gd name="T62" fmla="*/ 405 w 1310"/>
                <a:gd name="T63" fmla="*/ 606 h 743"/>
                <a:gd name="T64" fmla="*/ 431 w 1310"/>
                <a:gd name="T65" fmla="*/ 671 h 743"/>
                <a:gd name="T66" fmla="*/ 458 w 1310"/>
                <a:gd name="T67" fmla="*/ 676 h 743"/>
                <a:gd name="T68" fmla="*/ 472 w 1310"/>
                <a:gd name="T69" fmla="*/ 632 h 743"/>
                <a:gd name="T70" fmla="*/ 530 w 1310"/>
                <a:gd name="T71" fmla="*/ 588 h 743"/>
                <a:gd name="T72" fmla="*/ 575 w 1310"/>
                <a:gd name="T73" fmla="*/ 621 h 743"/>
                <a:gd name="T74" fmla="*/ 600 w 1310"/>
                <a:gd name="T75" fmla="*/ 640 h 743"/>
                <a:gd name="T76" fmla="*/ 604 w 1310"/>
                <a:gd name="T77" fmla="*/ 689 h 743"/>
                <a:gd name="T78" fmla="*/ 647 w 1310"/>
                <a:gd name="T79" fmla="*/ 742 h 743"/>
                <a:gd name="T80" fmla="*/ 618 w 1310"/>
                <a:gd name="T81" fmla="*/ 689 h 743"/>
                <a:gd name="T82" fmla="*/ 624 w 1310"/>
                <a:gd name="T83" fmla="*/ 655 h 743"/>
                <a:gd name="T84" fmla="*/ 654 w 1310"/>
                <a:gd name="T85" fmla="*/ 684 h 743"/>
                <a:gd name="T86" fmla="*/ 686 w 1310"/>
                <a:gd name="T87" fmla="*/ 668 h 743"/>
                <a:gd name="T88" fmla="*/ 692 w 1310"/>
                <a:gd name="T89" fmla="*/ 590 h 743"/>
                <a:gd name="T90" fmla="*/ 730 w 1310"/>
                <a:gd name="T91" fmla="*/ 580 h 743"/>
                <a:gd name="T92" fmla="*/ 777 w 1310"/>
                <a:gd name="T93" fmla="*/ 496 h 743"/>
                <a:gd name="T94" fmla="*/ 772 w 1310"/>
                <a:gd name="T95" fmla="*/ 472 h 743"/>
                <a:gd name="T96" fmla="*/ 759 w 1310"/>
                <a:gd name="T97" fmla="*/ 452 h 743"/>
                <a:gd name="T98" fmla="*/ 781 w 1310"/>
                <a:gd name="T99" fmla="*/ 444 h 743"/>
                <a:gd name="T100" fmla="*/ 815 w 1310"/>
                <a:gd name="T101" fmla="*/ 453 h 743"/>
                <a:gd name="T102" fmla="*/ 820 w 1310"/>
                <a:gd name="T103" fmla="*/ 477 h 743"/>
                <a:gd name="T104" fmla="*/ 843 w 1310"/>
                <a:gd name="T105" fmla="*/ 467 h 743"/>
                <a:gd name="T106" fmla="*/ 875 w 1310"/>
                <a:gd name="T107" fmla="*/ 412 h 743"/>
                <a:gd name="T108" fmla="*/ 894 w 1310"/>
                <a:gd name="T109" fmla="*/ 290 h 743"/>
                <a:gd name="T110" fmla="*/ 1066 w 1310"/>
                <a:gd name="T111" fmla="*/ 216 h 743"/>
                <a:gd name="T112" fmla="*/ 1047 w 1310"/>
                <a:gd name="T113" fmla="*/ 278 h 743"/>
                <a:gd name="T114" fmla="*/ 1148 w 1310"/>
                <a:gd name="T115" fmla="*/ 237 h 743"/>
                <a:gd name="T116" fmla="*/ 1294 w 1310"/>
                <a:gd name="T117" fmla="*/ 171 h 743"/>
                <a:gd name="T118" fmla="*/ 266 w 1310"/>
                <a:gd name="T119" fmla="*/ 429 h 743"/>
                <a:gd name="T120" fmla="*/ 233 w 1310"/>
                <a:gd name="T121" fmla="*/ 458 h 743"/>
                <a:gd name="T122" fmla="*/ 214 w 1310"/>
                <a:gd name="T123" fmla="*/ 402 h 743"/>
                <a:gd name="T124" fmla="*/ 234 w 1310"/>
                <a:gd name="T125" fmla="*/ 392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0" h="743">
                  <a:moveTo>
                    <a:pt x="1254" y="136"/>
                  </a:moveTo>
                  <a:cubicBezTo>
                    <a:pt x="1232" y="124"/>
                    <a:pt x="1204" y="111"/>
                    <a:pt x="1173" y="111"/>
                  </a:cubicBezTo>
                  <a:cubicBezTo>
                    <a:pt x="1164" y="111"/>
                    <a:pt x="1158" y="113"/>
                    <a:pt x="1159" y="116"/>
                  </a:cubicBezTo>
                  <a:cubicBezTo>
                    <a:pt x="1167" y="142"/>
                    <a:pt x="1147" y="116"/>
                    <a:pt x="1142" y="116"/>
                  </a:cubicBezTo>
                  <a:cubicBezTo>
                    <a:pt x="1079" y="115"/>
                    <a:pt x="1079" y="115"/>
                    <a:pt x="1079" y="115"/>
                  </a:cubicBezTo>
                  <a:cubicBezTo>
                    <a:pt x="1076" y="101"/>
                    <a:pt x="1067" y="96"/>
                    <a:pt x="1048" y="96"/>
                  </a:cubicBezTo>
                  <a:cubicBezTo>
                    <a:pt x="1038" y="96"/>
                    <a:pt x="1023" y="100"/>
                    <a:pt x="1017" y="95"/>
                  </a:cubicBezTo>
                  <a:cubicBezTo>
                    <a:pt x="1012" y="90"/>
                    <a:pt x="1012" y="84"/>
                    <a:pt x="1004" y="82"/>
                  </a:cubicBezTo>
                  <a:cubicBezTo>
                    <a:pt x="987" y="76"/>
                    <a:pt x="969" y="73"/>
                    <a:pt x="948" y="73"/>
                  </a:cubicBezTo>
                  <a:cubicBezTo>
                    <a:pt x="927" y="73"/>
                    <a:pt x="924" y="83"/>
                    <a:pt x="923" y="94"/>
                  </a:cubicBezTo>
                  <a:cubicBezTo>
                    <a:pt x="879" y="94"/>
                    <a:pt x="879" y="94"/>
                    <a:pt x="879" y="94"/>
                  </a:cubicBezTo>
                  <a:cubicBezTo>
                    <a:pt x="872" y="94"/>
                    <a:pt x="871" y="88"/>
                    <a:pt x="862" y="87"/>
                  </a:cubicBezTo>
                  <a:cubicBezTo>
                    <a:pt x="861" y="91"/>
                    <a:pt x="859" y="99"/>
                    <a:pt x="855" y="99"/>
                  </a:cubicBezTo>
                  <a:cubicBezTo>
                    <a:pt x="844" y="99"/>
                    <a:pt x="839" y="85"/>
                    <a:pt x="839" y="78"/>
                  </a:cubicBezTo>
                  <a:cubicBezTo>
                    <a:pt x="839" y="76"/>
                    <a:pt x="861" y="63"/>
                    <a:pt x="805" y="58"/>
                  </a:cubicBezTo>
                  <a:cubicBezTo>
                    <a:pt x="798" y="57"/>
                    <a:pt x="794" y="60"/>
                    <a:pt x="794" y="69"/>
                  </a:cubicBezTo>
                  <a:cubicBezTo>
                    <a:pt x="765" y="69"/>
                    <a:pt x="765" y="69"/>
                    <a:pt x="765" y="69"/>
                  </a:cubicBezTo>
                  <a:cubicBezTo>
                    <a:pt x="756" y="66"/>
                    <a:pt x="709" y="61"/>
                    <a:pt x="703" y="51"/>
                  </a:cubicBezTo>
                  <a:cubicBezTo>
                    <a:pt x="668" y="80"/>
                    <a:pt x="676" y="62"/>
                    <a:pt x="676" y="62"/>
                  </a:cubicBezTo>
                  <a:cubicBezTo>
                    <a:pt x="684" y="52"/>
                    <a:pt x="766" y="30"/>
                    <a:pt x="698" y="14"/>
                  </a:cubicBezTo>
                  <a:cubicBezTo>
                    <a:pt x="670" y="14"/>
                    <a:pt x="670" y="14"/>
                    <a:pt x="670" y="14"/>
                  </a:cubicBezTo>
                  <a:cubicBezTo>
                    <a:pt x="667" y="7"/>
                    <a:pt x="661" y="0"/>
                    <a:pt x="650" y="0"/>
                  </a:cubicBezTo>
                  <a:cubicBezTo>
                    <a:pt x="636" y="0"/>
                    <a:pt x="630" y="10"/>
                    <a:pt x="623" y="16"/>
                  </a:cubicBezTo>
                  <a:cubicBezTo>
                    <a:pt x="617" y="20"/>
                    <a:pt x="583" y="33"/>
                    <a:pt x="586" y="21"/>
                  </a:cubicBezTo>
                  <a:cubicBezTo>
                    <a:pt x="577" y="24"/>
                    <a:pt x="539" y="26"/>
                    <a:pt x="519" y="44"/>
                  </a:cubicBezTo>
                  <a:cubicBezTo>
                    <a:pt x="515" y="47"/>
                    <a:pt x="513" y="58"/>
                    <a:pt x="507" y="58"/>
                  </a:cubicBezTo>
                  <a:cubicBezTo>
                    <a:pt x="498" y="58"/>
                    <a:pt x="465" y="55"/>
                    <a:pt x="465" y="70"/>
                  </a:cubicBezTo>
                  <a:cubicBezTo>
                    <a:pt x="465" y="73"/>
                    <a:pt x="468" y="76"/>
                    <a:pt x="469" y="80"/>
                  </a:cubicBezTo>
                  <a:cubicBezTo>
                    <a:pt x="463" y="84"/>
                    <a:pt x="461" y="80"/>
                    <a:pt x="442" y="80"/>
                  </a:cubicBezTo>
                  <a:cubicBezTo>
                    <a:pt x="426" y="101"/>
                    <a:pt x="427" y="77"/>
                    <a:pt x="423" y="73"/>
                  </a:cubicBezTo>
                  <a:cubicBezTo>
                    <a:pt x="422" y="81"/>
                    <a:pt x="416" y="85"/>
                    <a:pt x="409" y="88"/>
                  </a:cubicBezTo>
                  <a:cubicBezTo>
                    <a:pt x="412" y="96"/>
                    <a:pt x="423" y="103"/>
                    <a:pt x="415" y="112"/>
                  </a:cubicBezTo>
                  <a:cubicBezTo>
                    <a:pt x="409" y="118"/>
                    <a:pt x="426" y="138"/>
                    <a:pt x="417" y="138"/>
                  </a:cubicBezTo>
                  <a:cubicBezTo>
                    <a:pt x="406" y="138"/>
                    <a:pt x="403" y="98"/>
                    <a:pt x="403" y="90"/>
                  </a:cubicBezTo>
                  <a:cubicBezTo>
                    <a:pt x="403" y="81"/>
                    <a:pt x="418" y="77"/>
                    <a:pt x="395" y="73"/>
                  </a:cubicBezTo>
                  <a:cubicBezTo>
                    <a:pt x="383" y="70"/>
                    <a:pt x="361" y="89"/>
                    <a:pt x="361" y="99"/>
                  </a:cubicBezTo>
                  <a:cubicBezTo>
                    <a:pt x="361" y="111"/>
                    <a:pt x="366" y="119"/>
                    <a:pt x="373" y="125"/>
                  </a:cubicBezTo>
                  <a:cubicBezTo>
                    <a:pt x="388" y="148"/>
                    <a:pt x="352" y="123"/>
                    <a:pt x="339" y="119"/>
                  </a:cubicBezTo>
                  <a:cubicBezTo>
                    <a:pt x="302" y="110"/>
                    <a:pt x="314" y="122"/>
                    <a:pt x="314" y="124"/>
                  </a:cubicBezTo>
                  <a:cubicBezTo>
                    <a:pt x="312" y="144"/>
                    <a:pt x="304" y="128"/>
                    <a:pt x="299" y="128"/>
                  </a:cubicBezTo>
                  <a:cubicBezTo>
                    <a:pt x="290" y="128"/>
                    <a:pt x="273" y="139"/>
                    <a:pt x="261" y="133"/>
                  </a:cubicBezTo>
                  <a:cubicBezTo>
                    <a:pt x="255" y="118"/>
                    <a:pt x="214" y="153"/>
                    <a:pt x="204" y="153"/>
                  </a:cubicBezTo>
                  <a:cubicBezTo>
                    <a:pt x="201" y="153"/>
                    <a:pt x="196" y="151"/>
                    <a:pt x="197" y="148"/>
                  </a:cubicBezTo>
                  <a:cubicBezTo>
                    <a:pt x="202" y="137"/>
                    <a:pt x="196" y="114"/>
                    <a:pt x="184" y="149"/>
                  </a:cubicBezTo>
                  <a:cubicBezTo>
                    <a:pt x="183" y="151"/>
                    <a:pt x="188" y="152"/>
                    <a:pt x="188" y="157"/>
                  </a:cubicBezTo>
                  <a:cubicBezTo>
                    <a:pt x="188" y="166"/>
                    <a:pt x="174" y="160"/>
                    <a:pt x="166" y="162"/>
                  </a:cubicBezTo>
                  <a:cubicBezTo>
                    <a:pt x="159" y="165"/>
                    <a:pt x="162" y="190"/>
                    <a:pt x="131" y="177"/>
                  </a:cubicBezTo>
                  <a:cubicBezTo>
                    <a:pt x="131" y="187"/>
                    <a:pt x="131" y="187"/>
                    <a:pt x="131" y="187"/>
                  </a:cubicBezTo>
                  <a:cubicBezTo>
                    <a:pt x="116" y="186"/>
                    <a:pt x="118" y="170"/>
                    <a:pt x="112" y="162"/>
                  </a:cubicBezTo>
                  <a:cubicBezTo>
                    <a:pt x="124" y="162"/>
                    <a:pt x="130" y="162"/>
                    <a:pt x="141" y="165"/>
                  </a:cubicBezTo>
                  <a:cubicBezTo>
                    <a:pt x="156" y="169"/>
                    <a:pt x="187" y="150"/>
                    <a:pt x="141" y="136"/>
                  </a:cubicBezTo>
                  <a:cubicBezTo>
                    <a:pt x="127" y="132"/>
                    <a:pt x="98" y="117"/>
                    <a:pt x="89" y="117"/>
                  </a:cubicBezTo>
                  <a:cubicBezTo>
                    <a:pt x="89" y="117"/>
                    <a:pt x="88" y="116"/>
                    <a:pt x="82" y="117"/>
                  </a:cubicBezTo>
                  <a:cubicBezTo>
                    <a:pt x="78" y="120"/>
                    <a:pt x="69" y="125"/>
                    <a:pt x="69" y="131"/>
                  </a:cubicBezTo>
                  <a:cubicBezTo>
                    <a:pt x="69" y="136"/>
                    <a:pt x="78" y="135"/>
                    <a:pt x="78" y="141"/>
                  </a:cubicBezTo>
                  <a:cubicBezTo>
                    <a:pt x="78" y="146"/>
                    <a:pt x="73" y="148"/>
                    <a:pt x="73" y="152"/>
                  </a:cubicBezTo>
                  <a:cubicBezTo>
                    <a:pt x="73" y="157"/>
                    <a:pt x="79" y="160"/>
                    <a:pt x="79" y="165"/>
                  </a:cubicBezTo>
                  <a:cubicBezTo>
                    <a:pt x="79" y="169"/>
                    <a:pt x="76" y="170"/>
                    <a:pt x="76" y="173"/>
                  </a:cubicBezTo>
                  <a:cubicBezTo>
                    <a:pt x="76" y="179"/>
                    <a:pt x="84" y="181"/>
                    <a:pt x="84" y="187"/>
                  </a:cubicBezTo>
                  <a:cubicBezTo>
                    <a:pt x="84" y="188"/>
                    <a:pt x="81" y="189"/>
                    <a:pt x="81" y="190"/>
                  </a:cubicBezTo>
                  <a:cubicBezTo>
                    <a:pt x="83" y="194"/>
                    <a:pt x="89" y="195"/>
                    <a:pt x="89" y="201"/>
                  </a:cubicBezTo>
                  <a:cubicBezTo>
                    <a:pt x="89" y="210"/>
                    <a:pt x="71" y="220"/>
                    <a:pt x="65" y="227"/>
                  </a:cubicBezTo>
                  <a:cubicBezTo>
                    <a:pt x="67" y="230"/>
                    <a:pt x="70" y="231"/>
                    <a:pt x="72" y="236"/>
                  </a:cubicBezTo>
                  <a:cubicBezTo>
                    <a:pt x="69" y="238"/>
                    <a:pt x="60" y="242"/>
                    <a:pt x="57" y="242"/>
                  </a:cubicBezTo>
                  <a:cubicBezTo>
                    <a:pt x="52" y="242"/>
                    <a:pt x="49" y="240"/>
                    <a:pt x="43" y="240"/>
                  </a:cubicBezTo>
                  <a:cubicBezTo>
                    <a:pt x="37" y="240"/>
                    <a:pt x="24" y="245"/>
                    <a:pt x="28" y="249"/>
                  </a:cubicBezTo>
                  <a:cubicBezTo>
                    <a:pt x="42" y="262"/>
                    <a:pt x="34" y="266"/>
                    <a:pt x="31" y="266"/>
                  </a:cubicBezTo>
                  <a:cubicBezTo>
                    <a:pt x="26" y="266"/>
                    <a:pt x="25" y="260"/>
                    <a:pt x="20" y="260"/>
                  </a:cubicBezTo>
                  <a:cubicBezTo>
                    <a:pt x="16" y="260"/>
                    <a:pt x="10" y="272"/>
                    <a:pt x="10" y="278"/>
                  </a:cubicBezTo>
                  <a:cubicBezTo>
                    <a:pt x="10" y="289"/>
                    <a:pt x="1" y="287"/>
                    <a:pt x="0" y="296"/>
                  </a:cubicBezTo>
                  <a:cubicBezTo>
                    <a:pt x="4" y="296"/>
                    <a:pt x="7" y="296"/>
                    <a:pt x="10" y="296"/>
                  </a:cubicBezTo>
                  <a:cubicBezTo>
                    <a:pt x="15" y="296"/>
                    <a:pt x="19" y="295"/>
                    <a:pt x="24" y="295"/>
                  </a:cubicBezTo>
                  <a:cubicBezTo>
                    <a:pt x="30" y="295"/>
                    <a:pt x="32" y="305"/>
                    <a:pt x="32" y="311"/>
                  </a:cubicBezTo>
                  <a:cubicBezTo>
                    <a:pt x="32" y="315"/>
                    <a:pt x="29" y="316"/>
                    <a:pt x="29" y="320"/>
                  </a:cubicBezTo>
                  <a:cubicBezTo>
                    <a:pt x="29" y="325"/>
                    <a:pt x="34" y="329"/>
                    <a:pt x="34" y="334"/>
                  </a:cubicBezTo>
                  <a:cubicBezTo>
                    <a:pt x="34" y="337"/>
                    <a:pt x="29" y="338"/>
                    <a:pt x="27" y="340"/>
                  </a:cubicBezTo>
                  <a:cubicBezTo>
                    <a:pt x="24" y="344"/>
                    <a:pt x="23" y="349"/>
                    <a:pt x="23" y="355"/>
                  </a:cubicBezTo>
                  <a:cubicBezTo>
                    <a:pt x="23" y="362"/>
                    <a:pt x="29" y="361"/>
                    <a:pt x="35" y="361"/>
                  </a:cubicBezTo>
                  <a:cubicBezTo>
                    <a:pt x="43" y="361"/>
                    <a:pt x="47" y="357"/>
                    <a:pt x="54" y="357"/>
                  </a:cubicBezTo>
                  <a:cubicBezTo>
                    <a:pt x="61" y="357"/>
                    <a:pt x="60" y="371"/>
                    <a:pt x="66" y="371"/>
                  </a:cubicBezTo>
                  <a:cubicBezTo>
                    <a:pt x="66" y="382"/>
                    <a:pt x="66" y="382"/>
                    <a:pt x="66" y="382"/>
                  </a:cubicBezTo>
                  <a:cubicBezTo>
                    <a:pt x="66" y="383"/>
                    <a:pt x="67" y="383"/>
                    <a:pt x="68" y="384"/>
                  </a:cubicBezTo>
                  <a:cubicBezTo>
                    <a:pt x="69" y="385"/>
                    <a:pt x="69" y="385"/>
                    <a:pt x="69" y="385"/>
                  </a:cubicBezTo>
                  <a:cubicBezTo>
                    <a:pt x="70" y="385"/>
                    <a:pt x="74" y="384"/>
                    <a:pt x="76" y="384"/>
                  </a:cubicBezTo>
                  <a:cubicBezTo>
                    <a:pt x="81" y="382"/>
                    <a:pt x="82" y="375"/>
                    <a:pt x="88" y="375"/>
                  </a:cubicBezTo>
                  <a:cubicBezTo>
                    <a:pt x="93" y="375"/>
                    <a:pt x="105" y="395"/>
                    <a:pt x="109" y="395"/>
                  </a:cubicBezTo>
                  <a:cubicBezTo>
                    <a:pt x="113" y="395"/>
                    <a:pt x="126" y="389"/>
                    <a:pt x="128" y="387"/>
                  </a:cubicBezTo>
                  <a:cubicBezTo>
                    <a:pt x="127" y="387"/>
                    <a:pt x="120" y="386"/>
                    <a:pt x="120" y="386"/>
                  </a:cubicBezTo>
                  <a:cubicBezTo>
                    <a:pt x="119" y="386"/>
                    <a:pt x="116" y="385"/>
                    <a:pt x="116" y="382"/>
                  </a:cubicBezTo>
                  <a:cubicBezTo>
                    <a:pt x="116" y="380"/>
                    <a:pt x="135" y="373"/>
                    <a:pt x="143" y="370"/>
                  </a:cubicBezTo>
                  <a:cubicBezTo>
                    <a:pt x="143" y="370"/>
                    <a:pt x="139" y="374"/>
                    <a:pt x="138" y="374"/>
                  </a:cubicBezTo>
                  <a:cubicBezTo>
                    <a:pt x="138" y="376"/>
                    <a:pt x="146" y="383"/>
                    <a:pt x="130" y="387"/>
                  </a:cubicBezTo>
                  <a:cubicBezTo>
                    <a:pt x="137" y="403"/>
                    <a:pt x="168" y="400"/>
                    <a:pt x="168" y="421"/>
                  </a:cubicBezTo>
                  <a:cubicBezTo>
                    <a:pt x="169" y="421"/>
                    <a:pt x="169" y="421"/>
                    <a:pt x="169" y="421"/>
                  </a:cubicBezTo>
                  <a:cubicBezTo>
                    <a:pt x="164" y="423"/>
                    <a:pt x="161" y="427"/>
                    <a:pt x="155" y="427"/>
                  </a:cubicBezTo>
                  <a:cubicBezTo>
                    <a:pt x="140" y="427"/>
                    <a:pt x="140" y="427"/>
                    <a:pt x="140" y="427"/>
                  </a:cubicBezTo>
                  <a:cubicBezTo>
                    <a:pt x="137" y="426"/>
                    <a:pt x="127" y="425"/>
                    <a:pt x="127" y="421"/>
                  </a:cubicBezTo>
                  <a:cubicBezTo>
                    <a:pt x="120" y="421"/>
                    <a:pt x="121" y="417"/>
                    <a:pt x="113" y="417"/>
                  </a:cubicBezTo>
                  <a:cubicBezTo>
                    <a:pt x="109" y="417"/>
                    <a:pt x="101" y="418"/>
                    <a:pt x="98" y="420"/>
                  </a:cubicBezTo>
                  <a:cubicBezTo>
                    <a:pt x="95" y="422"/>
                    <a:pt x="90" y="425"/>
                    <a:pt x="87" y="425"/>
                  </a:cubicBezTo>
                  <a:cubicBezTo>
                    <a:pt x="78" y="425"/>
                    <a:pt x="78" y="425"/>
                    <a:pt x="78" y="425"/>
                  </a:cubicBezTo>
                  <a:cubicBezTo>
                    <a:pt x="77" y="425"/>
                    <a:pt x="72" y="424"/>
                    <a:pt x="72" y="426"/>
                  </a:cubicBezTo>
                  <a:cubicBezTo>
                    <a:pt x="72" y="428"/>
                    <a:pt x="73" y="427"/>
                    <a:pt x="74" y="430"/>
                  </a:cubicBezTo>
                  <a:cubicBezTo>
                    <a:pt x="69" y="432"/>
                    <a:pt x="50" y="430"/>
                    <a:pt x="50" y="439"/>
                  </a:cubicBezTo>
                  <a:cubicBezTo>
                    <a:pt x="50" y="440"/>
                    <a:pt x="52" y="440"/>
                    <a:pt x="54" y="440"/>
                  </a:cubicBezTo>
                  <a:cubicBezTo>
                    <a:pt x="54" y="441"/>
                    <a:pt x="54" y="441"/>
                    <a:pt x="54" y="443"/>
                  </a:cubicBezTo>
                  <a:cubicBezTo>
                    <a:pt x="54" y="448"/>
                    <a:pt x="51" y="448"/>
                    <a:pt x="49" y="450"/>
                  </a:cubicBezTo>
                  <a:cubicBezTo>
                    <a:pt x="52" y="452"/>
                    <a:pt x="55" y="452"/>
                    <a:pt x="58" y="455"/>
                  </a:cubicBezTo>
                  <a:cubicBezTo>
                    <a:pt x="55" y="458"/>
                    <a:pt x="63" y="462"/>
                    <a:pt x="64" y="463"/>
                  </a:cubicBezTo>
                  <a:cubicBezTo>
                    <a:pt x="64" y="464"/>
                    <a:pt x="63" y="465"/>
                    <a:pt x="62" y="465"/>
                  </a:cubicBezTo>
                  <a:cubicBezTo>
                    <a:pt x="65" y="465"/>
                    <a:pt x="65" y="465"/>
                    <a:pt x="65" y="465"/>
                  </a:cubicBezTo>
                  <a:cubicBezTo>
                    <a:pt x="70" y="463"/>
                    <a:pt x="73" y="470"/>
                    <a:pt x="78" y="470"/>
                  </a:cubicBezTo>
                  <a:cubicBezTo>
                    <a:pt x="83" y="470"/>
                    <a:pt x="82" y="464"/>
                    <a:pt x="88" y="464"/>
                  </a:cubicBezTo>
                  <a:cubicBezTo>
                    <a:pt x="93" y="464"/>
                    <a:pt x="96" y="470"/>
                    <a:pt x="101" y="470"/>
                  </a:cubicBezTo>
                  <a:cubicBezTo>
                    <a:pt x="109" y="470"/>
                    <a:pt x="110" y="467"/>
                    <a:pt x="115" y="464"/>
                  </a:cubicBezTo>
                  <a:cubicBezTo>
                    <a:pt x="116" y="465"/>
                    <a:pt x="117" y="466"/>
                    <a:pt x="120" y="466"/>
                  </a:cubicBezTo>
                  <a:cubicBezTo>
                    <a:pt x="122" y="466"/>
                    <a:pt x="123" y="464"/>
                    <a:pt x="125" y="463"/>
                  </a:cubicBezTo>
                  <a:cubicBezTo>
                    <a:pt x="125" y="466"/>
                    <a:pt x="125" y="466"/>
                    <a:pt x="125" y="466"/>
                  </a:cubicBezTo>
                  <a:cubicBezTo>
                    <a:pt x="125" y="467"/>
                    <a:pt x="123" y="467"/>
                    <a:pt x="123" y="469"/>
                  </a:cubicBezTo>
                  <a:cubicBezTo>
                    <a:pt x="123" y="472"/>
                    <a:pt x="125" y="475"/>
                    <a:pt x="125" y="480"/>
                  </a:cubicBezTo>
                  <a:cubicBezTo>
                    <a:pt x="125" y="486"/>
                    <a:pt x="119" y="487"/>
                    <a:pt x="118" y="493"/>
                  </a:cubicBezTo>
                  <a:cubicBezTo>
                    <a:pt x="116" y="498"/>
                    <a:pt x="115" y="501"/>
                    <a:pt x="113" y="507"/>
                  </a:cubicBezTo>
                  <a:cubicBezTo>
                    <a:pt x="113" y="508"/>
                    <a:pt x="111" y="508"/>
                    <a:pt x="111" y="510"/>
                  </a:cubicBezTo>
                  <a:cubicBezTo>
                    <a:pt x="117" y="523"/>
                    <a:pt x="117" y="523"/>
                    <a:pt x="117" y="523"/>
                  </a:cubicBezTo>
                  <a:cubicBezTo>
                    <a:pt x="117" y="527"/>
                    <a:pt x="115" y="532"/>
                    <a:pt x="115" y="535"/>
                  </a:cubicBezTo>
                  <a:cubicBezTo>
                    <a:pt x="115" y="536"/>
                    <a:pt x="119" y="540"/>
                    <a:pt x="120" y="541"/>
                  </a:cubicBezTo>
                  <a:cubicBezTo>
                    <a:pt x="123" y="546"/>
                    <a:pt x="126" y="550"/>
                    <a:pt x="129" y="554"/>
                  </a:cubicBezTo>
                  <a:cubicBezTo>
                    <a:pt x="130" y="556"/>
                    <a:pt x="132" y="558"/>
                    <a:pt x="133" y="561"/>
                  </a:cubicBezTo>
                  <a:cubicBezTo>
                    <a:pt x="133" y="562"/>
                    <a:pt x="133" y="566"/>
                    <a:pt x="134" y="568"/>
                  </a:cubicBezTo>
                  <a:cubicBezTo>
                    <a:pt x="135" y="569"/>
                    <a:pt x="138" y="568"/>
                    <a:pt x="140" y="569"/>
                  </a:cubicBezTo>
                  <a:cubicBezTo>
                    <a:pt x="140" y="570"/>
                    <a:pt x="142" y="572"/>
                    <a:pt x="143" y="573"/>
                  </a:cubicBezTo>
                  <a:cubicBezTo>
                    <a:pt x="144" y="578"/>
                    <a:pt x="148" y="579"/>
                    <a:pt x="148" y="585"/>
                  </a:cubicBezTo>
                  <a:cubicBezTo>
                    <a:pt x="148" y="595"/>
                    <a:pt x="150" y="600"/>
                    <a:pt x="159" y="603"/>
                  </a:cubicBezTo>
                  <a:cubicBezTo>
                    <a:pt x="159" y="609"/>
                    <a:pt x="167" y="618"/>
                    <a:pt x="170" y="621"/>
                  </a:cubicBezTo>
                  <a:cubicBezTo>
                    <a:pt x="173" y="624"/>
                    <a:pt x="178" y="626"/>
                    <a:pt x="176" y="632"/>
                  </a:cubicBezTo>
                  <a:cubicBezTo>
                    <a:pt x="176" y="635"/>
                    <a:pt x="174" y="640"/>
                    <a:pt x="177" y="640"/>
                  </a:cubicBezTo>
                  <a:cubicBezTo>
                    <a:pt x="177" y="645"/>
                    <a:pt x="179" y="649"/>
                    <a:pt x="181" y="653"/>
                  </a:cubicBezTo>
                  <a:cubicBezTo>
                    <a:pt x="183" y="656"/>
                    <a:pt x="181" y="656"/>
                    <a:pt x="182" y="656"/>
                  </a:cubicBezTo>
                  <a:cubicBezTo>
                    <a:pt x="182" y="657"/>
                    <a:pt x="189" y="660"/>
                    <a:pt x="190" y="660"/>
                  </a:cubicBezTo>
                  <a:cubicBezTo>
                    <a:pt x="192" y="659"/>
                    <a:pt x="192" y="659"/>
                    <a:pt x="192" y="659"/>
                  </a:cubicBezTo>
                  <a:cubicBezTo>
                    <a:pt x="197" y="659"/>
                    <a:pt x="198" y="657"/>
                    <a:pt x="203" y="654"/>
                  </a:cubicBezTo>
                  <a:cubicBezTo>
                    <a:pt x="211" y="654"/>
                    <a:pt x="211" y="654"/>
                    <a:pt x="211" y="654"/>
                  </a:cubicBezTo>
                  <a:cubicBezTo>
                    <a:pt x="215" y="652"/>
                    <a:pt x="225" y="645"/>
                    <a:pt x="229" y="644"/>
                  </a:cubicBezTo>
                  <a:cubicBezTo>
                    <a:pt x="235" y="642"/>
                    <a:pt x="244" y="640"/>
                    <a:pt x="250" y="638"/>
                  </a:cubicBezTo>
                  <a:cubicBezTo>
                    <a:pt x="249" y="637"/>
                    <a:pt x="249" y="636"/>
                    <a:pt x="249" y="635"/>
                  </a:cubicBezTo>
                  <a:cubicBezTo>
                    <a:pt x="249" y="629"/>
                    <a:pt x="265" y="626"/>
                    <a:pt x="272" y="625"/>
                  </a:cubicBezTo>
                  <a:cubicBezTo>
                    <a:pt x="272" y="622"/>
                    <a:pt x="278" y="617"/>
                    <a:pt x="280" y="617"/>
                  </a:cubicBezTo>
                  <a:cubicBezTo>
                    <a:pt x="284" y="617"/>
                    <a:pt x="284" y="610"/>
                    <a:pt x="288" y="610"/>
                  </a:cubicBezTo>
                  <a:cubicBezTo>
                    <a:pt x="291" y="610"/>
                    <a:pt x="291" y="605"/>
                    <a:pt x="292" y="602"/>
                  </a:cubicBezTo>
                  <a:cubicBezTo>
                    <a:pt x="293" y="599"/>
                    <a:pt x="296" y="598"/>
                    <a:pt x="300" y="598"/>
                  </a:cubicBezTo>
                  <a:cubicBezTo>
                    <a:pt x="300" y="592"/>
                    <a:pt x="308" y="589"/>
                    <a:pt x="308" y="583"/>
                  </a:cubicBezTo>
                  <a:cubicBezTo>
                    <a:pt x="308" y="581"/>
                    <a:pt x="304" y="582"/>
                    <a:pt x="302" y="579"/>
                  </a:cubicBezTo>
                  <a:cubicBezTo>
                    <a:pt x="302" y="579"/>
                    <a:pt x="302" y="579"/>
                    <a:pt x="302" y="579"/>
                  </a:cubicBezTo>
                  <a:cubicBezTo>
                    <a:pt x="301" y="578"/>
                    <a:pt x="300" y="574"/>
                    <a:pt x="297" y="573"/>
                  </a:cubicBezTo>
                  <a:cubicBezTo>
                    <a:pt x="289" y="571"/>
                    <a:pt x="284" y="569"/>
                    <a:pt x="281" y="562"/>
                  </a:cubicBezTo>
                  <a:cubicBezTo>
                    <a:pt x="281" y="552"/>
                    <a:pt x="281" y="552"/>
                    <a:pt x="281" y="552"/>
                  </a:cubicBezTo>
                  <a:cubicBezTo>
                    <a:pt x="271" y="559"/>
                    <a:pt x="270" y="570"/>
                    <a:pt x="251" y="570"/>
                  </a:cubicBezTo>
                  <a:cubicBezTo>
                    <a:pt x="247" y="570"/>
                    <a:pt x="240" y="568"/>
                    <a:pt x="240" y="564"/>
                  </a:cubicBezTo>
                  <a:cubicBezTo>
                    <a:pt x="240" y="561"/>
                    <a:pt x="242" y="559"/>
                    <a:pt x="242" y="556"/>
                  </a:cubicBezTo>
                  <a:cubicBezTo>
                    <a:pt x="242" y="555"/>
                    <a:pt x="242" y="554"/>
                    <a:pt x="242" y="553"/>
                  </a:cubicBezTo>
                  <a:cubicBezTo>
                    <a:pt x="239" y="554"/>
                    <a:pt x="240" y="557"/>
                    <a:pt x="237" y="558"/>
                  </a:cubicBezTo>
                  <a:cubicBezTo>
                    <a:pt x="236" y="555"/>
                    <a:pt x="235" y="555"/>
                    <a:pt x="235" y="552"/>
                  </a:cubicBezTo>
                  <a:cubicBezTo>
                    <a:pt x="228" y="550"/>
                    <a:pt x="221" y="539"/>
                    <a:pt x="219" y="533"/>
                  </a:cubicBezTo>
                  <a:cubicBezTo>
                    <a:pt x="219" y="531"/>
                    <a:pt x="219" y="529"/>
                    <a:pt x="219" y="527"/>
                  </a:cubicBezTo>
                  <a:cubicBezTo>
                    <a:pt x="219" y="523"/>
                    <a:pt x="220" y="518"/>
                    <a:pt x="224" y="518"/>
                  </a:cubicBezTo>
                  <a:cubicBezTo>
                    <a:pt x="232" y="518"/>
                    <a:pt x="238" y="526"/>
                    <a:pt x="241" y="532"/>
                  </a:cubicBezTo>
                  <a:cubicBezTo>
                    <a:pt x="241" y="533"/>
                    <a:pt x="240" y="535"/>
                    <a:pt x="242" y="537"/>
                  </a:cubicBezTo>
                  <a:cubicBezTo>
                    <a:pt x="245" y="540"/>
                    <a:pt x="249" y="538"/>
                    <a:pt x="252" y="541"/>
                  </a:cubicBezTo>
                  <a:cubicBezTo>
                    <a:pt x="255" y="544"/>
                    <a:pt x="257" y="548"/>
                    <a:pt x="262" y="549"/>
                  </a:cubicBezTo>
                  <a:cubicBezTo>
                    <a:pt x="275" y="549"/>
                    <a:pt x="275" y="549"/>
                    <a:pt x="275" y="549"/>
                  </a:cubicBezTo>
                  <a:cubicBezTo>
                    <a:pt x="277" y="547"/>
                    <a:pt x="278" y="545"/>
                    <a:pt x="281" y="545"/>
                  </a:cubicBezTo>
                  <a:cubicBezTo>
                    <a:pt x="287" y="545"/>
                    <a:pt x="287" y="553"/>
                    <a:pt x="289" y="555"/>
                  </a:cubicBezTo>
                  <a:cubicBezTo>
                    <a:pt x="289" y="556"/>
                    <a:pt x="297" y="558"/>
                    <a:pt x="299" y="558"/>
                  </a:cubicBezTo>
                  <a:cubicBezTo>
                    <a:pt x="306" y="558"/>
                    <a:pt x="318" y="561"/>
                    <a:pt x="323" y="561"/>
                  </a:cubicBezTo>
                  <a:cubicBezTo>
                    <a:pt x="323" y="561"/>
                    <a:pt x="324" y="561"/>
                    <a:pt x="324" y="561"/>
                  </a:cubicBezTo>
                  <a:cubicBezTo>
                    <a:pt x="334" y="560"/>
                    <a:pt x="334" y="560"/>
                    <a:pt x="334" y="560"/>
                  </a:cubicBezTo>
                  <a:cubicBezTo>
                    <a:pt x="334" y="560"/>
                    <a:pt x="335" y="559"/>
                    <a:pt x="336" y="559"/>
                  </a:cubicBezTo>
                  <a:cubicBezTo>
                    <a:pt x="343" y="560"/>
                    <a:pt x="343" y="560"/>
                    <a:pt x="343" y="560"/>
                  </a:cubicBezTo>
                  <a:cubicBezTo>
                    <a:pt x="346" y="560"/>
                    <a:pt x="347" y="558"/>
                    <a:pt x="350" y="558"/>
                  </a:cubicBezTo>
                  <a:cubicBezTo>
                    <a:pt x="353" y="558"/>
                    <a:pt x="355" y="558"/>
                    <a:pt x="358" y="559"/>
                  </a:cubicBezTo>
                  <a:cubicBezTo>
                    <a:pt x="361" y="560"/>
                    <a:pt x="363" y="566"/>
                    <a:pt x="365" y="569"/>
                  </a:cubicBezTo>
                  <a:cubicBezTo>
                    <a:pt x="368" y="573"/>
                    <a:pt x="376" y="578"/>
                    <a:pt x="381" y="578"/>
                  </a:cubicBezTo>
                  <a:cubicBezTo>
                    <a:pt x="383" y="578"/>
                    <a:pt x="385" y="578"/>
                    <a:pt x="387" y="579"/>
                  </a:cubicBezTo>
                  <a:cubicBezTo>
                    <a:pt x="386" y="580"/>
                    <a:pt x="386" y="582"/>
                    <a:pt x="384" y="583"/>
                  </a:cubicBezTo>
                  <a:cubicBezTo>
                    <a:pt x="381" y="584"/>
                    <a:pt x="379" y="582"/>
                    <a:pt x="377" y="584"/>
                  </a:cubicBezTo>
                  <a:cubicBezTo>
                    <a:pt x="381" y="588"/>
                    <a:pt x="384" y="596"/>
                    <a:pt x="393" y="596"/>
                  </a:cubicBezTo>
                  <a:cubicBezTo>
                    <a:pt x="400" y="596"/>
                    <a:pt x="400" y="587"/>
                    <a:pt x="403" y="584"/>
                  </a:cubicBezTo>
                  <a:cubicBezTo>
                    <a:pt x="406" y="584"/>
                    <a:pt x="406" y="584"/>
                    <a:pt x="406" y="584"/>
                  </a:cubicBezTo>
                  <a:cubicBezTo>
                    <a:pt x="406" y="585"/>
                    <a:pt x="404" y="587"/>
                    <a:pt x="404" y="587"/>
                  </a:cubicBezTo>
                  <a:cubicBezTo>
                    <a:pt x="404" y="591"/>
                    <a:pt x="407" y="594"/>
                    <a:pt x="407" y="598"/>
                  </a:cubicBezTo>
                  <a:cubicBezTo>
                    <a:pt x="407" y="601"/>
                    <a:pt x="405" y="602"/>
                    <a:pt x="405" y="606"/>
                  </a:cubicBezTo>
                  <a:cubicBezTo>
                    <a:pt x="405" y="606"/>
                    <a:pt x="405" y="606"/>
                    <a:pt x="405" y="606"/>
                  </a:cubicBezTo>
                  <a:cubicBezTo>
                    <a:pt x="405" y="606"/>
                    <a:pt x="406" y="608"/>
                    <a:pt x="406" y="609"/>
                  </a:cubicBezTo>
                  <a:cubicBezTo>
                    <a:pt x="406" y="614"/>
                    <a:pt x="409" y="619"/>
                    <a:pt x="410" y="625"/>
                  </a:cubicBezTo>
                  <a:cubicBezTo>
                    <a:pt x="412" y="630"/>
                    <a:pt x="417" y="639"/>
                    <a:pt x="418" y="643"/>
                  </a:cubicBezTo>
                  <a:cubicBezTo>
                    <a:pt x="419" y="646"/>
                    <a:pt x="419" y="648"/>
                    <a:pt x="422" y="652"/>
                  </a:cubicBezTo>
                  <a:cubicBezTo>
                    <a:pt x="424" y="655"/>
                    <a:pt x="422" y="658"/>
                    <a:pt x="425" y="662"/>
                  </a:cubicBezTo>
                  <a:cubicBezTo>
                    <a:pt x="426" y="664"/>
                    <a:pt x="429" y="667"/>
                    <a:pt x="431" y="671"/>
                  </a:cubicBezTo>
                  <a:cubicBezTo>
                    <a:pt x="432" y="676"/>
                    <a:pt x="435" y="682"/>
                    <a:pt x="438" y="688"/>
                  </a:cubicBezTo>
                  <a:cubicBezTo>
                    <a:pt x="438" y="689"/>
                    <a:pt x="439" y="691"/>
                    <a:pt x="440" y="691"/>
                  </a:cubicBezTo>
                  <a:cubicBezTo>
                    <a:pt x="440" y="692"/>
                    <a:pt x="442" y="693"/>
                    <a:pt x="444" y="693"/>
                  </a:cubicBezTo>
                  <a:cubicBezTo>
                    <a:pt x="446" y="693"/>
                    <a:pt x="446" y="690"/>
                    <a:pt x="448" y="688"/>
                  </a:cubicBezTo>
                  <a:cubicBezTo>
                    <a:pt x="449" y="685"/>
                    <a:pt x="449" y="686"/>
                    <a:pt x="453" y="685"/>
                  </a:cubicBezTo>
                  <a:cubicBezTo>
                    <a:pt x="455" y="684"/>
                    <a:pt x="454" y="677"/>
                    <a:pt x="458" y="676"/>
                  </a:cubicBezTo>
                  <a:cubicBezTo>
                    <a:pt x="459" y="675"/>
                    <a:pt x="461" y="675"/>
                    <a:pt x="461" y="675"/>
                  </a:cubicBezTo>
                  <a:cubicBezTo>
                    <a:pt x="462" y="674"/>
                    <a:pt x="462" y="674"/>
                    <a:pt x="462" y="674"/>
                  </a:cubicBezTo>
                  <a:cubicBezTo>
                    <a:pt x="461" y="668"/>
                    <a:pt x="461" y="668"/>
                    <a:pt x="461" y="668"/>
                  </a:cubicBezTo>
                  <a:cubicBezTo>
                    <a:pt x="461" y="663"/>
                    <a:pt x="464" y="658"/>
                    <a:pt x="464" y="652"/>
                  </a:cubicBezTo>
                  <a:cubicBezTo>
                    <a:pt x="464" y="648"/>
                    <a:pt x="462" y="645"/>
                    <a:pt x="462" y="640"/>
                  </a:cubicBezTo>
                  <a:cubicBezTo>
                    <a:pt x="462" y="635"/>
                    <a:pt x="468" y="634"/>
                    <a:pt x="472" y="632"/>
                  </a:cubicBezTo>
                  <a:cubicBezTo>
                    <a:pt x="474" y="632"/>
                    <a:pt x="477" y="629"/>
                    <a:pt x="479" y="626"/>
                  </a:cubicBezTo>
                  <a:cubicBezTo>
                    <a:pt x="485" y="621"/>
                    <a:pt x="489" y="616"/>
                    <a:pt x="495" y="611"/>
                  </a:cubicBezTo>
                  <a:cubicBezTo>
                    <a:pt x="499" y="607"/>
                    <a:pt x="507" y="605"/>
                    <a:pt x="512" y="601"/>
                  </a:cubicBezTo>
                  <a:cubicBezTo>
                    <a:pt x="514" y="598"/>
                    <a:pt x="514" y="595"/>
                    <a:pt x="515" y="592"/>
                  </a:cubicBezTo>
                  <a:cubicBezTo>
                    <a:pt x="516" y="589"/>
                    <a:pt x="522" y="589"/>
                    <a:pt x="523" y="585"/>
                  </a:cubicBezTo>
                  <a:cubicBezTo>
                    <a:pt x="526" y="586"/>
                    <a:pt x="526" y="588"/>
                    <a:pt x="530" y="588"/>
                  </a:cubicBezTo>
                  <a:cubicBezTo>
                    <a:pt x="537" y="588"/>
                    <a:pt x="545" y="586"/>
                    <a:pt x="545" y="578"/>
                  </a:cubicBezTo>
                  <a:cubicBezTo>
                    <a:pt x="549" y="579"/>
                    <a:pt x="553" y="581"/>
                    <a:pt x="554" y="584"/>
                  </a:cubicBezTo>
                  <a:cubicBezTo>
                    <a:pt x="555" y="587"/>
                    <a:pt x="555" y="592"/>
                    <a:pt x="557" y="595"/>
                  </a:cubicBezTo>
                  <a:cubicBezTo>
                    <a:pt x="559" y="598"/>
                    <a:pt x="562" y="600"/>
                    <a:pt x="566" y="603"/>
                  </a:cubicBezTo>
                  <a:cubicBezTo>
                    <a:pt x="569" y="607"/>
                    <a:pt x="572" y="612"/>
                    <a:pt x="574" y="617"/>
                  </a:cubicBezTo>
                  <a:cubicBezTo>
                    <a:pt x="574" y="619"/>
                    <a:pt x="575" y="619"/>
                    <a:pt x="575" y="621"/>
                  </a:cubicBezTo>
                  <a:cubicBezTo>
                    <a:pt x="575" y="624"/>
                    <a:pt x="574" y="625"/>
                    <a:pt x="574" y="629"/>
                  </a:cubicBezTo>
                  <a:cubicBezTo>
                    <a:pt x="574" y="632"/>
                    <a:pt x="574" y="635"/>
                    <a:pt x="578" y="635"/>
                  </a:cubicBezTo>
                  <a:cubicBezTo>
                    <a:pt x="586" y="635"/>
                    <a:pt x="588" y="627"/>
                    <a:pt x="592" y="623"/>
                  </a:cubicBezTo>
                  <a:cubicBezTo>
                    <a:pt x="594" y="625"/>
                    <a:pt x="593" y="626"/>
                    <a:pt x="595" y="627"/>
                  </a:cubicBezTo>
                  <a:cubicBezTo>
                    <a:pt x="595" y="628"/>
                    <a:pt x="597" y="627"/>
                    <a:pt x="598" y="629"/>
                  </a:cubicBezTo>
                  <a:cubicBezTo>
                    <a:pt x="601" y="632"/>
                    <a:pt x="596" y="640"/>
                    <a:pt x="600" y="640"/>
                  </a:cubicBezTo>
                  <a:cubicBezTo>
                    <a:pt x="600" y="649"/>
                    <a:pt x="607" y="656"/>
                    <a:pt x="607" y="667"/>
                  </a:cubicBezTo>
                  <a:cubicBezTo>
                    <a:pt x="607" y="670"/>
                    <a:pt x="605" y="676"/>
                    <a:pt x="607" y="677"/>
                  </a:cubicBezTo>
                  <a:cubicBezTo>
                    <a:pt x="606" y="677"/>
                    <a:pt x="606" y="677"/>
                    <a:pt x="606" y="677"/>
                  </a:cubicBezTo>
                  <a:cubicBezTo>
                    <a:pt x="606" y="677"/>
                    <a:pt x="606" y="677"/>
                    <a:pt x="606" y="677"/>
                  </a:cubicBezTo>
                  <a:cubicBezTo>
                    <a:pt x="605" y="681"/>
                    <a:pt x="604" y="684"/>
                    <a:pt x="604" y="687"/>
                  </a:cubicBezTo>
                  <a:cubicBezTo>
                    <a:pt x="604" y="688"/>
                    <a:pt x="604" y="689"/>
                    <a:pt x="604" y="689"/>
                  </a:cubicBezTo>
                  <a:cubicBezTo>
                    <a:pt x="607" y="691"/>
                    <a:pt x="605" y="689"/>
                    <a:pt x="608" y="689"/>
                  </a:cubicBezTo>
                  <a:cubicBezTo>
                    <a:pt x="612" y="689"/>
                    <a:pt x="614" y="698"/>
                    <a:pt x="616" y="702"/>
                  </a:cubicBezTo>
                  <a:cubicBezTo>
                    <a:pt x="619" y="708"/>
                    <a:pt x="619" y="714"/>
                    <a:pt x="622" y="721"/>
                  </a:cubicBezTo>
                  <a:cubicBezTo>
                    <a:pt x="625" y="730"/>
                    <a:pt x="632" y="738"/>
                    <a:pt x="641" y="741"/>
                  </a:cubicBezTo>
                  <a:cubicBezTo>
                    <a:pt x="642" y="741"/>
                    <a:pt x="643" y="743"/>
                    <a:pt x="645" y="743"/>
                  </a:cubicBezTo>
                  <a:cubicBezTo>
                    <a:pt x="646" y="743"/>
                    <a:pt x="646" y="742"/>
                    <a:pt x="647" y="742"/>
                  </a:cubicBezTo>
                  <a:cubicBezTo>
                    <a:pt x="648" y="742"/>
                    <a:pt x="649" y="742"/>
                    <a:pt x="651" y="742"/>
                  </a:cubicBezTo>
                  <a:cubicBezTo>
                    <a:pt x="649" y="739"/>
                    <a:pt x="649" y="738"/>
                    <a:pt x="648" y="734"/>
                  </a:cubicBezTo>
                  <a:cubicBezTo>
                    <a:pt x="647" y="731"/>
                    <a:pt x="643" y="729"/>
                    <a:pt x="643" y="725"/>
                  </a:cubicBezTo>
                  <a:cubicBezTo>
                    <a:pt x="643" y="722"/>
                    <a:pt x="644" y="722"/>
                    <a:pt x="644" y="720"/>
                  </a:cubicBezTo>
                  <a:cubicBezTo>
                    <a:pt x="644" y="706"/>
                    <a:pt x="628" y="705"/>
                    <a:pt x="621" y="698"/>
                  </a:cubicBezTo>
                  <a:cubicBezTo>
                    <a:pt x="619" y="696"/>
                    <a:pt x="619" y="691"/>
                    <a:pt x="618" y="689"/>
                  </a:cubicBezTo>
                  <a:cubicBezTo>
                    <a:pt x="618" y="689"/>
                    <a:pt x="618" y="689"/>
                    <a:pt x="618" y="689"/>
                  </a:cubicBezTo>
                  <a:cubicBezTo>
                    <a:pt x="618" y="682"/>
                    <a:pt x="609" y="685"/>
                    <a:pt x="609" y="677"/>
                  </a:cubicBezTo>
                  <a:cubicBezTo>
                    <a:pt x="609" y="669"/>
                    <a:pt x="617" y="667"/>
                    <a:pt x="617" y="659"/>
                  </a:cubicBezTo>
                  <a:cubicBezTo>
                    <a:pt x="617" y="657"/>
                    <a:pt x="616" y="657"/>
                    <a:pt x="616" y="654"/>
                  </a:cubicBezTo>
                  <a:cubicBezTo>
                    <a:pt x="616" y="653"/>
                    <a:pt x="615" y="652"/>
                    <a:pt x="617" y="652"/>
                  </a:cubicBezTo>
                  <a:cubicBezTo>
                    <a:pt x="620" y="652"/>
                    <a:pt x="624" y="652"/>
                    <a:pt x="624" y="655"/>
                  </a:cubicBezTo>
                  <a:cubicBezTo>
                    <a:pt x="624" y="655"/>
                    <a:pt x="625" y="658"/>
                    <a:pt x="626" y="658"/>
                  </a:cubicBezTo>
                  <a:cubicBezTo>
                    <a:pt x="630" y="660"/>
                    <a:pt x="634" y="660"/>
                    <a:pt x="638" y="664"/>
                  </a:cubicBezTo>
                  <a:cubicBezTo>
                    <a:pt x="641" y="667"/>
                    <a:pt x="638" y="671"/>
                    <a:pt x="644" y="671"/>
                  </a:cubicBezTo>
                  <a:cubicBezTo>
                    <a:pt x="644" y="675"/>
                    <a:pt x="649" y="676"/>
                    <a:pt x="653" y="676"/>
                  </a:cubicBezTo>
                  <a:cubicBezTo>
                    <a:pt x="654" y="677"/>
                    <a:pt x="654" y="679"/>
                    <a:pt x="655" y="680"/>
                  </a:cubicBezTo>
                  <a:cubicBezTo>
                    <a:pt x="654" y="681"/>
                    <a:pt x="654" y="682"/>
                    <a:pt x="654" y="684"/>
                  </a:cubicBezTo>
                  <a:cubicBezTo>
                    <a:pt x="654" y="685"/>
                    <a:pt x="655" y="689"/>
                    <a:pt x="656" y="689"/>
                  </a:cubicBezTo>
                  <a:cubicBezTo>
                    <a:pt x="657" y="689"/>
                    <a:pt x="663" y="685"/>
                    <a:pt x="663" y="682"/>
                  </a:cubicBezTo>
                  <a:cubicBezTo>
                    <a:pt x="663" y="679"/>
                    <a:pt x="663" y="679"/>
                    <a:pt x="663" y="679"/>
                  </a:cubicBezTo>
                  <a:cubicBezTo>
                    <a:pt x="663" y="680"/>
                    <a:pt x="663" y="682"/>
                    <a:pt x="664" y="682"/>
                  </a:cubicBezTo>
                  <a:cubicBezTo>
                    <a:pt x="667" y="682"/>
                    <a:pt x="666" y="678"/>
                    <a:pt x="670" y="676"/>
                  </a:cubicBezTo>
                  <a:cubicBezTo>
                    <a:pt x="677" y="673"/>
                    <a:pt x="677" y="670"/>
                    <a:pt x="686" y="668"/>
                  </a:cubicBezTo>
                  <a:cubicBezTo>
                    <a:pt x="686" y="663"/>
                    <a:pt x="689" y="660"/>
                    <a:pt x="689" y="654"/>
                  </a:cubicBezTo>
                  <a:cubicBezTo>
                    <a:pt x="689" y="646"/>
                    <a:pt x="685" y="634"/>
                    <a:pt x="679" y="630"/>
                  </a:cubicBezTo>
                  <a:cubicBezTo>
                    <a:pt x="672" y="626"/>
                    <a:pt x="669" y="619"/>
                    <a:pt x="663" y="613"/>
                  </a:cubicBezTo>
                  <a:cubicBezTo>
                    <a:pt x="662" y="612"/>
                    <a:pt x="660" y="611"/>
                    <a:pt x="660" y="609"/>
                  </a:cubicBezTo>
                  <a:cubicBezTo>
                    <a:pt x="660" y="597"/>
                    <a:pt x="674" y="596"/>
                    <a:pt x="679" y="587"/>
                  </a:cubicBezTo>
                  <a:cubicBezTo>
                    <a:pt x="684" y="589"/>
                    <a:pt x="687" y="588"/>
                    <a:pt x="692" y="590"/>
                  </a:cubicBezTo>
                  <a:cubicBezTo>
                    <a:pt x="692" y="592"/>
                    <a:pt x="691" y="597"/>
                    <a:pt x="693" y="597"/>
                  </a:cubicBezTo>
                  <a:cubicBezTo>
                    <a:pt x="696" y="597"/>
                    <a:pt x="695" y="593"/>
                    <a:pt x="697" y="591"/>
                  </a:cubicBezTo>
                  <a:cubicBezTo>
                    <a:pt x="699" y="589"/>
                    <a:pt x="704" y="589"/>
                    <a:pt x="706" y="588"/>
                  </a:cubicBezTo>
                  <a:cubicBezTo>
                    <a:pt x="711" y="585"/>
                    <a:pt x="717" y="586"/>
                    <a:pt x="720" y="583"/>
                  </a:cubicBezTo>
                  <a:cubicBezTo>
                    <a:pt x="720" y="583"/>
                    <a:pt x="723" y="578"/>
                    <a:pt x="723" y="578"/>
                  </a:cubicBezTo>
                  <a:cubicBezTo>
                    <a:pt x="726" y="578"/>
                    <a:pt x="727" y="580"/>
                    <a:pt x="730" y="580"/>
                  </a:cubicBezTo>
                  <a:cubicBezTo>
                    <a:pt x="742" y="580"/>
                    <a:pt x="745" y="573"/>
                    <a:pt x="753" y="569"/>
                  </a:cubicBezTo>
                  <a:cubicBezTo>
                    <a:pt x="755" y="568"/>
                    <a:pt x="756" y="567"/>
                    <a:pt x="757" y="564"/>
                  </a:cubicBezTo>
                  <a:cubicBezTo>
                    <a:pt x="763" y="564"/>
                    <a:pt x="765" y="554"/>
                    <a:pt x="768" y="549"/>
                  </a:cubicBezTo>
                  <a:cubicBezTo>
                    <a:pt x="769" y="546"/>
                    <a:pt x="777" y="535"/>
                    <a:pt x="781" y="535"/>
                  </a:cubicBezTo>
                  <a:cubicBezTo>
                    <a:pt x="781" y="529"/>
                    <a:pt x="785" y="526"/>
                    <a:pt x="785" y="518"/>
                  </a:cubicBezTo>
                  <a:cubicBezTo>
                    <a:pt x="785" y="507"/>
                    <a:pt x="782" y="503"/>
                    <a:pt x="777" y="496"/>
                  </a:cubicBezTo>
                  <a:cubicBezTo>
                    <a:pt x="776" y="494"/>
                    <a:pt x="776" y="491"/>
                    <a:pt x="774" y="490"/>
                  </a:cubicBezTo>
                  <a:cubicBezTo>
                    <a:pt x="774" y="490"/>
                    <a:pt x="774" y="490"/>
                    <a:pt x="774" y="490"/>
                  </a:cubicBezTo>
                  <a:cubicBezTo>
                    <a:pt x="774" y="490"/>
                    <a:pt x="774" y="490"/>
                    <a:pt x="774" y="490"/>
                  </a:cubicBezTo>
                  <a:cubicBezTo>
                    <a:pt x="773" y="485"/>
                    <a:pt x="773" y="485"/>
                    <a:pt x="773" y="485"/>
                  </a:cubicBezTo>
                  <a:cubicBezTo>
                    <a:pt x="771" y="484"/>
                    <a:pt x="766" y="482"/>
                    <a:pt x="766" y="478"/>
                  </a:cubicBezTo>
                  <a:cubicBezTo>
                    <a:pt x="766" y="475"/>
                    <a:pt x="771" y="475"/>
                    <a:pt x="772" y="472"/>
                  </a:cubicBezTo>
                  <a:cubicBezTo>
                    <a:pt x="774" y="464"/>
                    <a:pt x="786" y="464"/>
                    <a:pt x="791" y="459"/>
                  </a:cubicBezTo>
                  <a:cubicBezTo>
                    <a:pt x="789" y="456"/>
                    <a:pt x="785" y="459"/>
                    <a:pt x="781" y="457"/>
                  </a:cubicBezTo>
                  <a:cubicBezTo>
                    <a:pt x="779" y="456"/>
                    <a:pt x="778" y="454"/>
                    <a:pt x="775" y="454"/>
                  </a:cubicBezTo>
                  <a:cubicBezTo>
                    <a:pt x="773" y="454"/>
                    <a:pt x="773" y="459"/>
                    <a:pt x="771" y="459"/>
                  </a:cubicBezTo>
                  <a:cubicBezTo>
                    <a:pt x="769" y="459"/>
                    <a:pt x="767" y="460"/>
                    <a:pt x="764" y="459"/>
                  </a:cubicBezTo>
                  <a:cubicBezTo>
                    <a:pt x="761" y="457"/>
                    <a:pt x="762" y="454"/>
                    <a:pt x="759" y="452"/>
                  </a:cubicBezTo>
                  <a:cubicBezTo>
                    <a:pt x="758" y="451"/>
                    <a:pt x="753" y="450"/>
                    <a:pt x="753" y="447"/>
                  </a:cubicBezTo>
                  <a:cubicBezTo>
                    <a:pt x="753" y="442"/>
                    <a:pt x="761" y="444"/>
                    <a:pt x="765" y="441"/>
                  </a:cubicBezTo>
                  <a:cubicBezTo>
                    <a:pt x="768" y="439"/>
                    <a:pt x="774" y="435"/>
                    <a:pt x="777" y="431"/>
                  </a:cubicBezTo>
                  <a:cubicBezTo>
                    <a:pt x="777" y="430"/>
                    <a:pt x="778" y="428"/>
                    <a:pt x="781" y="428"/>
                  </a:cubicBezTo>
                  <a:cubicBezTo>
                    <a:pt x="783" y="428"/>
                    <a:pt x="786" y="431"/>
                    <a:pt x="786" y="433"/>
                  </a:cubicBezTo>
                  <a:cubicBezTo>
                    <a:pt x="786" y="437"/>
                    <a:pt x="781" y="439"/>
                    <a:pt x="781" y="444"/>
                  </a:cubicBezTo>
                  <a:cubicBezTo>
                    <a:pt x="788" y="444"/>
                    <a:pt x="795" y="436"/>
                    <a:pt x="803" y="436"/>
                  </a:cubicBezTo>
                  <a:cubicBezTo>
                    <a:pt x="807" y="436"/>
                    <a:pt x="808" y="439"/>
                    <a:pt x="812" y="439"/>
                  </a:cubicBezTo>
                  <a:cubicBezTo>
                    <a:pt x="811" y="441"/>
                    <a:pt x="812" y="441"/>
                    <a:pt x="812" y="444"/>
                  </a:cubicBezTo>
                  <a:cubicBezTo>
                    <a:pt x="812" y="447"/>
                    <a:pt x="809" y="447"/>
                    <a:pt x="809" y="450"/>
                  </a:cubicBezTo>
                  <a:cubicBezTo>
                    <a:pt x="809" y="451"/>
                    <a:pt x="810" y="454"/>
                    <a:pt x="812" y="454"/>
                  </a:cubicBezTo>
                  <a:cubicBezTo>
                    <a:pt x="812" y="454"/>
                    <a:pt x="814" y="453"/>
                    <a:pt x="815" y="453"/>
                  </a:cubicBezTo>
                  <a:cubicBezTo>
                    <a:pt x="819" y="453"/>
                    <a:pt x="823" y="455"/>
                    <a:pt x="823" y="458"/>
                  </a:cubicBezTo>
                  <a:cubicBezTo>
                    <a:pt x="823" y="460"/>
                    <a:pt x="821" y="462"/>
                    <a:pt x="818" y="462"/>
                  </a:cubicBezTo>
                  <a:cubicBezTo>
                    <a:pt x="818" y="464"/>
                    <a:pt x="818" y="464"/>
                    <a:pt x="818" y="464"/>
                  </a:cubicBezTo>
                  <a:cubicBezTo>
                    <a:pt x="819" y="465"/>
                    <a:pt x="820" y="466"/>
                    <a:pt x="821" y="466"/>
                  </a:cubicBezTo>
                  <a:cubicBezTo>
                    <a:pt x="821" y="468"/>
                    <a:pt x="822" y="469"/>
                    <a:pt x="822" y="471"/>
                  </a:cubicBezTo>
                  <a:cubicBezTo>
                    <a:pt x="822" y="472"/>
                    <a:pt x="820" y="475"/>
                    <a:pt x="820" y="477"/>
                  </a:cubicBezTo>
                  <a:cubicBezTo>
                    <a:pt x="820" y="478"/>
                    <a:pt x="820" y="479"/>
                    <a:pt x="821" y="479"/>
                  </a:cubicBezTo>
                  <a:cubicBezTo>
                    <a:pt x="821" y="481"/>
                    <a:pt x="820" y="482"/>
                    <a:pt x="820" y="483"/>
                  </a:cubicBezTo>
                  <a:cubicBezTo>
                    <a:pt x="824" y="483"/>
                    <a:pt x="824" y="483"/>
                    <a:pt x="824" y="483"/>
                  </a:cubicBezTo>
                  <a:cubicBezTo>
                    <a:pt x="825" y="481"/>
                    <a:pt x="826" y="481"/>
                    <a:pt x="829" y="480"/>
                  </a:cubicBezTo>
                  <a:cubicBezTo>
                    <a:pt x="829" y="478"/>
                    <a:pt x="836" y="478"/>
                    <a:pt x="838" y="477"/>
                  </a:cubicBezTo>
                  <a:cubicBezTo>
                    <a:pt x="841" y="476"/>
                    <a:pt x="843" y="473"/>
                    <a:pt x="843" y="467"/>
                  </a:cubicBezTo>
                  <a:cubicBezTo>
                    <a:pt x="843" y="457"/>
                    <a:pt x="839" y="451"/>
                    <a:pt x="833" y="445"/>
                  </a:cubicBezTo>
                  <a:cubicBezTo>
                    <a:pt x="831" y="443"/>
                    <a:pt x="828" y="440"/>
                    <a:pt x="828" y="436"/>
                  </a:cubicBezTo>
                  <a:cubicBezTo>
                    <a:pt x="832" y="436"/>
                    <a:pt x="834" y="434"/>
                    <a:pt x="837" y="432"/>
                  </a:cubicBezTo>
                  <a:cubicBezTo>
                    <a:pt x="838" y="430"/>
                    <a:pt x="843" y="427"/>
                    <a:pt x="844" y="425"/>
                  </a:cubicBezTo>
                  <a:cubicBezTo>
                    <a:pt x="848" y="418"/>
                    <a:pt x="850" y="414"/>
                    <a:pt x="857" y="409"/>
                  </a:cubicBezTo>
                  <a:cubicBezTo>
                    <a:pt x="857" y="409"/>
                    <a:pt x="867" y="412"/>
                    <a:pt x="875" y="412"/>
                  </a:cubicBezTo>
                  <a:cubicBezTo>
                    <a:pt x="891" y="412"/>
                    <a:pt x="905" y="380"/>
                    <a:pt x="916" y="369"/>
                  </a:cubicBezTo>
                  <a:cubicBezTo>
                    <a:pt x="920" y="365"/>
                    <a:pt x="927" y="356"/>
                    <a:pt x="928" y="350"/>
                  </a:cubicBezTo>
                  <a:cubicBezTo>
                    <a:pt x="930" y="342"/>
                    <a:pt x="927" y="337"/>
                    <a:pt x="931" y="330"/>
                  </a:cubicBezTo>
                  <a:cubicBezTo>
                    <a:pt x="933" y="327"/>
                    <a:pt x="936" y="321"/>
                    <a:pt x="936" y="315"/>
                  </a:cubicBezTo>
                  <a:cubicBezTo>
                    <a:pt x="936" y="308"/>
                    <a:pt x="924" y="294"/>
                    <a:pt x="919" y="298"/>
                  </a:cubicBezTo>
                  <a:cubicBezTo>
                    <a:pt x="903" y="310"/>
                    <a:pt x="894" y="292"/>
                    <a:pt x="894" y="290"/>
                  </a:cubicBezTo>
                  <a:cubicBezTo>
                    <a:pt x="894" y="283"/>
                    <a:pt x="909" y="275"/>
                    <a:pt x="915" y="269"/>
                  </a:cubicBezTo>
                  <a:cubicBezTo>
                    <a:pt x="923" y="261"/>
                    <a:pt x="934" y="247"/>
                    <a:pt x="946" y="244"/>
                  </a:cubicBezTo>
                  <a:cubicBezTo>
                    <a:pt x="956" y="241"/>
                    <a:pt x="988" y="239"/>
                    <a:pt x="997" y="239"/>
                  </a:cubicBezTo>
                  <a:cubicBezTo>
                    <a:pt x="1008" y="239"/>
                    <a:pt x="1013" y="244"/>
                    <a:pt x="1020" y="244"/>
                  </a:cubicBezTo>
                  <a:cubicBezTo>
                    <a:pt x="1035" y="244"/>
                    <a:pt x="1035" y="244"/>
                    <a:pt x="1035" y="244"/>
                  </a:cubicBezTo>
                  <a:cubicBezTo>
                    <a:pt x="1039" y="227"/>
                    <a:pt x="1047" y="216"/>
                    <a:pt x="1066" y="216"/>
                  </a:cubicBezTo>
                  <a:cubicBezTo>
                    <a:pt x="1071" y="216"/>
                    <a:pt x="1073" y="215"/>
                    <a:pt x="1082" y="216"/>
                  </a:cubicBezTo>
                  <a:cubicBezTo>
                    <a:pt x="1078" y="220"/>
                    <a:pt x="1076" y="243"/>
                    <a:pt x="1105" y="207"/>
                  </a:cubicBezTo>
                  <a:cubicBezTo>
                    <a:pt x="1108" y="207"/>
                    <a:pt x="1122" y="212"/>
                    <a:pt x="1101" y="226"/>
                  </a:cubicBezTo>
                  <a:cubicBezTo>
                    <a:pt x="1094" y="230"/>
                    <a:pt x="1087" y="228"/>
                    <a:pt x="1082" y="235"/>
                  </a:cubicBezTo>
                  <a:cubicBezTo>
                    <a:pt x="1076" y="243"/>
                    <a:pt x="1071" y="253"/>
                    <a:pt x="1063" y="257"/>
                  </a:cubicBezTo>
                  <a:cubicBezTo>
                    <a:pt x="1056" y="261"/>
                    <a:pt x="1047" y="267"/>
                    <a:pt x="1047" y="278"/>
                  </a:cubicBezTo>
                  <a:cubicBezTo>
                    <a:pt x="1047" y="288"/>
                    <a:pt x="1050" y="320"/>
                    <a:pt x="1058" y="326"/>
                  </a:cubicBezTo>
                  <a:cubicBezTo>
                    <a:pt x="1063" y="318"/>
                    <a:pt x="1067" y="303"/>
                    <a:pt x="1078" y="301"/>
                  </a:cubicBezTo>
                  <a:cubicBezTo>
                    <a:pt x="1077" y="293"/>
                    <a:pt x="1089" y="292"/>
                    <a:pt x="1089" y="286"/>
                  </a:cubicBezTo>
                  <a:cubicBezTo>
                    <a:pt x="1089" y="278"/>
                    <a:pt x="1098" y="275"/>
                    <a:pt x="1098" y="270"/>
                  </a:cubicBezTo>
                  <a:cubicBezTo>
                    <a:pt x="1098" y="267"/>
                    <a:pt x="1096" y="264"/>
                    <a:pt x="1098" y="259"/>
                  </a:cubicBezTo>
                  <a:cubicBezTo>
                    <a:pt x="1120" y="213"/>
                    <a:pt x="1140" y="237"/>
                    <a:pt x="1148" y="237"/>
                  </a:cubicBezTo>
                  <a:cubicBezTo>
                    <a:pt x="1172" y="237"/>
                    <a:pt x="1189" y="208"/>
                    <a:pt x="1210" y="207"/>
                  </a:cubicBezTo>
                  <a:cubicBezTo>
                    <a:pt x="1251" y="206"/>
                    <a:pt x="1219" y="192"/>
                    <a:pt x="1219" y="187"/>
                  </a:cubicBezTo>
                  <a:cubicBezTo>
                    <a:pt x="1219" y="176"/>
                    <a:pt x="1234" y="178"/>
                    <a:pt x="1237" y="171"/>
                  </a:cubicBezTo>
                  <a:cubicBezTo>
                    <a:pt x="1239" y="169"/>
                    <a:pt x="1236" y="162"/>
                    <a:pt x="1241" y="162"/>
                  </a:cubicBezTo>
                  <a:cubicBezTo>
                    <a:pt x="1259" y="162"/>
                    <a:pt x="1273" y="185"/>
                    <a:pt x="1285" y="185"/>
                  </a:cubicBezTo>
                  <a:cubicBezTo>
                    <a:pt x="1290" y="185"/>
                    <a:pt x="1291" y="175"/>
                    <a:pt x="1294" y="171"/>
                  </a:cubicBezTo>
                  <a:cubicBezTo>
                    <a:pt x="1299" y="166"/>
                    <a:pt x="1303" y="167"/>
                    <a:pt x="1310" y="164"/>
                  </a:cubicBezTo>
                  <a:cubicBezTo>
                    <a:pt x="1301" y="152"/>
                    <a:pt x="1269" y="145"/>
                    <a:pt x="1254" y="136"/>
                  </a:cubicBezTo>
                  <a:close/>
                  <a:moveTo>
                    <a:pt x="240" y="400"/>
                  </a:moveTo>
                  <a:cubicBezTo>
                    <a:pt x="245" y="409"/>
                    <a:pt x="252" y="412"/>
                    <a:pt x="252" y="423"/>
                  </a:cubicBezTo>
                  <a:cubicBezTo>
                    <a:pt x="255" y="422"/>
                    <a:pt x="260" y="419"/>
                    <a:pt x="262" y="419"/>
                  </a:cubicBezTo>
                  <a:cubicBezTo>
                    <a:pt x="262" y="423"/>
                    <a:pt x="266" y="425"/>
                    <a:pt x="266" y="429"/>
                  </a:cubicBezTo>
                  <a:cubicBezTo>
                    <a:pt x="259" y="429"/>
                    <a:pt x="254" y="427"/>
                    <a:pt x="253" y="435"/>
                  </a:cubicBezTo>
                  <a:cubicBezTo>
                    <a:pt x="258" y="436"/>
                    <a:pt x="262" y="441"/>
                    <a:pt x="262" y="446"/>
                  </a:cubicBezTo>
                  <a:cubicBezTo>
                    <a:pt x="262" y="450"/>
                    <a:pt x="258" y="453"/>
                    <a:pt x="263" y="458"/>
                  </a:cubicBezTo>
                  <a:cubicBezTo>
                    <a:pt x="263" y="463"/>
                    <a:pt x="263" y="463"/>
                    <a:pt x="263" y="463"/>
                  </a:cubicBezTo>
                  <a:cubicBezTo>
                    <a:pt x="258" y="464"/>
                    <a:pt x="241" y="466"/>
                    <a:pt x="238" y="463"/>
                  </a:cubicBezTo>
                  <a:cubicBezTo>
                    <a:pt x="236" y="461"/>
                    <a:pt x="236" y="459"/>
                    <a:pt x="233" y="458"/>
                  </a:cubicBezTo>
                  <a:cubicBezTo>
                    <a:pt x="230" y="458"/>
                    <a:pt x="227" y="459"/>
                    <a:pt x="225" y="456"/>
                  </a:cubicBezTo>
                  <a:cubicBezTo>
                    <a:pt x="224" y="453"/>
                    <a:pt x="226" y="451"/>
                    <a:pt x="224" y="448"/>
                  </a:cubicBezTo>
                  <a:cubicBezTo>
                    <a:pt x="222" y="445"/>
                    <a:pt x="221" y="447"/>
                    <a:pt x="221" y="443"/>
                  </a:cubicBezTo>
                  <a:cubicBezTo>
                    <a:pt x="224" y="444"/>
                    <a:pt x="224" y="444"/>
                    <a:pt x="224" y="444"/>
                  </a:cubicBezTo>
                  <a:cubicBezTo>
                    <a:pt x="228" y="440"/>
                    <a:pt x="228" y="433"/>
                    <a:pt x="232" y="431"/>
                  </a:cubicBezTo>
                  <a:cubicBezTo>
                    <a:pt x="225" y="427"/>
                    <a:pt x="214" y="411"/>
                    <a:pt x="214" y="402"/>
                  </a:cubicBezTo>
                  <a:cubicBezTo>
                    <a:pt x="214" y="400"/>
                    <a:pt x="208" y="396"/>
                    <a:pt x="208" y="392"/>
                  </a:cubicBezTo>
                  <a:cubicBezTo>
                    <a:pt x="208" y="391"/>
                    <a:pt x="213" y="381"/>
                    <a:pt x="214" y="379"/>
                  </a:cubicBezTo>
                  <a:cubicBezTo>
                    <a:pt x="216" y="380"/>
                    <a:pt x="228" y="371"/>
                    <a:pt x="245" y="371"/>
                  </a:cubicBezTo>
                  <a:cubicBezTo>
                    <a:pt x="259" y="371"/>
                    <a:pt x="262" y="378"/>
                    <a:pt x="267" y="386"/>
                  </a:cubicBezTo>
                  <a:cubicBezTo>
                    <a:pt x="263" y="389"/>
                    <a:pt x="258" y="386"/>
                    <a:pt x="253" y="386"/>
                  </a:cubicBezTo>
                  <a:cubicBezTo>
                    <a:pt x="245" y="386"/>
                    <a:pt x="235" y="393"/>
                    <a:pt x="234" y="392"/>
                  </a:cubicBezTo>
                  <a:cubicBezTo>
                    <a:pt x="234" y="398"/>
                    <a:pt x="238" y="397"/>
                    <a:pt x="240" y="40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53" name="Group 14644">
            <a:extLst>
              <a:ext uri="{FF2B5EF4-FFF2-40B4-BE49-F238E27FC236}">
                <a16:creationId xmlns:a16="http://schemas.microsoft.com/office/drawing/2014/main" id="{5CA8838A-0B5F-2B17-8DF3-1012F361AE4D}"/>
              </a:ext>
            </a:extLst>
          </p:cNvPr>
          <p:cNvGrpSpPr/>
          <p:nvPr/>
        </p:nvGrpSpPr>
        <p:grpSpPr>
          <a:xfrm>
            <a:off x="5428581" y="1547349"/>
            <a:ext cx="922151" cy="1619130"/>
            <a:chOff x="5545138" y="833438"/>
            <a:chExt cx="1343025" cy="2251075"/>
          </a:xfrm>
          <a:solidFill>
            <a:srgbClr val="2155C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4" name="Freeform 331">
              <a:extLst>
                <a:ext uri="{FF2B5EF4-FFF2-40B4-BE49-F238E27FC236}">
                  <a16:creationId xmlns:a16="http://schemas.microsoft.com/office/drawing/2014/main" id="{83A046A6-BBF7-374F-B11C-4FA7149BF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5775" y="2155825"/>
              <a:ext cx="1268413" cy="885825"/>
            </a:xfrm>
            <a:custGeom>
              <a:avLst/>
              <a:gdLst>
                <a:gd name="T0" fmla="*/ 291 w 298"/>
                <a:gd name="T1" fmla="*/ 140 h 208"/>
                <a:gd name="T2" fmla="*/ 288 w 298"/>
                <a:gd name="T3" fmla="*/ 164 h 208"/>
                <a:gd name="T4" fmla="*/ 262 w 298"/>
                <a:gd name="T5" fmla="*/ 164 h 208"/>
                <a:gd name="T6" fmla="*/ 246 w 298"/>
                <a:gd name="T7" fmla="*/ 169 h 208"/>
                <a:gd name="T8" fmla="*/ 248 w 298"/>
                <a:gd name="T9" fmla="*/ 181 h 208"/>
                <a:gd name="T10" fmla="*/ 253 w 298"/>
                <a:gd name="T11" fmla="*/ 193 h 208"/>
                <a:gd name="T12" fmla="*/ 246 w 298"/>
                <a:gd name="T13" fmla="*/ 191 h 208"/>
                <a:gd name="T14" fmla="*/ 244 w 298"/>
                <a:gd name="T15" fmla="*/ 201 h 208"/>
                <a:gd name="T16" fmla="*/ 235 w 298"/>
                <a:gd name="T17" fmla="*/ 189 h 208"/>
                <a:gd name="T18" fmla="*/ 220 w 298"/>
                <a:gd name="T19" fmla="*/ 166 h 208"/>
                <a:gd name="T20" fmla="*/ 202 w 298"/>
                <a:gd name="T21" fmla="*/ 143 h 208"/>
                <a:gd name="T22" fmla="*/ 177 w 298"/>
                <a:gd name="T23" fmla="*/ 128 h 208"/>
                <a:gd name="T24" fmla="*/ 166 w 298"/>
                <a:gd name="T25" fmla="*/ 127 h 208"/>
                <a:gd name="T26" fmla="*/ 178 w 298"/>
                <a:gd name="T27" fmla="*/ 146 h 208"/>
                <a:gd name="T28" fmla="*/ 193 w 298"/>
                <a:gd name="T29" fmla="*/ 158 h 208"/>
                <a:gd name="T30" fmla="*/ 203 w 298"/>
                <a:gd name="T31" fmla="*/ 169 h 208"/>
                <a:gd name="T32" fmla="*/ 198 w 298"/>
                <a:gd name="T33" fmla="*/ 183 h 208"/>
                <a:gd name="T34" fmla="*/ 194 w 298"/>
                <a:gd name="T35" fmla="*/ 182 h 208"/>
                <a:gd name="T36" fmla="*/ 179 w 298"/>
                <a:gd name="T37" fmla="*/ 164 h 208"/>
                <a:gd name="T38" fmla="*/ 141 w 298"/>
                <a:gd name="T39" fmla="*/ 133 h 208"/>
                <a:gd name="T40" fmla="*/ 103 w 298"/>
                <a:gd name="T41" fmla="*/ 142 h 208"/>
                <a:gd name="T42" fmla="*/ 83 w 298"/>
                <a:gd name="T43" fmla="*/ 163 h 208"/>
                <a:gd name="T44" fmla="*/ 63 w 298"/>
                <a:gd name="T45" fmla="*/ 195 h 208"/>
                <a:gd name="T46" fmla="*/ 45 w 298"/>
                <a:gd name="T47" fmla="*/ 202 h 208"/>
                <a:gd name="T48" fmla="*/ 7 w 298"/>
                <a:gd name="T49" fmla="*/ 200 h 208"/>
                <a:gd name="T50" fmla="*/ 0 w 298"/>
                <a:gd name="T51" fmla="*/ 183 h 208"/>
                <a:gd name="T52" fmla="*/ 3 w 298"/>
                <a:gd name="T53" fmla="*/ 147 h 208"/>
                <a:gd name="T54" fmla="*/ 30 w 298"/>
                <a:gd name="T55" fmla="*/ 141 h 208"/>
                <a:gd name="T56" fmla="*/ 55 w 298"/>
                <a:gd name="T57" fmla="*/ 144 h 208"/>
                <a:gd name="T58" fmla="*/ 65 w 298"/>
                <a:gd name="T59" fmla="*/ 123 h 208"/>
                <a:gd name="T60" fmla="*/ 64 w 298"/>
                <a:gd name="T61" fmla="*/ 116 h 208"/>
                <a:gd name="T62" fmla="*/ 37 w 298"/>
                <a:gd name="T63" fmla="*/ 97 h 208"/>
                <a:gd name="T64" fmla="*/ 55 w 298"/>
                <a:gd name="T65" fmla="*/ 94 h 208"/>
                <a:gd name="T66" fmla="*/ 60 w 298"/>
                <a:gd name="T67" fmla="*/ 86 h 208"/>
                <a:gd name="T68" fmla="*/ 70 w 298"/>
                <a:gd name="T69" fmla="*/ 87 h 208"/>
                <a:gd name="T70" fmla="*/ 91 w 298"/>
                <a:gd name="T71" fmla="*/ 70 h 208"/>
                <a:gd name="T72" fmla="*/ 108 w 298"/>
                <a:gd name="T73" fmla="*/ 53 h 208"/>
                <a:gd name="T74" fmla="*/ 128 w 298"/>
                <a:gd name="T75" fmla="*/ 44 h 208"/>
                <a:gd name="T76" fmla="*/ 139 w 298"/>
                <a:gd name="T77" fmla="*/ 32 h 208"/>
                <a:gd name="T78" fmla="*/ 151 w 298"/>
                <a:gd name="T79" fmla="*/ 3 h 208"/>
                <a:gd name="T80" fmla="*/ 154 w 298"/>
                <a:gd name="T81" fmla="*/ 15 h 208"/>
                <a:gd name="T82" fmla="*/ 148 w 298"/>
                <a:gd name="T83" fmla="*/ 32 h 208"/>
                <a:gd name="T84" fmla="*/ 156 w 298"/>
                <a:gd name="T85" fmla="*/ 39 h 208"/>
                <a:gd name="T86" fmla="*/ 178 w 298"/>
                <a:gd name="T87" fmla="*/ 41 h 208"/>
                <a:gd name="T88" fmla="*/ 205 w 298"/>
                <a:gd name="T89" fmla="*/ 30 h 208"/>
                <a:gd name="T90" fmla="*/ 232 w 298"/>
                <a:gd name="T91" fmla="*/ 33 h 208"/>
                <a:gd name="T92" fmla="*/ 251 w 298"/>
                <a:gd name="T93" fmla="*/ 57 h 208"/>
                <a:gd name="T94" fmla="*/ 245 w 298"/>
                <a:gd name="T95" fmla="*/ 92 h 208"/>
                <a:gd name="T96" fmla="*/ 288 w 298"/>
                <a:gd name="T97" fmla="*/ 108 h 208"/>
                <a:gd name="T98" fmla="*/ 291 w 298"/>
                <a:gd name="T99" fmla="*/ 122 h 208"/>
                <a:gd name="T100" fmla="*/ 292 w 298"/>
                <a:gd name="T101" fmla="*/ 129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98" h="208">
                  <a:moveTo>
                    <a:pt x="292" y="129"/>
                  </a:moveTo>
                  <a:cubicBezTo>
                    <a:pt x="291" y="133"/>
                    <a:pt x="291" y="131"/>
                    <a:pt x="291" y="133"/>
                  </a:cubicBezTo>
                  <a:cubicBezTo>
                    <a:pt x="291" y="140"/>
                    <a:pt x="291" y="140"/>
                    <a:pt x="291" y="140"/>
                  </a:cubicBezTo>
                  <a:cubicBezTo>
                    <a:pt x="288" y="142"/>
                    <a:pt x="283" y="148"/>
                    <a:pt x="283" y="151"/>
                  </a:cubicBezTo>
                  <a:cubicBezTo>
                    <a:pt x="283" y="157"/>
                    <a:pt x="290" y="160"/>
                    <a:pt x="292" y="163"/>
                  </a:cubicBezTo>
                  <a:cubicBezTo>
                    <a:pt x="291" y="164"/>
                    <a:pt x="290" y="163"/>
                    <a:pt x="288" y="164"/>
                  </a:cubicBezTo>
                  <a:cubicBezTo>
                    <a:pt x="286" y="164"/>
                    <a:pt x="284" y="163"/>
                    <a:pt x="282" y="164"/>
                  </a:cubicBezTo>
                  <a:cubicBezTo>
                    <a:pt x="278" y="166"/>
                    <a:pt x="277" y="169"/>
                    <a:pt x="274" y="169"/>
                  </a:cubicBezTo>
                  <a:cubicBezTo>
                    <a:pt x="270" y="169"/>
                    <a:pt x="267" y="164"/>
                    <a:pt x="262" y="164"/>
                  </a:cubicBezTo>
                  <a:cubicBezTo>
                    <a:pt x="258" y="164"/>
                    <a:pt x="257" y="167"/>
                    <a:pt x="253" y="168"/>
                  </a:cubicBezTo>
                  <a:cubicBezTo>
                    <a:pt x="254" y="170"/>
                    <a:pt x="254" y="171"/>
                    <a:pt x="253" y="173"/>
                  </a:cubicBezTo>
                  <a:cubicBezTo>
                    <a:pt x="249" y="173"/>
                    <a:pt x="249" y="169"/>
                    <a:pt x="246" y="169"/>
                  </a:cubicBezTo>
                  <a:cubicBezTo>
                    <a:pt x="245" y="169"/>
                    <a:pt x="244" y="171"/>
                    <a:pt x="244" y="172"/>
                  </a:cubicBezTo>
                  <a:cubicBezTo>
                    <a:pt x="249" y="178"/>
                    <a:pt x="249" y="178"/>
                    <a:pt x="249" y="178"/>
                  </a:cubicBezTo>
                  <a:cubicBezTo>
                    <a:pt x="248" y="180"/>
                    <a:pt x="248" y="181"/>
                    <a:pt x="248" y="181"/>
                  </a:cubicBezTo>
                  <a:cubicBezTo>
                    <a:pt x="248" y="182"/>
                    <a:pt x="255" y="189"/>
                    <a:pt x="257" y="189"/>
                  </a:cubicBezTo>
                  <a:cubicBezTo>
                    <a:pt x="257" y="190"/>
                    <a:pt x="258" y="191"/>
                    <a:pt x="258" y="191"/>
                  </a:cubicBezTo>
                  <a:cubicBezTo>
                    <a:pt x="257" y="192"/>
                    <a:pt x="254" y="191"/>
                    <a:pt x="253" y="193"/>
                  </a:cubicBezTo>
                  <a:cubicBezTo>
                    <a:pt x="253" y="193"/>
                    <a:pt x="253" y="193"/>
                    <a:pt x="253" y="193"/>
                  </a:cubicBezTo>
                  <a:cubicBezTo>
                    <a:pt x="250" y="192"/>
                    <a:pt x="247" y="190"/>
                    <a:pt x="246" y="189"/>
                  </a:cubicBezTo>
                  <a:cubicBezTo>
                    <a:pt x="246" y="191"/>
                    <a:pt x="246" y="191"/>
                    <a:pt x="246" y="191"/>
                  </a:cubicBezTo>
                  <a:cubicBezTo>
                    <a:pt x="247" y="192"/>
                    <a:pt x="248" y="193"/>
                    <a:pt x="248" y="195"/>
                  </a:cubicBezTo>
                  <a:cubicBezTo>
                    <a:pt x="248" y="197"/>
                    <a:pt x="245" y="200"/>
                    <a:pt x="248" y="201"/>
                  </a:cubicBezTo>
                  <a:cubicBezTo>
                    <a:pt x="246" y="201"/>
                    <a:pt x="244" y="201"/>
                    <a:pt x="244" y="201"/>
                  </a:cubicBezTo>
                  <a:cubicBezTo>
                    <a:pt x="239" y="201"/>
                    <a:pt x="236" y="197"/>
                    <a:pt x="236" y="193"/>
                  </a:cubicBezTo>
                  <a:cubicBezTo>
                    <a:pt x="236" y="191"/>
                    <a:pt x="238" y="190"/>
                    <a:pt x="239" y="189"/>
                  </a:cubicBezTo>
                  <a:cubicBezTo>
                    <a:pt x="238" y="189"/>
                    <a:pt x="236" y="189"/>
                    <a:pt x="235" y="189"/>
                  </a:cubicBezTo>
                  <a:cubicBezTo>
                    <a:pt x="234" y="189"/>
                    <a:pt x="233" y="186"/>
                    <a:pt x="233" y="186"/>
                  </a:cubicBezTo>
                  <a:cubicBezTo>
                    <a:pt x="232" y="182"/>
                    <a:pt x="230" y="180"/>
                    <a:pt x="227" y="177"/>
                  </a:cubicBezTo>
                  <a:cubicBezTo>
                    <a:pt x="224" y="174"/>
                    <a:pt x="220" y="172"/>
                    <a:pt x="220" y="166"/>
                  </a:cubicBezTo>
                  <a:cubicBezTo>
                    <a:pt x="220" y="163"/>
                    <a:pt x="220" y="162"/>
                    <a:pt x="220" y="159"/>
                  </a:cubicBezTo>
                  <a:cubicBezTo>
                    <a:pt x="220" y="156"/>
                    <a:pt x="214" y="150"/>
                    <a:pt x="210" y="148"/>
                  </a:cubicBezTo>
                  <a:cubicBezTo>
                    <a:pt x="206" y="146"/>
                    <a:pt x="202" y="146"/>
                    <a:pt x="202" y="143"/>
                  </a:cubicBezTo>
                  <a:cubicBezTo>
                    <a:pt x="200" y="143"/>
                    <a:pt x="199" y="143"/>
                    <a:pt x="198" y="143"/>
                  </a:cubicBezTo>
                  <a:cubicBezTo>
                    <a:pt x="192" y="143"/>
                    <a:pt x="185" y="134"/>
                    <a:pt x="185" y="128"/>
                  </a:cubicBezTo>
                  <a:cubicBezTo>
                    <a:pt x="182" y="128"/>
                    <a:pt x="180" y="128"/>
                    <a:pt x="177" y="128"/>
                  </a:cubicBezTo>
                  <a:cubicBezTo>
                    <a:pt x="174" y="128"/>
                    <a:pt x="175" y="122"/>
                    <a:pt x="174" y="120"/>
                  </a:cubicBezTo>
                  <a:cubicBezTo>
                    <a:pt x="171" y="122"/>
                    <a:pt x="165" y="122"/>
                    <a:pt x="165" y="125"/>
                  </a:cubicBezTo>
                  <a:cubicBezTo>
                    <a:pt x="165" y="126"/>
                    <a:pt x="166" y="127"/>
                    <a:pt x="166" y="127"/>
                  </a:cubicBezTo>
                  <a:cubicBezTo>
                    <a:pt x="166" y="128"/>
                    <a:pt x="165" y="130"/>
                    <a:pt x="165" y="131"/>
                  </a:cubicBezTo>
                  <a:cubicBezTo>
                    <a:pt x="165" y="135"/>
                    <a:pt x="168" y="137"/>
                    <a:pt x="171" y="138"/>
                  </a:cubicBezTo>
                  <a:cubicBezTo>
                    <a:pt x="175" y="139"/>
                    <a:pt x="177" y="144"/>
                    <a:pt x="178" y="146"/>
                  </a:cubicBezTo>
                  <a:cubicBezTo>
                    <a:pt x="179" y="150"/>
                    <a:pt x="181" y="154"/>
                    <a:pt x="183" y="155"/>
                  </a:cubicBezTo>
                  <a:cubicBezTo>
                    <a:pt x="187" y="157"/>
                    <a:pt x="190" y="156"/>
                    <a:pt x="194" y="156"/>
                  </a:cubicBezTo>
                  <a:cubicBezTo>
                    <a:pt x="194" y="157"/>
                    <a:pt x="194" y="157"/>
                    <a:pt x="193" y="158"/>
                  </a:cubicBezTo>
                  <a:cubicBezTo>
                    <a:pt x="192" y="161"/>
                    <a:pt x="199" y="162"/>
                    <a:pt x="200" y="163"/>
                  </a:cubicBezTo>
                  <a:cubicBezTo>
                    <a:pt x="206" y="166"/>
                    <a:pt x="212" y="168"/>
                    <a:pt x="211" y="173"/>
                  </a:cubicBezTo>
                  <a:cubicBezTo>
                    <a:pt x="209" y="173"/>
                    <a:pt x="207" y="169"/>
                    <a:pt x="203" y="169"/>
                  </a:cubicBezTo>
                  <a:cubicBezTo>
                    <a:pt x="199" y="169"/>
                    <a:pt x="197" y="171"/>
                    <a:pt x="197" y="174"/>
                  </a:cubicBezTo>
                  <a:cubicBezTo>
                    <a:pt x="197" y="177"/>
                    <a:pt x="202" y="178"/>
                    <a:pt x="202" y="181"/>
                  </a:cubicBezTo>
                  <a:cubicBezTo>
                    <a:pt x="202" y="183"/>
                    <a:pt x="198" y="183"/>
                    <a:pt x="198" y="183"/>
                  </a:cubicBezTo>
                  <a:cubicBezTo>
                    <a:pt x="196" y="185"/>
                    <a:pt x="196" y="191"/>
                    <a:pt x="192" y="191"/>
                  </a:cubicBezTo>
                  <a:cubicBezTo>
                    <a:pt x="191" y="191"/>
                    <a:pt x="189" y="190"/>
                    <a:pt x="189" y="189"/>
                  </a:cubicBezTo>
                  <a:cubicBezTo>
                    <a:pt x="193" y="189"/>
                    <a:pt x="194" y="185"/>
                    <a:pt x="194" y="182"/>
                  </a:cubicBezTo>
                  <a:cubicBezTo>
                    <a:pt x="194" y="178"/>
                    <a:pt x="192" y="177"/>
                    <a:pt x="191" y="174"/>
                  </a:cubicBezTo>
                  <a:cubicBezTo>
                    <a:pt x="191" y="174"/>
                    <a:pt x="184" y="168"/>
                    <a:pt x="184" y="166"/>
                  </a:cubicBezTo>
                  <a:cubicBezTo>
                    <a:pt x="183" y="166"/>
                    <a:pt x="179" y="165"/>
                    <a:pt x="179" y="164"/>
                  </a:cubicBezTo>
                  <a:cubicBezTo>
                    <a:pt x="170" y="162"/>
                    <a:pt x="168" y="159"/>
                    <a:pt x="164" y="155"/>
                  </a:cubicBezTo>
                  <a:cubicBezTo>
                    <a:pt x="162" y="153"/>
                    <a:pt x="158" y="152"/>
                    <a:pt x="157" y="150"/>
                  </a:cubicBezTo>
                  <a:cubicBezTo>
                    <a:pt x="152" y="144"/>
                    <a:pt x="151" y="133"/>
                    <a:pt x="141" y="133"/>
                  </a:cubicBezTo>
                  <a:cubicBezTo>
                    <a:pt x="136" y="133"/>
                    <a:pt x="135" y="137"/>
                    <a:pt x="133" y="138"/>
                  </a:cubicBezTo>
                  <a:cubicBezTo>
                    <a:pt x="128" y="140"/>
                    <a:pt x="124" y="145"/>
                    <a:pt x="118" y="145"/>
                  </a:cubicBezTo>
                  <a:cubicBezTo>
                    <a:pt x="112" y="145"/>
                    <a:pt x="109" y="142"/>
                    <a:pt x="103" y="142"/>
                  </a:cubicBezTo>
                  <a:cubicBezTo>
                    <a:pt x="99" y="142"/>
                    <a:pt x="95" y="145"/>
                    <a:pt x="95" y="149"/>
                  </a:cubicBezTo>
                  <a:cubicBezTo>
                    <a:pt x="97" y="154"/>
                    <a:pt x="97" y="154"/>
                    <a:pt x="97" y="154"/>
                  </a:cubicBezTo>
                  <a:cubicBezTo>
                    <a:pt x="95" y="160"/>
                    <a:pt x="89" y="162"/>
                    <a:pt x="83" y="163"/>
                  </a:cubicBezTo>
                  <a:cubicBezTo>
                    <a:pt x="78" y="164"/>
                    <a:pt x="71" y="175"/>
                    <a:pt x="71" y="181"/>
                  </a:cubicBezTo>
                  <a:cubicBezTo>
                    <a:pt x="71" y="183"/>
                    <a:pt x="72" y="183"/>
                    <a:pt x="73" y="184"/>
                  </a:cubicBezTo>
                  <a:cubicBezTo>
                    <a:pt x="70" y="189"/>
                    <a:pt x="68" y="192"/>
                    <a:pt x="63" y="195"/>
                  </a:cubicBezTo>
                  <a:cubicBezTo>
                    <a:pt x="59" y="197"/>
                    <a:pt x="59" y="203"/>
                    <a:pt x="53" y="202"/>
                  </a:cubicBezTo>
                  <a:cubicBezTo>
                    <a:pt x="53" y="202"/>
                    <a:pt x="53" y="202"/>
                    <a:pt x="53" y="202"/>
                  </a:cubicBezTo>
                  <a:cubicBezTo>
                    <a:pt x="51" y="201"/>
                    <a:pt x="46" y="202"/>
                    <a:pt x="45" y="202"/>
                  </a:cubicBezTo>
                  <a:cubicBezTo>
                    <a:pt x="38" y="202"/>
                    <a:pt x="35" y="208"/>
                    <a:pt x="29" y="208"/>
                  </a:cubicBezTo>
                  <a:cubicBezTo>
                    <a:pt x="25" y="208"/>
                    <a:pt x="25" y="198"/>
                    <a:pt x="18" y="198"/>
                  </a:cubicBezTo>
                  <a:cubicBezTo>
                    <a:pt x="14" y="198"/>
                    <a:pt x="11" y="200"/>
                    <a:pt x="7" y="200"/>
                  </a:cubicBezTo>
                  <a:cubicBezTo>
                    <a:pt x="5" y="200"/>
                    <a:pt x="5" y="199"/>
                    <a:pt x="5" y="198"/>
                  </a:cubicBezTo>
                  <a:cubicBezTo>
                    <a:pt x="5" y="192"/>
                    <a:pt x="5" y="190"/>
                    <a:pt x="5" y="187"/>
                  </a:cubicBezTo>
                  <a:cubicBezTo>
                    <a:pt x="3" y="187"/>
                    <a:pt x="0" y="186"/>
                    <a:pt x="0" y="183"/>
                  </a:cubicBezTo>
                  <a:cubicBezTo>
                    <a:pt x="0" y="180"/>
                    <a:pt x="3" y="179"/>
                    <a:pt x="3" y="177"/>
                  </a:cubicBezTo>
                  <a:cubicBezTo>
                    <a:pt x="3" y="171"/>
                    <a:pt x="6" y="164"/>
                    <a:pt x="6" y="157"/>
                  </a:cubicBezTo>
                  <a:cubicBezTo>
                    <a:pt x="6" y="153"/>
                    <a:pt x="3" y="149"/>
                    <a:pt x="3" y="147"/>
                  </a:cubicBezTo>
                  <a:cubicBezTo>
                    <a:pt x="3" y="145"/>
                    <a:pt x="12" y="140"/>
                    <a:pt x="14" y="140"/>
                  </a:cubicBezTo>
                  <a:cubicBezTo>
                    <a:pt x="15" y="140"/>
                    <a:pt x="16" y="141"/>
                    <a:pt x="18" y="141"/>
                  </a:cubicBezTo>
                  <a:cubicBezTo>
                    <a:pt x="30" y="141"/>
                    <a:pt x="30" y="141"/>
                    <a:pt x="30" y="141"/>
                  </a:cubicBezTo>
                  <a:cubicBezTo>
                    <a:pt x="31" y="142"/>
                    <a:pt x="33" y="142"/>
                    <a:pt x="34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51" y="142"/>
                    <a:pt x="52" y="144"/>
                    <a:pt x="55" y="144"/>
                  </a:cubicBezTo>
                  <a:cubicBezTo>
                    <a:pt x="57" y="144"/>
                    <a:pt x="61" y="142"/>
                    <a:pt x="62" y="142"/>
                  </a:cubicBezTo>
                  <a:cubicBezTo>
                    <a:pt x="62" y="137"/>
                    <a:pt x="65" y="135"/>
                    <a:pt x="65" y="130"/>
                  </a:cubicBezTo>
                  <a:cubicBezTo>
                    <a:pt x="65" y="129"/>
                    <a:pt x="65" y="125"/>
                    <a:pt x="65" y="123"/>
                  </a:cubicBezTo>
                  <a:cubicBezTo>
                    <a:pt x="64" y="124"/>
                    <a:pt x="64" y="124"/>
                    <a:pt x="64" y="124"/>
                  </a:cubicBezTo>
                  <a:cubicBezTo>
                    <a:pt x="65" y="123"/>
                    <a:pt x="65" y="121"/>
                    <a:pt x="65" y="120"/>
                  </a:cubicBezTo>
                  <a:cubicBezTo>
                    <a:pt x="65" y="117"/>
                    <a:pt x="64" y="118"/>
                    <a:pt x="64" y="116"/>
                  </a:cubicBezTo>
                  <a:cubicBezTo>
                    <a:pt x="58" y="116"/>
                    <a:pt x="57" y="111"/>
                    <a:pt x="57" y="107"/>
                  </a:cubicBezTo>
                  <a:cubicBezTo>
                    <a:pt x="55" y="106"/>
                    <a:pt x="55" y="105"/>
                    <a:pt x="54" y="105"/>
                  </a:cubicBezTo>
                  <a:cubicBezTo>
                    <a:pt x="49" y="104"/>
                    <a:pt x="37" y="101"/>
                    <a:pt x="37" y="97"/>
                  </a:cubicBezTo>
                  <a:cubicBezTo>
                    <a:pt x="37" y="97"/>
                    <a:pt x="37" y="97"/>
                    <a:pt x="37" y="96"/>
                  </a:cubicBezTo>
                  <a:cubicBezTo>
                    <a:pt x="37" y="94"/>
                    <a:pt x="45" y="92"/>
                    <a:pt x="47" y="92"/>
                  </a:cubicBezTo>
                  <a:cubicBezTo>
                    <a:pt x="48" y="93"/>
                    <a:pt x="53" y="94"/>
                    <a:pt x="55" y="94"/>
                  </a:cubicBezTo>
                  <a:cubicBezTo>
                    <a:pt x="57" y="94"/>
                    <a:pt x="60" y="93"/>
                    <a:pt x="61" y="93"/>
                  </a:cubicBezTo>
                  <a:cubicBezTo>
                    <a:pt x="61" y="91"/>
                    <a:pt x="61" y="91"/>
                    <a:pt x="61" y="91"/>
                  </a:cubicBezTo>
                  <a:cubicBezTo>
                    <a:pt x="59" y="91"/>
                    <a:pt x="60" y="87"/>
                    <a:pt x="60" y="86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2" y="84"/>
                    <a:pt x="62" y="84"/>
                    <a:pt x="62" y="84"/>
                  </a:cubicBezTo>
                  <a:cubicBezTo>
                    <a:pt x="64" y="86"/>
                    <a:pt x="67" y="87"/>
                    <a:pt x="70" y="87"/>
                  </a:cubicBezTo>
                  <a:cubicBezTo>
                    <a:pt x="73" y="87"/>
                    <a:pt x="74" y="85"/>
                    <a:pt x="75" y="83"/>
                  </a:cubicBezTo>
                  <a:cubicBezTo>
                    <a:pt x="83" y="83"/>
                    <a:pt x="85" y="77"/>
                    <a:pt x="87" y="71"/>
                  </a:cubicBezTo>
                  <a:cubicBezTo>
                    <a:pt x="88" y="71"/>
                    <a:pt x="89" y="71"/>
                    <a:pt x="91" y="70"/>
                  </a:cubicBezTo>
                  <a:cubicBezTo>
                    <a:pt x="92" y="70"/>
                    <a:pt x="103" y="66"/>
                    <a:pt x="104" y="65"/>
                  </a:cubicBezTo>
                  <a:cubicBezTo>
                    <a:pt x="106" y="63"/>
                    <a:pt x="105" y="59"/>
                    <a:pt x="105" y="56"/>
                  </a:cubicBezTo>
                  <a:cubicBezTo>
                    <a:pt x="105" y="55"/>
                    <a:pt x="108" y="54"/>
                    <a:pt x="108" y="53"/>
                  </a:cubicBezTo>
                  <a:cubicBezTo>
                    <a:pt x="112" y="50"/>
                    <a:pt x="116" y="45"/>
                    <a:pt x="122" y="45"/>
                  </a:cubicBezTo>
                  <a:cubicBezTo>
                    <a:pt x="125" y="45"/>
                    <a:pt x="124" y="46"/>
                    <a:pt x="126" y="45"/>
                  </a:cubicBezTo>
                  <a:cubicBezTo>
                    <a:pt x="127" y="46"/>
                    <a:pt x="127" y="44"/>
                    <a:pt x="128" y="44"/>
                  </a:cubicBezTo>
                  <a:cubicBezTo>
                    <a:pt x="130" y="42"/>
                    <a:pt x="132" y="43"/>
                    <a:pt x="135" y="43"/>
                  </a:cubicBezTo>
                  <a:cubicBezTo>
                    <a:pt x="136" y="43"/>
                    <a:pt x="141" y="41"/>
                    <a:pt x="141" y="39"/>
                  </a:cubicBezTo>
                  <a:cubicBezTo>
                    <a:pt x="141" y="38"/>
                    <a:pt x="139" y="33"/>
                    <a:pt x="139" y="32"/>
                  </a:cubicBezTo>
                  <a:cubicBezTo>
                    <a:pt x="138" y="25"/>
                    <a:pt x="133" y="23"/>
                    <a:pt x="133" y="17"/>
                  </a:cubicBezTo>
                  <a:cubicBezTo>
                    <a:pt x="133" y="6"/>
                    <a:pt x="144" y="5"/>
                    <a:pt x="151" y="0"/>
                  </a:cubicBezTo>
                  <a:cubicBezTo>
                    <a:pt x="151" y="3"/>
                    <a:pt x="151" y="3"/>
                    <a:pt x="151" y="3"/>
                  </a:cubicBezTo>
                  <a:cubicBezTo>
                    <a:pt x="149" y="6"/>
                    <a:pt x="149" y="7"/>
                    <a:pt x="149" y="10"/>
                  </a:cubicBezTo>
                  <a:cubicBezTo>
                    <a:pt x="149" y="13"/>
                    <a:pt x="152" y="13"/>
                    <a:pt x="154" y="13"/>
                  </a:cubicBezTo>
                  <a:cubicBezTo>
                    <a:pt x="154" y="14"/>
                    <a:pt x="154" y="14"/>
                    <a:pt x="154" y="15"/>
                  </a:cubicBezTo>
                  <a:cubicBezTo>
                    <a:pt x="154" y="16"/>
                    <a:pt x="152" y="17"/>
                    <a:pt x="151" y="18"/>
                  </a:cubicBezTo>
                  <a:cubicBezTo>
                    <a:pt x="148" y="20"/>
                    <a:pt x="145" y="23"/>
                    <a:pt x="145" y="28"/>
                  </a:cubicBezTo>
                  <a:cubicBezTo>
                    <a:pt x="145" y="30"/>
                    <a:pt x="146" y="32"/>
                    <a:pt x="148" y="32"/>
                  </a:cubicBezTo>
                  <a:cubicBezTo>
                    <a:pt x="148" y="34"/>
                    <a:pt x="148" y="34"/>
                    <a:pt x="148" y="35"/>
                  </a:cubicBezTo>
                  <a:cubicBezTo>
                    <a:pt x="151" y="35"/>
                    <a:pt x="152" y="36"/>
                    <a:pt x="154" y="36"/>
                  </a:cubicBezTo>
                  <a:cubicBezTo>
                    <a:pt x="155" y="38"/>
                    <a:pt x="155" y="39"/>
                    <a:pt x="156" y="39"/>
                  </a:cubicBezTo>
                  <a:cubicBezTo>
                    <a:pt x="164" y="39"/>
                    <a:pt x="169" y="33"/>
                    <a:pt x="175" y="34"/>
                  </a:cubicBezTo>
                  <a:cubicBezTo>
                    <a:pt x="175" y="35"/>
                    <a:pt x="173" y="36"/>
                    <a:pt x="173" y="37"/>
                  </a:cubicBezTo>
                  <a:cubicBezTo>
                    <a:pt x="173" y="38"/>
                    <a:pt x="178" y="41"/>
                    <a:pt x="178" y="41"/>
                  </a:cubicBezTo>
                  <a:cubicBezTo>
                    <a:pt x="181" y="41"/>
                    <a:pt x="181" y="39"/>
                    <a:pt x="182" y="38"/>
                  </a:cubicBezTo>
                  <a:cubicBezTo>
                    <a:pt x="187" y="36"/>
                    <a:pt x="191" y="37"/>
                    <a:pt x="195" y="35"/>
                  </a:cubicBezTo>
                  <a:cubicBezTo>
                    <a:pt x="197" y="34"/>
                    <a:pt x="201" y="30"/>
                    <a:pt x="205" y="30"/>
                  </a:cubicBezTo>
                  <a:cubicBezTo>
                    <a:pt x="208" y="30"/>
                    <a:pt x="212" y="30"/>
                    <a:pt x="214" y="31"/>
                  </a:cubicBezTo>
                  <a:cubicBezTo>
                    <a:pt x="213" y="32"/>
                    <a:pt x="213" y="34"/>
                    <a:pt x="213" y="34"/>
                  </a:cubicBezTo>
                  <a:cubicBezTo>
                    <a:pt x="220" y="34"/>
                    <a:pt x="227" y="33"/>
                    <a:pt x="232" y="33"/>
                  </a:cubicBezTo>
                  <a:cubicBezTo>
                    <a:pt x="237" y="33"/>
                    <a:pt x="241" y="32"/>
                    <a:pt x="246" y="32"/>
                  </a:cubicBezTo>
                  <a:cubicBezTo>
                    <a:pt x="252" y="32"/>
                    <a:pt x="254" y="42"/>
                    <a:pt x="254" y="48"/>
                  </a:cubicBezTo>
                  <a:cubicBezTo>
                    <a:pt x="254" y="52"/>
                    <a:pt x="251" y="53"/>
                    <a:pt x="251" y="57"/>
                  </a:cubicBezTo>
                  <a:cubicBezTo>
                    <a:pt x="251" y="62"/>
                    <a:pt x="256" y="66"/>
                    <a:pt x="256" y="71"/>
                  </a:cubicBezTo>
                  <a:cubicBezTo>
                    <a:pt x="256" y="74"/>
                    <a:pt x="251" y="75"/>
                    <a:pt x="249" y="77"/>
                  </a:cubicBezTo>
                  <a:cubicBezTo>
                    <a:pt x="246" y="81"/>
                    <a:pt x="245" y="86"/>
                    <a:pt x="245" y="92"/>
                  </a:cubicBezTo>
                  <a:cubicBezTo>
                    <a:pt x="245" y="99"/>
                    <a:pt x="251" y="98"/>
                    <a:pt x="257" y="98"/>
                  </a:cubicBezTo>
                  <a:cubicBezTo>
                    <a:pt x="265" y="98"/>
                    <a:pt x="269" y="94"/>
                    <a:pt x="276" y="94"/>
                  </a:cubicBezTo>
                  <a:cubicBezTo>
                    <a:pt x="283" y="94"/>
                    <a:pt x="282" y="108"/>
                    <a:pt x="288" y="108"/>
                  </a:cubicBezTo>
                  <a:cubicBezTo>
                    <a:pt x="288" y="119"/>
                    <a:pt x="288" y="119"/>
                    <a:pt x="288" y="119"/>
                  </a:cubicBezTo>
                  <a:cubicBezTo>
                    <a:pt x="288" y="120"/>
                    <a:pt x="289" y="120"/>
                    <a:pt x="290" y="121"/>
                  </a:cubicBezTo>
                  <a:cubicBezTo>
                    <a:pt x="291" y="122"/>
                    <a:pt x="291" y="122"/>
                    <a:pt x="291" y="122"/>
                  </a:cubicBezTo>
                  <a:cubicBezTo>
                    <a:pt x="292" y="122"/>
                    <a:pt x="296" y="121"/>
                    <a:pt x="298" y="121"/>
                  </a:cubicBezTo>
                  <a:cubicBezTo>
                    <a:pt x="298" y="122"/>
                    <a:pt x="298" y="123"/>
                    <a:pt x="298" y="125"/>
                  </a:cubicBezTo>
                  <a:cubicBezTo>
                    <a:pt x="295" y="125"/>
                    <a:pt x="292" y="126"/>
                    <a:pt x="292" y="129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332">
              <a:extLst>
                <a:ext uri="{FF2B5EF4-FFF2-40B4-BE49-F238E27FC236}">
                  <a16:creationId xmlns:a16="http://schemas.microsoft.com/office/drawing/2014/main" id="{EAE6195F-24BD-6D64-31F9-BF259DAF6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8850" y="1454150"/>
              <a:ext cx="849313" cy="808038"/>
            </a:xfrm>
            <a:custGeom>
              <a:avLst/>
              <a:gdLst>
                <a:gd name="T0" fmla="*/ 40 w 200"/>
                <a:gd name="T1" fmla="*/ 141 h 190"/>
                <a:gd name="T2" fmla="*/ 3 w 200"/>
                <a:gd name="T3" fmla="*/ 152 h 190"/>
                <a:gd name="T4" fmla="*/ 7 w 200"/>
                <a:gd name="T5" fmla="*/ 144 h 190"/>
                <a:gd name="T6" fmla="*/ 4 w 200"/>
                <a:gd name="T7" fmla="*/ 138 h 190"/>
                <a:gd name="T8" fmla="*/ 6 w 200"/>
                <a:gd name="T9" fmla="*/ 114 h 190"/>
                <a:gd name="T10" fmla="*/ 34 w 200"/>
                <a:gd name="T11" fmla="*/ 98 h 190"/>
                <a:gd name="T12" fmla="*/ 52 w 200"/>
                <a:gd name="T13" fmla="*/ 77 h 190"/>
                <a:gd name="T14" fmla="*/ 59 w 200"/>
                <a:gd name="T15" fmla="*/ 61 h 190"/>
                <a:gd name="T16" fmla="*/ 87 w 200"/>
                <a:gd name="T17" fmla="*/ 33 h 190"/>
                <a:gd name="T18" fmla="*/ 76 w 200"/>
                <a:gd name="T19" fmla="*/ 34 h 190"/>
                <a:gd name="T20" fmla="*/ 76 w 200"/>
                <a:gd name="T21" fmla="*/ 29 h 190"/>
                <a:gd name="T22" fmla="*/ 81 w 200"/>
                <a:gd name="T23" fmla="*/ 27 h 190"/>
                <a:gd name="T24" fmla="*/ 90 w 200"/>
                <a:gd name="T25" fmla="*/ 34 h 190"/>
                <a:gd name="T26" fmla="*/ 91 w 200"/>
                <a:gd name="T27" fmla="*/ 27 h 190"/>
                <a:gd name="T28" fmla="*/ 103 w 200"/>
                <a:gd name="T29" fmla="*/ 22 h 190"/>
                <a:gd name="T30" fmla="*/ 112 w 200"/>
                <a:gd name="T31" fmla="*/ 17 h 190"/>
                <a:gd name="T32" fmla="*/ 122 w 200"/>
                <a:gd name="T33" fmla="*/ 13 h 190"/>
                <a:gd name="T34" fmla="*/ 135 w 200"/>
                <a:gd name="T35" fmla="*/ 10 h 190"/>
                <a:gd name="T36" fmla="*/ 137 w 200"/>
                <a:gd name="T37" fmla="*/ 3 h 190"/>
                <a:gd name="T38" fmla="*/ 157 w 200"/>
                <a:gd name="T39" fmla="*/ 4 h 190"/>
                <a:gd name="T40" fmla="*/ 162 w 200"/>
                <a:gd name="T41" fmla="*/ 4 h 190"/>
                <a:gd name="T42" fmla="*/ 174 w 200"/>
                <a:gd name="T43" fmla="*/ 1 h 190"/>
                <a:gd name="T44" fmla="*/ 181 w 200"/>
                <a:gd name="T45" fmla="*/ 4 h 190"/>
                <a:gd name="T46" fmla="*/ 180 w 200"/>
                <a:gd name="T47" fmla="*/ 14 h 190"/>
                <a:gd name="T48" fmla="*/ 193 w 200"/>
                <a:gd name="T49" fmla="*/ 19 h 190"/>
                <a:gd name="T50" fmla="*/ 189 w 200"/>
                <a:gd name="T51" fmla="*/ 43 h 190"/>
                <a:gd name="T52" fmla="*/ 190 w 200"/>
                <a:gd name="T53" fmla="*/ 67 h 190"/>
                <a:gd name="T54" fmla="*/ 195 w 200"/>
                <a:gd name="T55" fmla="*/ 89 h 190"/>
                <a:gd name="T56" fmla="*/ 200 w 200"/>
                <a:gd name="T57" fmla="*/ 103 h 190"/>
                <a:gd name="T58" fmla="*/ 156 w 200"/>
                <a:gd name="T59" fmla="*/ 134 h 190"/>
                <a:gd name="T60" fmla="*/ 134 w 200"/>
                <a:gd name="T61" fmla="*/ 135 h 190"/>
                <a:gd name="T62" fmla="*/ 126 w 200"/>
                <a:gd name="T63" fmla="*/ 120 h 190"/>
                <a:gd name="T64" fmla="*/ 121 w 200"/>
                <a:gd name="T65" fmla="*/ 104 h 190"/>
                <a:gd name="T66" fmla="*/ 155 w 200"/>
                <a:gd name="T67" fmla="*/ 78 h 190"/>
                <a:gd name="T68" fmla="*/ 123 w 200"/>
                <a:gd name="T69" fmla="*/ 81 h 190"/>
                <a:gd name="T70" fmla="*/ 105 w 200"/>
                <a:gd name="T71" fmla="*/ 101 h 190"/>
                <a:gd name="T72" fmla="*/ 90 w 200"/>
                <a:gd name="T73" fmla="*/ 120 h 190"/>
                <a:gd name="T74" fmla="*/ 92 w 200"/>
                <a:gd name="T75" fmla="*/ 130 h 190"/>
                <a:gd name="T76" fmla="*/ 93 w 200"/>
                <a:gd name="T77" fmla="*/ 151 h 190"/>
                <a:gd name="T78" fmla="*/ 90 w 200"/>
                <a:gd name="T79" fmla="*/ 169 h 190"/>
                <a:gd name="T80" fmla="*/ 74 w 200"/>
                <a:gd name="T81" fmla="*/ 182 h 190"/>
                <a:gd name="T82" fmla="*/ 55 w 200"/>
                <a:gd name="T83" fmla="*/ 178 h 190"/>
                <a:gd name="T84" fmla="*/ 50 w 200"/>
                <a:gd name="T85" fmla="*/ 161 h 190"/>
                <a:gd name="T86" fmla="*/ 46 w 200"/>
                <a:gd name="T87" fmla="*/ 147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0" h="190">
                  <a:moveTo>
                    <a:pt x="46" y="148"/>
                  </a:moveTo>
                  <a:cubicBezTo>
                    <a:pt x="43" y="146"/>
                    <a:pt x="42" y="144"/>
                    <a:pt x="40" y="141"/>
                  </a:cubicBezTo>
                  <a:cubicBezTo>
                    <a:pt x="35" y="149"/>
                    <a:pt x="26" y="159"/>
                    <a:pt x="15" y="159"/>
                  </a:cubicBezTo>
                  <a:cubicBezTo>
                    <a:pt x="13" y="159"/>
                    <a:pt x="3" y="153"/>
                    <a:pt x="3" y="152"/>
                  </a:cubicBezTo>
                  <a:cubicBezTo>
                    <a:pt x="3" y="150"/>
                    <a:pt x="6" y="148"/>
                    <a:pt x="7" y="148"/>
                  </a:cubicBezTo>
                  <a:cubicBezTo>
                    <a:pt x="7" y="144"/>
                    <a:pt x="7" y="144"/>
                    <a:pt x="7" y="144"/>
                  </a:cubicBezTo>
                  <a:cubicBezTo>
                    <a:pt x="3" y="144"/>
                    <a:pt x="3" y="144"/>
                    <a:pt x="0" y="145"/>
                  </a:cubicBezTo>
                  <a:cubicBezTo>
                    <a:pt x="0" y="143"/>
                    <a:pt x="3" y="140"/>
                    <a:pt x="4" y="138"/>
                  </a:cubicBezTo>
                  <a:cubicBezTo>
                    <a:pt x="0" y="134"/>
                    <a:pt x="0" y="127"/>
                    <a:pt x="0" y="120"/>
                  </a:cubicBezTo>
                  <a:cubicBezTo>
                    <a:pt x="0" y="116"/>
                    <a:pt x="4" y="116"/>
                    <a:pt x="6" y="114"/>
                  </a:cubicBezTo>
                  <a:cubicBezTo>
                    <a:pt x="9" y="109"/>
                    <a:pt x="12" y="106"/>
                    <a:pt x="18" y="104"/>
                  </a:cubicBezTo>
                  <a:cubicBezTo>
                    <a:pt x="23" y="103"/>
                    <a:pt x="24" y="97"/>
                    <a:pt x="34" y="98"/>
                  </a:cubicBezTo>
                  <a:cubicBezTo>
                    <a:pt x="31" y="97"/>
                    <a:pt x="30" y="96"/>
                    <a:pt x="27" y="96"/>
                  </a:cubicBezTo>
                  <a:cubicBezTo>
                    <a:pt x="39" y="93"/>
                    <a:pt x="44" y="84"/>
                    <a:pt x="52" y="77"/>
                  </a:cubicBezTo>
                  <a:cubicBezTo>
                    <a:pt x="55" y="75"/>
                    <a:pt x="54" y="67"/>
                    <a:pt x="57" y="67"/>
                  </a:cubicBezTo>
                  <a:cubicBezTo>
                    <a:pt x="57" y="67"/>
                    <a:pt x="59" y="61"/>
                    <a:pt x="59" y="61"/>
                  </a:cubicBezTo>
                  <a:cubicBezTo>
                    <a:pt x="63" y="56"/>
                    <a:pt x="66" y="52"/>
                    <a:pt x="72" y="50"/>
                  </a:cubicBezTo>
                  <a:cubicBezTo>
                    <a:pt x="78" y="48"/>
                    <a:pt x="85" y="39"/>
                    <a:pt x="87" y="33"/>
                  </a:cubicBezTo>
                  <a:cubicBezTo>
                    <a:pt x="80" y="34"/>
                    <a:pt x="77" y="38"/>
                    <a:pt x="71" y="38"/>
                  </a:cubicBezTo>
                  <a:cubicBezTo>
                    <a:pt x="72" y="36"/>
                    <a:pt x="75" y="35"/>
                    <a:pt x="76" y="34"/>
                  </a:cubicBezTo>
                  <a:cubicBezTo>
                    <a:pt x="75" y="34"/>
                    <a:pt x="72" y="33"/>
                    <a:pt x="72" y="33"/>
                  </a:cubicBezTo>
                  <a:cubicBezTo>
                    <a:pt x="73" y="31"/>
                    <a:pt x="74" y="29"/>
                    <a:pt x="76" y="29"/>
                  </a:cubicBezTo>
                  <a:cubicBezTo>
                    <a:pt x="77" y="29"/>
                    <a:pt x="77" y="30"/>
                    <a:pt x="78" y="30"/>
                  </a:cubicBezTo>
                  <a:cubicBezTo>
                    <a:pt x="79" y="28"/>
                    <a:pt x="80" y="27"/>
                    <a:pt x="81" y="27"/>
                  </a:cubicBezTo>
                  <a:cubicBezTo>
                    <a:pt x="82" y="28"/>
                    <a:pt x="82" y="29"/>
                    <a:pt x="81" y="31"/>
                  </a:cubicBezTo>
                  <a:cubicBezTo>
                    <a:pt x="86" y="31"/>
                    <a:pt x="87" y="34"/>
                    <a:pt x="90" y="34"/>
                  </a:cubicBezTo>
                  <a:cubicBezTo>
                    <a:pt x="92" y="34"/>
                    <a:pt x="95" y="28"/>
                    <a:pt x="95" y="27"/>
                  </a:cubicBezTo>
                  <a:cubicBezTo>
                    <a:pt x="93" y="27"/>
                    <a:pt x="93" y="27"/>
                    <a:pt x="91" y="27"/>
                  </a:cubicBezTo>
                  <a:cubicBezTo>
                    <a:pt x="92" y="25"/>
                    <a:pt x="94" y="23"/>
                    <a:pt x="97" y="23"/>
                  </a:cubicBezTo>
                  <a:cubicBezTo>
                    <a:pt x="99" y="23"/>
                    <a:pt x="101" y="23"/>
                    <a:pt x="103" y="22"/>
                  </a:cubicBezTo>
                  <a:cubicBezTo>
                    <a:pt x="101" y="21"/>
                    <a:pt x="101" y="21"/>
                    <a:pt x="100" y="20"/>
                  </a:cubicBezTo>
                  <a:cubicBezTo>
                    <a:pt x="103" y="17"/>
                    <a:pt x="108" y="18"/>
                    <a:pt x="112" y="17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5" y="19"/>
                    <a:pt x="116" y="13"/>
                    <a:pt x="122" y="13"/>
                  </a:cubicBezTo>
                  <a:cubicBezTo>
                    <a:pt x="122" y="17"/>
                    <a:pt x="122" y="17"/>
                    <a:pt x="122" y="17"/>
                  </a:cubicBezTo>
                  <a:cubicBezTo>
                    <a:pt x="125" y="11"/>
                    <a:pt x="130" y="13"/>
                    <a:pt x="135" y="10"/>
                  </a:cubicBezTo>
                  <a:cubicBezTo>
                    <a:pt x="133" y="9"/>
                    <a:pt x="131" y="9"/>
                    <a:pt x="131" y="7"/>
                  </a:cubicBezTo>
                  <a:cubicBezTo>
                    <a:pt x="131" y="5"/>
                    <a:pt x="136" y="4"/>
                    <a:pt x="137" y="3"/>
                  </a:cubicBezTo>
                  <a:cubicBezTo>
                    <a:pt x="138" y="5"/>
                    <a:pt x="140" y="7"/>
                    <a:pt x="142" y="7"/>
                  </a:cubicBezTo>
                  <a:cubicBezTo>
                    <a:pt x="146" y="7"/>
                    <a:pt x="157" y="0"/>
                    <a:pt x="157" y="4"/>
                  </a:cubicBezTo>
                  <a:cubicBezTo>
                    <a:pt x="157" y="7"/>
                    <a:pt x="152" y="8"/>
                    <a:pt x="151" y="12"/>
                  </a:cubicBezTo>
                  <a:cubicBezTo>
                    <a:pt x="156" y="13"/>
                    <a:pt x="158" y="6"/>
                    <a:pt x="162" y="4"/>
                  </a:cubicBezTo>
                  <a:cubicBezTo>
                    <a:pt x="164" y="6"/>
                    <a:pt x="164" y="7"/>
                    <a:pt x="164" y="9"/>
                  </a:cubicBezTo>
                  <a:cubicBezTo>
                    <a:pt x="168" y="5"/>
                    <a:pt x="170" y="4"/>
                    <a:pt x="174" y="1"/>
                  </a:cubicBezTo>
                  <a:cubicBezTo>
                    <a:pt x="174" y="5"/>
                    <a:pt x="174" y="7"/>
                    <a:pt x="177" y="8"/>
                  </a:cubicBezTo>
                  <a:cubicBezTo>
                    <a:pt x="178" y="5"/>
                    <a:pt x="179" y="4"/>
                    <a:pt x="181" y="4"/>
                  </a:cubicBezTo>
                  <a:cubicBezTo>
                    <a:pt x="182" y="4"/>
                    <a:pt x="188" y="7"/>
                    <a:pt x="190" y="8"/>
                  </a:cubicBezTo>
                  <a:cubicBezTo>
                    <a:pt x="188" y="14"/>
                    <a:pt x="186" y="12"/>
                    <a:pt x="180" y="14"/>
                  </a:cubicBezTo>
                  <a:cubicBezTo>
                    <a:pt x="182" y="16"/>
                    <a:pt x="184" y="16"/>
                    <a:pt x="184" y="18"/>
                  </a:cubicBezTo>
                  <a:cubicBezTo>
                    <a:pt x="187" y="18"/>
                    <a:pt x="192" y="19"/>
                    <a:pt x="193" y="19"/>
                  </a:cubicBezTo>
                  <a:cubicBezTo>
                    <a:pt x="189" y="22"/>
                    <a:pt x="180" y="27"/>
                    <a:pt x="180" y="33"/>
                  </a:cubicBezTo>
                  <a:cubicBezTo>
                    <a:pt x="180" y="38"/>
                    <a:pt x="189" y="37"/>
                    <a:pt x="189" y="43"/>
                  </a:cubicBezTo>
                  <a:cubicBezTo>
                    <a:pt x="189" y="48"/>
                    <a:pt x="184" y="50"/>
                    <a:pt x="184" y="54"/>
                  </a:cubicBezTo>
                  <a:cubicBezTo>
                    <a:pt x="184" y="59"/>
                    <a:pt x="190" y="62"/>
                    <a:pt x="190" y="67"/>
                  </a:cubicBezTo>
                  <a:cubicBezTo>
                    <a:pt x="190" y="71"/>
                    <a:pt x="187" y="72"/>
                    <a:pt x="187" y="75"/>
                  </a:cubicBezTo>
                  <a:cubicBezTo>
                    <a:pt x="187" y="81"/>
                    <a:pt x="195" y="83"/>
                    <a:pt x="195" y="89"/>
                  </a:cubicBezTo>
                  <a:cubicBezTo>
                    <a:pt x="195" y="90"/>
                    <a:pt x="192" y="91"/>
                    <a:pt x="192" y="92"/>
                  </a:cubicBezTo>
                  <a:cubicBezTo>
                    <a:pt x="194" y="96"/>
                    <a:pt x="200" y="97"/>
                    <a:pt x="200" y="103"/>
                  </a:cubicBezTo>
                  <a:cubicBezTo>
                    <a:pt x="200" y="112"/>
                    <a:pt x="182" y="122"/>
                    <a:pt x="176" y="129"/>
                  </a:cubicBezTo>
                  <a:cubicBezTo>
                    <a:pt x="173" y="134"/>
                    <a:pt x="161" y="135"/>
                    <a:pt x="156" y="134"/>
                  </a:cubicBezTo>
                  <a:cubicBezTo>
                    <a:pt x="150" y="136"/>
                    <a:pt x="144" y="138"/>
                    <a:pt x="140" y="138"/>
                  </a:cubicBezTo>
                  <a:cubicBezTo>
                    <a:pt x="136" y="138"/>
                    <a:pt x="134" y="138"/>
                    <a:pt x="134" y="135"/>
                  </a:cubicBezTo>
                  <a:cubicBezTo>
                    <a:pt x="128" y="135"/>
                    <a:pt x="122" y="131"/>
                    <a:pt x="122" y="125"/>
                  </a:cubicBezTo>
                  <a:cubicBezTo>
                    <a:pt x="122" y="123"/>
                    <a:pt x="125" y="121"/>
                    <a:pt x="126" y="120"/>
                  </a:cubicBezTo>
                  <a:cubicBezTo>
                    <a:pt x="123" y="119"/>
                    <a:pt x="121" y="113"/>
                    <a:pt x="121" y="110"/>
                  </a:cubicBezTo>
                  <a:cubicBezTo>
                    <a:pt x="121" y="108"/>
                    <a:pt x="121" y="106"/>
                    <a:pt x="121" y="104"/>
                  </a:cubicBezTo>
                  <a:cubicBezTo>
                    <a:pt x="132" y="104"/>
                    <a:pt x="138" y="90"/>
                    <a:pt x="145" y="86"/>
                  </a:cubicBezTo>
                  <a:cubicBezTo>
                    <a:pt x="149" y="84"/>
                    <a:pt x="155" y="82"/>
                    <a:pt x="155" y="78"/>
                  </a:cubicBezTo>
                  <a:cubicBezTo>
                    <a:pt x="155" y="71"/>
                    <a:pt x="146" y="70"/>
                    <a:pt x="140" y="70"/>
                  </a:cubicBezTo>
                  <a:cubicBezTo>
                    <a:pt x="131" y="70"/>
                    <a:pt x="123" y="73"/>
                    <a:pt x="123" y="81"/>
                  </a:cubicBezTo>
                  <a:cubicBezTo>
                    <a:pt x="123" y="84"/>
                    <a:pt x="124" y="85"/>
                    <a:pt x="123" y="87"/>
                  </a:cubicBezTo>
                  <a:cubicBezTo>
                    <a:pt x="123" y="93"/>
                    <a:pt x="111" y="98"/>
                    <a:pt x="105" y="101"/>
                  </a:cubicBezTo>
                  <a:cubicBezTo>
                    <a:pt x="101" y="104"/>
                    <a:pt x="96" y="105"/>
                    <a:pt x="93" y="110"/>
                  </a:cubicBezTo>
                  <a:cubicBezTo>
                    <a:pt x="91" y="113"/>
                    <a:pt x="94" y="118"/>
                    <a:pt x="90" y="120"/>
                  </a:cubicBezTo>
                  <a:cubicBezTo>
                    <a:pt x="90" y="125"/>
                    <a:pt x="90" y="125"/>
                    <a:pt x="90" y="125"/>
                  </a:cubicBezTo>
                  <a:cubicBezTo>
                    <a:pt x="91" y="127"/>
                    <a:pt x="92" y="128"/>
                    <a:pt x="92" y="130"/>
                  </a:cubicBezTo>
                  <a:cubicBezTo>
                    <a:pt x="97" y="131"/>
                    <a:pt x="104" y="136"/>
                    <a:pt x="104" y="141"/>
                  </a:cubicBezTo>
                  <a:cubicBezTo>
                    <a:pt x="104" y="145"/>
                    <a:pt x="96" y="151"/>
                    <a:pt x="93" y="151"/>
                  </a:cubicBezTo>
                  <a:cubicBezTo>
                    <a:pt x="88" y="151"/>
                    <a:pt x="86" y="159"/>
                    <a:pt x="86" y="165"/>
                  </a:cubicBezTo>
                  <a:cubicBezTo>
                    <a:pt x="86" y="168"/>
                    <a:pt x="88" y="169"/>
                    <a:pt x="90" y="169"/>
                  </a:cubicBezTo>
                  <a:cubicBezTo>
                    <a:pt x="89" y="176"/>
                    <a:pt x="82" y="177"/>
                    <a:pt x="81" y="182"/>
                  </a:cubicBezTo>
                  <a:cubicBezTo>
                    <a:pt x="78" y="182"/>
                    <a:pt x="76" y="182"/>
                    <a:pt x="74" y="182"/>
                  </a:cubicBezTo>
                  <a:cubicBezTo>
                    <a:pt x="70" y="182"/>
                    <a:pt x="68" y="190"/>
                    <a:pt x="61" y="190"/>
                  </a:cubicBezTo>
                  <a:cubicBezTo>
                    <a:pt x="59" y="190"/>
                    <a:pt x="55" y="179"/>
                    <a:pt x="55" y="178"/>
                  </a:cubicBezTo>
                  <a:cubicBezTo>
                    <a:pt x="55" y="177"/>
                    <a:pt x="56" y="176"/>
                    <a:pt x="56" y="175"/>
                  </a:cubicBezTo>
                  <a:cubicBezTo>
                    <a:pt x="51" y="171"/>
                    <a:pt x="52" y="167"/>
                    <a:pt x="50" y="161"/>
                  </a:cubicBezTo>
                  <a:cubicBezTo>
                    <a:pt x="49" y="157"/>
                    <a:pt x="44" y="156"/>
                    <a:pt x="44" y="151"/>
                  </a:cubicBezTo>
                  <a:cubicBezTo>
                    <a:pt x="44" y="149"/>
                    <a:pt x="46" y="147"/>
                    <a:pt x="46" y="147"/>
                  </a:cubicBezTo>
                  <a:lnTo>
                    <a:pt x="46" y="148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333">
              <a:extLst>
                <a:ext uri="{FF2B5EF4-FFF2-40B4-BE49-F238E27FC236}">
                  <a16:creationId xmlns:a16="http://schemas.microsoft.com/office/drawing/2014/main" id="{1BE93C63-842F-568C-BFF3-D236C4CBEF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1888" y="866775"/>
              <a:ext cx="455613" cy="247650"/>
            </a:xfrm>
            <a:custGeom>
              <a:avLst/>
              <a:gdLst>
                <a:gd name="T0" fmla="*/ 90 w 107"/>
                <a:gd name="T1" fmla="*/ 48 h 58"/>
                <a:gd name="T2" fmla="*/ 91 w 107"/>
                <a:gd name="T3" fmla="*/ 43 h 58"/>
                <a:gd name="T4" fmla="*/ 78 w 107"/>
                <a:gd name="T5" fmla="*/ 43 h 58"/>
                <a:gd name="T6" fmla="*/ 82 w 107"/>
                <a:gd name="T7" fmla="*/ 35 h 58"/>
                <a:gd name="T8" fmla="*/ 77 w 107"/>
                <a:gd name="T9" fmla="*/ 28 h 58"/>
                <a:gd name="T10" fmla="*/ 81 w 107"/>
                <a:gd name="T11" fmla="*/ 27 h 58"/>
                <a:gd name="T12" fmla="*/ 74 w 107"/>
                <a:gd name="T13" fmla="*/ 23 h 58"/>
                <a:gd name="T14" fmla="*/ 59 w 107"/>
                <a:gd name="T15" fmla="*/ 42 h 58"/>
                <a:gd name="T16" fmla="*/ 55 w 107"/>
                <a:gd name="T17" fmla="*/ 44 h 58"/>
                <a:gd name="T18" fmla="*/ 47 w 107"/>
                <a:gd name="T19" fmla="*/ 58 h 58"/>
                <a:gd name="T20" fmla="*/ 26 w 107"/>
                <a:gd name="T21" fmla="*/ 42 h 58"/>
                <a:gd name="T22" fmla="*/ 36 w 107"/>
                <a:gd name="T23" fmla="*/ 42 h 58"/>
                <a:gd name="T24" fmla="*/ 45 w 107"/>
                <a:gd name="T25" fmla="*/ 40 h 58"/>
                <a:gd name="T26" fmla="*/ 33 w 107"/>
                <a:gd name="T27" fmla="*/ 39 h 58"/>
                <a:gd name="T28" fmla="*/ 23 w 107"/>
                <a:gd name="T29" fmla="*/ 35 h 58"/>
                <a:gd name="T30" fmla="*/ 30 w 107"/>
                <a:gd name="T31" fmla="*/ 33 h 58"/>
                <a:gd name="T32" fmla="*/ 44 w 107"/>
                <a:gd name="T33" fmla="*/ 26 h 58"/>
                <a:gd name="T34" fmla="*/ 37 w 107"/>
                <a:gd name="T35" fmla="*/ 26 h 58"/>
                <a:gd name="T36" fmla="*/ 33 w 107"/>
                <a:gd name="T37" fmla="*/ 24 h 58"/>
                <a:gd name="T38" fmla="*/ 31 w 107"/>
                <a:gd name="T39" fmla="*/ 24 h 58"/>
                <a:gd name="T40" fmla="*/ 23 w 107"/>
                <a:gd name="T41" fmla="*/ 31 h 58"/>
                <a:gd name="T42" fmla="*/ 14 w 107"/>
                <a:gd name="T43" fmla="*/ 27 h 58"/>
                <a:gd name="T44" fmla="*/ 16 w 107"/>
                <a:gd name="T45" fmla="*/ 26 h 58"/>
                <a:gd name="T46" fmla="*/ 9 w 107"/>
                <a:gd name="T47" fmla="*/ 17 h 58"/>
                <a:gd name="T48" fmla="*/ 7 w 107"/>
                <a:gd name="T49" fmla="*/ 16 h 58"/>
                <a:gd name="T50" fmla="*/ 0 w 107"/>
                <a:gd name="T51" fmla="*/ 10 h 58"/>
                <a:gd name="T52" fmla="*/ 9 w 107"/>
                <a:gd name="T53" fmla="*/ 4 h 58"/>
                <a:gd name="T54" fmla="*/ 23 w 107"/>
                <a:gd name="T55" fmla="*/ 5 h 58"/>
                <a:gd name="T56" fmla="*/ 20 w 107"/>
                <a:gd name="T57" fmla="*/ 8 h 58"/>
                <a:gd name="T58" fmla="*/ 27 w 107"/>
                <a:gd name="T59" fmla="*/ 12 h 58"/>
                <a:gd name="T60" fmla="*/ 25 w 107"/>
                <a:gd name="T61" fmla="*/ 9 h 58"/>
                <a:gd name="T62" fmla="*/ 30 w 107"/>
                <a:gd name="T63" fmla="*/ 4 h 58"/>
                <a:gd name="T64" fmla="*/ 42 w 107"/>
                <a:gd name="T65" fmla="*/ 16 h 58"/>
                <a:gd name="T66" fmla="*/ 39 w 107"/>
                <a:gd name="T67" fmla="*/ 4 h 58"/>
                <a:gd name="T68" fmla="*/ 44 w 107"/>
                <a:gd name="T69" fmla="*/ 0 h 58"/>
                <a:gd name="T70" fmla="*/ 55 w 107"/>
                <a:gd name="T71" fmla="*/ 6 h 58"/>
                <a:gd name="T72" fmla="*/ 54 w 107"/>
                <a:gd name="T73" fmla="*/ 11 h 58"/>
                <a:gd name="T74" fmla="*/ 59 w 107"/>
                <a:gd name="T75" fmla="*/ 8 h 58"/>
                <a:gd name="T76" fmla="*/ 62 w 107"/>
                <a:gd name="T77" fmla="*/ 14 h 58"/>
                <a:gd name="T78" fmla="*/ 65 w 107"/>
                <a:gd name="T79" fmla="*/ 14 h 58"/>
                <a:gd name="T80" fmla="*/ 86 w 107"/>
                <a:gd name="T81" fmla="*/ 25 h 58"/>
                <a:gd name="T82" fmla="*/ 84 w 107"/>
                <a:gd name="T83" fmla="*/ 25 h 58"/>
                <a:gd name="T84" fmla="*/ 89 w 107"/>
                <a:gd name="T85" fmla="*/ 25 h 58"/>
                <a:gd name="T86" fmla="*/ 89 w 107"/>
                <a:gd name="T87" fmla="*/ 29 h 58"/>
                <a:gd name="T88" fmla="*/ 97 w 107"/>
                <a:gd name="T89" fmla="*/ 29 h 58"/>
                <a:gd name="T90" fmla="*/ 107 w 107"/>
                <a:gd name="T91" fmla="*/ 39 h 58"/>
                <a:gd name="T92" fmla="*/ 90 w 107"/>
                <a:gd name="T93" fmla="*/ 4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7" h="58">
                  <a:moveTo>
                    <a:pt x="90" y="48"/>
                  </a:moveTo>
                  <a:cubicBezTo>
                    <a:pt x="90" y="46"/>
                    <a:pt x="90" y="44"/>
                    <a:pt x="91" y="43"/>
                  </a:cubicBezTo>
                  <a:cubicBezTo>
                    <a:pt x="87" y="43"/>
                    <a:pt x="82" y="43"/>
                    <a:pt x="78" y="43"/>
                  </a:cubicBezTo>
                  <a:cubicBezTo>
                    <a:pt x="79" y="38"/>
                    <a:pt x="82" y="39"/>
                    <a:pt x="82" y="35"/>
                  </a:cubicBezTo>
                  <a:cubicBezTo>
                    <a:pt x="80" y="35"/>
                    <a:pt x="78" y="30"/>
                    <a:pt x="77" y="28"/>
                  </a:cubicBezTo>
                  <a:cubicBezTo>
                    <a:pt x="78" y="28"/>
                    <a:pt x="79" y="27"/>
                    <a:pt x="81" y="27"/>
                  </a:cubicBezTo>
                  <a:cubicBezTo>
                    <a:pt x="76" y="27"/>
                    <a:pt x="74" y="23"/>
                    <a:pt x="74" y="23"/>
                  </a:cubicBezTo>
                  <a:cubicBezTo>
                    <a:pt x="65" y="23"/>
                    <a:pt x="62" y="35"/>
                    <a:pt x="59" y="42"/>
                  </a:cubicBezTo>
                  <a:cubicBezTo>
                    <a:pt x="59" y="43"/>
                    <a:pt x="57" y="43"/>
                    <a:pt x="55" y="44"/>
                  </a:cubicBezTo>
                  <a:cubicBezTo>
                    <a:pt x="51" y="47"/>
                    <a:pt x="51" y="55"/>
                    <a:pt x="47" y="58"/>
                  </a:cubicBezTo>
                  <a:cubicBezTo>
                    <a:pt x="41" y="54"/>
                    <a:pt x="26" y="51"/>
                    <a:pt x="26" y="42"/>
                  </a:cubicBezTo>
                  <a:cubicBezTo>
                    <a:pt x="30" y="41"/>
                    <a:pt x="36" y="42"/>
                    <a:pt x="36" y="42"/>
                  </a:cubicBezTo>
                  <a:cubicBezTo>
                    <a:pt x="39" y="40"/>
                    <a:pt x="42" y="41"/>
                    <a:pt x="45" y="40"/>
                  </a:cubicBezTo>
                  <a:cubicBezTo>
                    <a:pt x="44" y="39"/>
                    <a:pt x="35" y="39"/>
                    <a:pt x="33" y="39"/>
                  </a:cubicBezTo>
                  <a:cubicBezTo>
                    <a:pt x="30" y="39"/>
                    <a:pt x="23" y="42"/>
                    <a:pt x="23" y="35"/>
                  </a:cubicBezTo>
                  <a:cubicBezTo>
                    <a:pt x="23" y="33"/>
                    <a:pt x="29" y="33"/>
                    <a:pt x="30" y="33"/>
                  </a:cubicBezTo>
                  <a:cubicBezTo>
                    <a:pt x="34" y="32"/>
                    <a:pt x="41" y="28"/>
                    <a:pt x="44" y="26"/>
                  </a:cubicBezTo>
                  <a:cubicBezTo>
                    <a:pt x="40" y="26"/>
                    <a:pt x="38" y="26"/>
                    <a:pt x="37" y="26"/>
                  </a:cubicBezTo>
                  <a:cubicBezTo>
                    <a:pt x="37" y="26"/>
                    <a:pt x="34" y="24"/>
                    <a:pt x="33" y="24"/>
                  </a:cubicBezTo>
                  <a:cubicBezTo>
                    <a:pt x="32" y="24"/>
                    <a:pt x="32" y="24"/>
                    <a:pt x="31" y="24"/>
                  </a:cubicBezTo>
                  <a:cubicBezTo>
                    <a:pt x="29" y="25"/>
                    <a:pt x="29" y="31"/>
                    <a:pt x="23" y="31"/>
                  </a:cubicBezTo>
                  <a:cubicBezTo>
                    <a:pt x="19" y="31"/>
                    <a:pt x="16" y="29"/>
                    <a:pt x="14" y="27"/>
                  </a:cubicBezTo>
                  <a:cubicBezTo>
                    <a:pt x="15" y="26"/>
                    <a:pt x="16" y="26"/>
                    <a:pt x="16" y="26"/>
                  </a:cubicBezTo>
                  <a:cubicBezTo>
                    <a:pt x="12" y="24"/>
                    <a:pt x="8" y="21"/>
                    <a:pt x="9" y="17"/>
                  </a:cubicBezTo>
                  <a:cubicBezTo>
                    <a:pt x="8" y="17"/>
                    <a:pt x="8" y="16"/>
                    <a:pt x="7" y="16"/>
                  </a:cubicBezTo>
                  <a:cubicBezTo>
                    <a:pt x="5" y="16"/>
                    <a:pt x="2" y="12"/>
                    <a:pt x="0" y="10"/>
                  </a:cubicBezTo>
                  <a:cubicBezTo>
                    <a:pt x="1" y="9"/>
                    <a:pt x="7" y="4"/>
                    <a:pt x="9" y="4"/>
                  </a:cubicBezTo>
                  <a:cubicBezTo>
                    <a:pt x="14" y="4"/>
                    <a:pt x="17" y="4"/>
                    <a:pt x="23" y="5"/>
                  </a:cubicBezTo>
                  <a:cubicBezTo>
                    <a:pt x="22" y="6"/>
                    <a:pt x="20" y="7"/>
                    <a:pt x="20" y="8"/>
                  </a:cubicBezTo>
                  <a:cubicBezTo>
                    <a:pt x="22" y="10"/>
                    <a:pt x="25" y="10"/>
                    <a:pt x="27" y="12"/>
                  </a:cubicBezTo>
                  <a:cubicBezTo>
                    <a:pt x="26" y="12"/>
                    <a:pt x="25" y="10"/>
                    <a:pt x="25" y="9"/>
                  </a:cubicBezTo>
                  <a:cubicBezTo>
                    <a:pt x="25" y="6"/>
                    <a:pt x="27" y="4"/>
                    <a:pt x="30" y="4"/>
                  </a:cubicBezTo>
                  <a:cubicBezTo>
                    <a:pt x="37" y="4"/>
                    <a:pt x="35" y="14"/>
                    <a:pt x="42" y="16"/>
                  </a:cubicBezTo>
                  <a:cubicBezTo>
                    <a:pt x="40" y="12"/>
                    <a:pt x="39" y="9"/>
                    <a:pt x="39" y="4"/>
                  </a:cubicBezTo>
                  <a:cubicBezTo>
                    <a:pt x="39" y="0"/>
                    <a:pt x="40" y="0"/>
                    <a:pt x="44" y="0"/>
                  </a:cubicBezTo>
                  <a:cubicBezTo>
                    <a:pt x="47" y="0"/>
                    <a:pt x="55" y="3"/>
                    <a:pt x="55" y="6"/>
                  </a:cubicBezTo>
                  <a:cubicBezTo>
                    <a:pt x="55" y="8"/>
                    <a:pt x="54" y="9"/>
                    <a:pt x="54" y="11"/>
                  </a:cubicBezTo>
                  <a:cubicBezTo>
                    <a:pt x="56" y="10"/>
                    <a:pt x="57" y="8"/>
                    <a:pt x="59" y="8"/>
                  </a:cubicBezTo>
                  <a:cubicBezTo>
                    <a:pt x="63" y="8"/>
                    <a:pt x="63" y="12"/>
                    <a:pt x="62" y="14"/>
                  </a:cubicBezTo>
                  <a:cubicBezTo>
                    <a:pt x="63" y="14"/>
                    <a:pt x="64" y="14"/>
                    <a:pt x="65" y="14"/>
                  </a:cubicBezTo>
                  <a:cubicBezTo>
                    <a:pt x="69" y="14"/>
                    <a:pt x="84" y="22"/>
                    <a:pt x="86" y="25"/>
                  </a:cubicBezTo>
                  <a:cubicBezTo>
                    <a:pt x="86" y="25"/>
                    <a:pt x="84" y="25"/>
                    <a:pt x="84" y="25"/>
                  </a:cubicBezTo>
                  <a:cubicBezTo>
                    <a:pt x="86" y="26"/>
                    <a:pt x="87" y="26"/>
                    <a:pt x="89" y="25"/>
                  </a:cubicBezTo>
                  <a:cubicBezTo>
                    <a:pt x="89" y="27"/>
                    <a:pt x="89" y="28"/>
                    <a:pt x="89" y="29"/>
                  </a:cubicBezTo>
                  <a:cubicBezTo>
                    <a:pt x="93" y="29"/>
                    <a:pt x="94" y="29"/>
                    <a:pt x="97" y="29"/>
                  </a:cubicBezTo>
                  <a:cubicBezTo>
                    <a:pt x="97" y="38"/>
                    <a:pt x="105" y="35"/>
                    <a:pt x="107" y="39"/>
                  </a:cubicBezTo>
                  <a:cubicBezTo>
                    <a:pt x="100" y="41"/>
                    <a:pt x="97" y="46"/>
                    <a:pt x="90" y="48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334">
              <a:extLst>
                <a:ext uri="{FF2B5EF4-FFF2-40B4-BE49-F238E27FC236}">
                  <a16:creationId xmlns:a16="http://schemas.microsoft.com/office/drawing/2014/main" id="{8B292930-DEC0-1D24-62D3-405E05095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833438"/>
              <a:ext cx="298450" cy="101600"/>
            </a:xfrm>
            <a:custGeom>
              <a:avLst/>
              <a:gdLst>
                <a:gd name="T0" fmla="*/ 70 w 70"/>
                <a:gd name="T1" fmla="*/ 11 h 24"/>
                <a:gd name="T2" fmla="*/ 43 w 70"/>
                <a:gd name="T3" fmla="*/ 24 h 24"/>
                <a:gd name="T4" fmla="*/ 33 w 70"/>
                <a:gd name="T5" fmla="*/ 19 h 24"/>
                <a:gd name="T6" fmla="*/ 18 w 70"/>
                <a:gd name="T7" fmla="*/ 19 h 24"/>
                <a:gd name="T8" fmla="*/ 14 w 70"/>
                <a:gd name="T9" fmla="*/ 15 h 24"/>
                <a:gd name="T10" fmla="*/ 20 w 70"/>
                <a:gd name="T11" fmla="*/ 15 h 24"/>
                <a:gd name="T12" fmla="*/ 26 w 70"/>
                <a:gd name="T13" fmla="*/ 14 h 24"/>
                <a:gd name="T14" fmla="*/ 14 w 70"/>
                <a:gd name="T15" fmla="*/ 13 h 24"/>
                <a:gd name="T16" fmla="*/ 4 w 70"/>
                <a:gd name="T17" fmla="*/ 10 h 24"/>
                <a:gd name="T18" fmla="*/ 0 w 70"/>
                <a:gd name="T19" fmla="*/ 4 h 24"/>
                <a:gd name="T20" fmla="*/ 4 w 70"/>
                <a:gd name="T21" fmla="*/ 4 h 24"/>
                <a:gd name="T22" fmla="*/ 10 w 70"/>
                <a:gd name="T23" fmla="*/ 4 h 24"/>
                <a:gd name="T24" fmla="*/ 10 w 70"/>
                <a:gd name="T25" fmla="*/ 3 h 24"/>
                <a:gd name="T26" fmla="*/ 14 w 70"/>
                <a:gd name="T27" fmla="*/ 3 h 24"/>
                <a:gd name="T28" fmla="*/ 13 w 70"/>
                <a:gd name="T29" fmla="*/ 0 h 24"/>
                <a:gd name="T30" fmla="*/ 20 w 70"/>
                <a:gd name="T31" fmla="*/ 0 h 24"/>
                <a:gd name="T32" fmla="*/ 31 w 70"/>
                <a:gd name="T33" fmla="*/ 6 h 24"/>
                <a:gd name="T34" fmla="*/ 38 w 70"/>
                <a:gd name="T35" fmla="*/ 0 h 24"/>
                <a:gd name="T36" fmla="*/ 41 w 70"/>
                <a:gd name="T37" fmla="*/ 0 h 24"/>
                <a:gd name="T38" fmla="*/ 41 w 70"/>
                <a:gd name="T39" fmla="*/ 6 h 24"/>
                <a:gd name="T40" fmla="*/ 49 w 70"/>
                <a:gd name="T41" fmla="*/ 4 h 24"/>
                <a:gd name="T42" fmla="*/ 58 w 70"/>
                <a:gd name="T43" fmla="*/ 4 h 24"/>
                <a:gd name="T44" fmla="*/ 70 w 70"/>
                <a:gd name="T45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0" h="24">
                  <a:moveTo>
                    <a:pt x="70" y="11"/>
                  </a:moveTo>
                  <a:cubicBezTo>
                    <a:pt x="64" y="15"/>
                    <a:pt x="50" y="24"/>
                    <a:pt x="43" y="24"/>
                  </a:cubicBezTo>
                  <a:cubicBezTo>
                    <a:pt x="38" y="24"/>
                    <a:pt x="35" y="23"/>
                    <a:pt x="33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5" y="19"/>
                    <a:pt x="14" y="17"/>
                    <a:pt x="14" y="15"/>
                  </a:cubicBezTo>
                  <a:cubicBezTo>
                    <a:pt x="16" y="15"/>
                    <a:pt x="19" y="15"/>
                    <a:pt x="20" y="15"/>
                  </a:cubicBezTo>
                  <a:cubicBezTo>
                    <a:pt x="22" y="14"/>
                    <a:pt x="25" y="14"/>
                    <a:pt x="26" y="14"/>
                  </a:cubicBezTo>
                  <a:cubicBezTo>
                    <a:pt x="25" y="14"/>
                    <a:pt x="14" y="13"/>
                    <a:pt x="14" y="13"/>
                  </a:cubicBezTo>
                  <a:cubicBezTo>
                    <a:pt x="9" y="13"/>
                    <a:pt x="4" y="16"/>
                    <a:pt x="4" y="10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5"/>
                    <a:pt x="8" y="5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2" y="2"/>
                    <a:pt x="30" y="6"/>
                    <a:pt x="31" y="6"/>
                  </a:cubicBezTo>
                  <a:cubicBezTo>
                    <a:pt x="34" y="6"/>
                    <a:pt x="37" y="1"/>
                    <a:pt x="38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3"/>
                    <a:pt x="41" y="4"/>
                    <a:pt x="41" y="6"/>
                  </a:cubicBezTo>
                  <a:cubicBezTo>
                    <a:pt x="44" y="6"/>
                    <a:pt x="45" y="4"/>
                    <a:pt x="49" y="4"/>
                  </a:cubicBezTo>
                  <a:cubicBezTo>
                    <a:pt x="56" y="4"/>
                    <a:pt x="54" y="4"/>
                    <a:pt x="58" y="4"/>
                  </a:cubicBezTo>
                  <a:cubicBezTo>
                    <a:pt x="64" y="4"/>
                    <a:pt x="69" y="8"/>
                    <a:pt x="70" y="11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335">
              <a:extLst>
                <a:ext uri="{FF2B5EF4-FFF2-40B4-BE49-F238E27FC236}">
                  <a16:creationId xmlns:a16="http://schemas.microsoft.com/office/drawing/2014/main" id="{C8A1BA1C-E597-08F1-A386-BB9A6147E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1250" y="947738"/>
              <a:ext cx="60325" cy="50800"/>
            </a:xfrm>
            <a:custGeom>
              <a:avLst/>
              <a:gdLst>
                <a:gd name="T0" fmla="*/ 5 w 14"/>
                <a:gd name="T1" fmla="*/ 0 h 12"/>
                <a:gd name="T2" fmla="*/ 14 w 14"/>
                <a:gd name="T3" fmla="*/ 12 h 12"/>
                <a:gd name="T4" fmla="*/ 6 w 14"/>
                <a:gd name="T5" fmla="*/ 0 h 12"/>
                <a:gd name="T6" fmla="*/ 6 w 14"/>
                <a:gd name="T7" fmla="*/ 1 h 12"/>
                <a:gd name="T8" fmla="*/ 5 w 1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5" y="0"/>
                  </a:moveTo>
                  <a:cubicBezTo>
                    <a:pt x="8" y="5"/>
                    <a:pt x="12" y="6"/>
                    <a:pt x="14" y="12"/>
                  </a:cubicBezTo>
                  <a:cubicBezTo>
                    <a:pt x="9" y="10"/>
                    <a:pt x="0" y="2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336">
              <a:extLst>
                <a:ext uri="{FF2B5EF4-FFF2-40B4-BE49-F238E27FC236}">
                  <a16:creationId xmlns:a16="http://schemas.microsoft.com/office/drawing/2014/main" id="{20485AA9-407D-EC01-BD2F-4D4841B5A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138" y="2266950"/>
              <a:ext cx="144463" cy="165100"/>
            </a:xfrm>
            <a:custGeom>
              <a:avLst/>
              <a:gdLst>
                <a:gd name="T0" fmla="*/ 6 w 34"/>
                <a:gd name="T1" fmla="*/ 12 h 39"/>
                <a:gd name="T2" fmla="*/ 13 w 34"/>
                <a:gd name="T3" fmla="*/ 9 h 39"/>
                <a:gd name="T4" fmla="*/ 12 w 34"/>
                <a:gd name="T5" fmla="*/ 5 h 39"/>
                <a:gd name="T6" fmla="*/ 20 w 34"/>
                <a:gd name="T7" fmla="*/ 0 h 39"/>
                <a:gd name="T8" fmla="*/ 25 w 34"/>
                <a:gd name="T9" fmla="*/ 0 h 39"/>
                <a:gd name="T10" fmla="*/ 34 w 34"/>
                <a:gd name="T11" fmla="*/ 11 h 39"/>
                <a:gd name="T12" fmla="*/ 29 w 34"/>
                <a:gd name="T13" fmla="*/ 15 h 39"/>
                <a:gd name="T14" fmla="*/ 29 w 34"/>
                <a:gd name="T15" fmla="*/ 24 h 39"/>
                <a:gd name="T16" fmla="*/ 29 w 34"/>
                <a:gd name="T17" fmla="*/ 31 h 39"/>
                <a:gd name="T18" fmla="*/ 22 w 34"/>
                <a:gd name="T19" fmla="*/ 33 h 39"/>
                <a:gd name="T20" fmla="*/ 12 w 34"/>
                <a:gd name="T21" fmla="*/ 38 h 39"/>
                <a:gd name="T22" fmla="*/ 7 w 34"/>
                <a:gd name="T23" fmla="*/ 39 h 39"/>
                <a:gd name="T24" fmla="*/ 0 w 34"/>
                <a:gd name="T25" fmla="*/ 33 h 39"/>
                <a:gd name="T26" fmla="*/ 8 w 34"/>
                <a:gd name="T27" fmla="*/ 20 h 39"/>
                <a:gd name="T28" fmla="*/ 3 w 34"/>
                <a:gd name="T29" fmla="*/ 14 h 39"/>
                <a:gd name="T30" fmla="*/ 6 w 34"/>
                <a:gd name="T31" fmla="*/ 1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39">
                  <a:moveTo>
                    <a:pt x="6" y="12"/>
                  </a:moveTo>
                  <a:cubicBezTo>
                    <a:pt x="7" y="12"/>
                    <a:pt x="12" y="10"/>
                    <a:pt x="13" y="9"/>
                  </a:cubicBezTo>
                  <a:cubicBezTo>
                    <a:pt x="12" y="7"/>
                    <a:pt x="12" y="7"/>
                    <a:pt x="12" y="5"/>
                  </a:cubicBezTo>
                  <a:cubicBezTo>
                    <a:pt x="12" y="3"/>
                    <a:pt x="17" y="0"/>
                    <a:pt x="20" y="0"/>
                  </a:cubicBezTo>
                  <a:cubicBezTo>
                    <a:pt x="22" y="0"/>
                    <a:pt x="23" y="0"/>
                    <a:pt x="25" y="0"/>
                  </a:cubicBezTo>
                  <a:cubicBezTo>
                    <a:pt x="31" y="0"/>
                    <a:pt x="34" y="7"/>
                    <a:pt x="34" y="11"/>
                  </a:cubicBezTo>
                  <a:cubicBezTo>
                    <a:pt x="34" y="13"/>
                    <a:pt x="29" y="13"/>
                    <a:pt x="29" y="15"/>
                  </a:cubicBezTo>
                  <a:cubicBezTo>
                    <a:pt x="29" y="17"/>
                    <a:pt x="29" y="24"/>
                    <a:pt x="29" y="24"/>
                  </a:cubicBezTo>
                  <a:cubicBezTo>
                    <a:pt x="29" y="26"/>
                    <a:pt x="31" y="29"/>
                    <a:pt x="29" y="31"/>
                  </a:cubicBezTo>
                  <a:cubicBezTo>
                    <a:pt x="27" y="33"/>
                    <a:pt x="24" y="33"/>
                    <a:pt x="22" y="33"/>
                  </a:cubicBezTo>
                  <a:cubicBezTo>
                    <a:pt x="17" y="33"/>
                    <a:pt x="14" y="37"/>
                    <a:pt x="12" y="38"/>
                  </a:cubicBezTo>
                  <a:cubicBezTo>
                    <a:pt x="10" y="39"/>
                    <a:pt x="8" y="39"/>
                    <a:pt x="7" y="39"/>
                  </a:cubicBezTo>
                  <a:cubicBezTo>
                    <a:pt x="3" y="39"/>
                    <a:pt x="0" y="37"/>
                    <a:pt x="0" y="33"/>
                  </a:cubicBezTo>
                  <a:cubicBezTo>
                    <a:pt x="0" y="27"/>
                    <a:pt x="7" y="26"/>
                    <a:pt x="8" y="20"/>
                  </a:cubicBezTo>
                  <a:cubicBezTo>
                    <a:pt x="5" y="19"/>
                    <a:pt x="3" y="17"/>
                    <a:pt x="3" y="14"/>
                  </a:cubicBezTo>
                  <a:cubicBezTo>
                    <a:pt x="3" y="11"/>
                    <a:pt x="5" y="12"/>
                    <a:pt x="6" y="1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337">
              <a:extLst>
                <a:ext uri="{FF2B5EF4-FFF2-40B4-BE49-F238E27FC236}">
                  <a16:creationId xmlns:a16="http://schemas.microsoft.com/office/drawing/2014/main" id="{0AC1A17B-B1B1-9F68-03E8-76C50252F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3563" y="2125663"/>
              <a:ext cx="25400" cy="26988"/>
            </a:xfrm>
            <a:custGeom>
              <a:avLst/>
              <a:gdLst>
                <a:gd name="T0" fmla="*/ 1 w 6"/>
                <a:gd name="T1" fmla="*/ 6 h 6"/>
                <a:gd name="T2" fmla="*/ 0 w 6"/>
                <a:gd name="T3" fmla="*/ 3 h 6"/>
                <a:gd name="T4" fmla="*/ 6 w 6"/>
                <a:gd name="T5" fmla="*/ 0 h 6"/>
                <a:gd name="T6" fmla="*/ 1 w 6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1" y="6"/>
                  </a:moveTo>
                  <a:cubicBezTo>
                    <a:pt x="0" y="6"/>
                    <a:pt x="0" y="4"/>
                    <a:pt x="0" y="3"/>
                  </a:cubicBezTo>
                  <a:cubicBezTo>
                    <a:pt x="0" y="1"/>
                    <a:pt x="4" y="0"/>
                    <a:pt x="6" y="0"/>
                  </a:cubicBezTo>
                  <a:cubicBezTo>
                    <a:pt x="6" y="3"/>
                    <a:pt x="4" y="6"/>
                    <a:pt x="1" y="6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338">
              <a:extLst>
                <a:ext uri="{FF2B5EF4-FFF2-40B4-BE49-F238E27FC236}">
                  <a16:creationId xmlns:a16="http://schemas.microsoft.com/office/drawing/2014/main" id="{966F45FE-3180-278E-6330-99D88C12E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9438" y="2112963"/>
              <a:ext cx="273050" cy="384175"/>
            </a:xfrm>
            <a:custGeom>
              <a:avLst/>
              <a:gdLst>
                <a:gd name="T0" fmla="*/ 58 w 64"/>
                <a:gd name="T1" fmla="*/ 60 h 90"/>
                <a:gd name="T2" fmla="*/ 55 w 64"/>
                <a:gd name="T3" fmla="*/ 76 h 90"/>
                <a:gd name="T4" fmla="*/ 60 w 64"/>
                <a:gd name="T5" fmla="*/ 79 h 90"/>
                <a:gd name="T6" fmla="*/ 42 w 64"/>
                <a:gd name="T7" fmla="*/ 83 h 90"/>
                <a:gd name="T8" fmla="*/ 23 w 64"/>
                <a:gd name="T9" fmla="*/ 83 h 90"/>
                <a:gd name="T10" fmla="*/ 15 w 64"/>
                <a:gd name="T11" fmla="*/ 88 h 90"/>
                <a:gd name="T12" fmla="*/ 9 w 64"/>
                <a:gd name="T13" fmla="*/ 90 h 90"/>
                <a:gd name="T14" fmla="*/ 19 w 64"/>
                <a:gd name="T15" fmla="*/ 79 h 90"/>
                <a:gd name="T16" fmla="*/ 28 w 64"/>
                <a:gd name="T17" fmla="*/ 73 h 90"/>
                <a:gd name="T18" fmla="*/ 15 w 64"/>
                <a:gd name="T19" fmla="*/ 73 h 90"/>
                <a:gd name="T20" fmla="*/ 11 w 64"/>
                <a:gd name="T21" fmla="*/ 73 h 90"/>
                <a:gd name="T22" fmla="*/ 16 w 64"/>
                <a:gd name="T23" fmla="*/ 57 h 90"/>
                <a:gd name="T24" fmla="*/ 29 w 64"/>
                <a:gd name="T25" fmla="*/ 48 h 90"/>
                <a:gd name="T26" fmla="*/ 24 w 64"/>
                <a:gd name="T27" fmla="*/ 41 h 90"/>
                <a:gd name="T28" fmla="*/ 15 w 64"/>
                <a:gd name="T29" fmla="*/ 43 h 90"/>
                <a:gd name="T30" fmla="*/ 14 w 64"/>
                <a:gd name="T31" fmla="*/ 35 h 90"/>
                <a:gd name="T32" fmla="*/ 9 w 64"/>
                <a:gd name="T33" fmla="*/ 29 h 90"/>
                <a:gd name="T34" fmla="*/ 7 w 64"/>
                <a:gd name="T35" fmla="*/ 32 h 90"/>
                <a:gd name="T36" fmla="*/ 8 w 64"/>
                <a:gd name="T37" fmla="*/ 26 h 90"/>
                <a:gd name="T38" fmla="*/ 4 w 64"/>
                <a:gd name="T39" fmla="*/ 22 h 90"/>
                <a:gd name="T40" fmla="*/ 6 w 64"/>
                <a:gd name="T41" fmla="*/ 16 h 90"/>
                <a:gd name="T42" fmla="*/ 4 w 64"/>
                <a:gd name="T43" fmla="*/ 11 h 90"/>
                <a:gd name="T44" fmla="*/ 7 w 64"/>
                <a:gd name="T45" fmla="*/ 12 h 90"/>
                <a:gd name="T46" fmla="*/ 9 w 64"/>
                <a:gd name="T47" fmla="*/ 7 h 90"/>
                <a:gd name="T48" fmla="*/ 15 w 64"/>
                <a:gd name="T49" fmla="*/ 0 h 90"/>
                <a:gd name="T50" fmla="*/ 25 w 64"/>
                <a:gd name="T51" fmla="*/ 2 h 90"/>
                <a:gd name="T52" fmla="*/ 19 w 64"/>
                <a:gd name="T53" fmla="*/ 11 h 90"/>
                <a:gd name="T54" fmla="*/ 28 w 64"/>
                <a:gd name="T55" fmla="*/ 27 h 90"/>
                <a:gd name="T56" fmla="*/ 32 w 64"/>
                <a:gd name="T57" fmla="*/ 29 h 90"/>
                <a:gd name="T58" fmla="*/ 51 w 64"/>
                <a:gd name="T59" fmla="*/ 53 h 90"/>
                <a:gd name="T60" fmla="*/ 53 w 64"/>
                <a:gd name="T61" fmla="*/ 60 h 90"/>
                <a:gd name="T62" fmla="*/ 56 w 64"/>
                <a:gd name="T63" fmla="*/ 6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4" h="90">
                  <a:moveTo>
                    <a:pt x="55" y="61"/>
                  </a:moveTo>
                  <a:cubicBezTo>
                    <a:pt x="56" y="60"/>
                    <a:pt x="56" y="60"/>
                    <a:pt x="58" y="60"/>
                  </a:cubicBezTo>
                  <a:cubicBezTo>
                    <a:pt x="61" y="60"/>
                    <a:pt x="64" y="63"/>
                    <a:pt x="64" y="65"/>
                  </a:cubicBezTo>
                  <a:cubicBezTo>
                    <a:pt x="64" y="70"/>
                    <a:pt x="57" y="72"/>
                    <a:pt x="55" y="76"/>
                  </a:cubicBezTo>
                  <a:cubicBezTo>
                    <a:pt x="58" y="77"/>
                    <a:pt x="59" y="77"/>
                    <a:pt x="60" y="77"/>
                  </a:cubicBezTo>
                  <a:cubicBezTo>
                    <a:pt x="60" y="79"/>
                    <a:pt x="60" y="79"/>
                    <a:pt x="60" y="79"/>
                  </a:cubicBezTo>
                  <a:cubicBezTo>
                    <a:pt x="58" y="81"/>
                    <a:pt x="56" y="83"/>
                    <a:pt x="53" y="83"/>
                  </a:cubicBezTo>
                  <a:cubicBezTo>
                    <a:pt x="50" y="83"/>
                    <a:pt x="44" y="83"/>
                    <a:pt x="42" y="83"/>
                  </a:cubicBezTo>
                  <a:cubicBezTo>
                    <a:pt x="39" y="83"/>
                    <a:pt x="32" y="85"/>
                    <a:pt x="28" y="85"/>
                  </a:cubicBezTo>
                  <a:cubicBezTo>
                    <a:pt x="26" y="85"/>
                    <a:pt x="25" y="83"/>
                    <a:pt x="23" y="83"/>
                  </a:cubicBezTo>
                  <a:cubicBezTo>
                    <a:pt x="21" y="83"/>
                    <a:pt x="19" y="86"/>
                    <a:pt x="19" y="8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13" y="88"/>
                    <a:pt x="12" y="89"/>
                    <a:pt x="11" y="90"/>
                  </a:cubicBezTo>
                  <a:cubicBezTo>
                    <a:pt x="9" y="90"/>
                    <a:pt x="9" y="90"/>
                    <a:pt x="9" y="90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10" y="87"/>
                    <a:pt x="18" y="79"/>
                    <a:pt x="19" y="79"/>
                  </a:cubicBezTo>
                  <a:cubicBezTo>
                    <a:pt x="23" y="78"/>
                    <a:pt x="28" y="79"/>
                    <a:pt x="28" y="75"/>
                  </a:cubicBezTo>
                  <a:cubicBezTo>
                    <a:pt x="28" y="75"/>
                    <a:pt x="28" y="74"/>
                    <a:pt x="28" y="73"/>
                  </a:cubicBezTo>
                  <a:cubicBezTo>
                    <a:pt x="26" y="75"/>
                    <a:pt x="25" y="76"/>
                    <a:pt x="23" y="76"/>
                  </a:cubicBezTo>
                  <a:cubicBezTo>
                    <a:pt x="19" y="76"/>
                    <a:pt x="18" y="73"/>
                    <a:pt x="15" y="73"/>
                  </a:cubicBezTo>
                  <a:cubicBezTo>
                    <a:pt x="13" y="73"/>
                    <a:pt x="14" y="74"/>
                    <a:pt x="12" y="74"/>
                  </a:cubicBezTo>
                  <a:cubicBezTo>
                    <a:pt x="12" y="74"/>
                    <a:pt x="11" y="73"/>
                    <a:pt x="11" y="73"/>
                  </a:cubicBezTo>
                  <a:cubicBezTo>
                    <a:pt x="11" y="69"/>
                    <a:pt x="19" y="69"/>
                    <a:pt x="19" y="65"/>
                  </a:cubicBezTo>
                  <a:cubicBezTo>
                    <a:pt x="19" y="61"/>
                    <a:pt x="16" y="60"/>
                    <a:pt x="16" y="57"/>
                  </a:cubicBezTo>
                  <a:cubicBezTo>
                    <a:pt x="21" y="57"/>
                    <a:pt x="27" y="55"/>
                    <a:pt x="29" y="52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6" y="48"/>
                    <a:pt x="22" y="48"/>
                    <a:pt x="22" y="45"/>
                  </a:cubicBezTo>
                  <a:cubicBezTo>
                    <a:pt x="22" y="43"/>
                    <a:pt x="23" y="43"/>
                    <a:pt x="24" y="41"/>
                  </a:cubicBezTo>
                  <a:cubicBezTo>
                    <a:pt x="23" y="41"/>
                    <a:pt x="22" y="41"/>
                    <a:pt x="22" y="41"/>
                  </a:cubicBezTo>
                  <a:cubicBezTo>
                    <a:pt x="19" y="41"/>
                    <a:pt x="18" y="43"/>
                    <a:pt x="15" y="43"/>
                  </a:cubicBezTo>
                  <a:cubicBezTo>
                    <a:pt x="13" y="43"/>
                    <a:pt x="11" y="43"/>
                    <a:pt x="11" y="40"/>
                  </a:cubicBezTo>
                  <a:cubicBezTo>
                    <a:pt x="11" y="38"/>
                    <a:pt x="14" y="37"/>
                    <a:pt x="14" y="35"/>
                  </a:cubicBezTo>
                  <a:cubicBezTo>
                    <a:pt x="14" y="32"/>
                    <a:pt x="13" y="32"/>
                    <a:pt x="14" y="30"/>
                  </a:cubicBezTo>
                  <a:cubicBezTo>
                    <a:pt x="12" y="30"/>
                    <a:pt x="10" y="29"/>
                    <a:pt x="9" y="29"/>
                  </a:cubicBezTo>
                  <a:cubicBezTo>
                    <a:pt x="8" y="31"/>
                    <a:pt x="9" y="31"/>
                    <a:pt x="9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0"/>
                    <a:pt x="7" y="30"/>
                    <a:pt x="7" y="28"/>
                  </a:cubicBezTo>
                  <a:cubicBezTo>
                    <a:pt x="7" y="27"/>
                    <a:pt x="7" y="27"/>
                    <a:pt x="8" y="26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6" y="24"/>
                    <a:pt x="4" y="23"/>
                    <a:pt x="4" y="22"/>
                  </a:cubicBezTo>
                  <a:cubicBezTo>
                    <a:pt x="4" y="21"/>
                    <a:pt x="6" y="19"/>
                    <a:pt x="6" y="18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2" y="16"/>
                    <a:pt x="0" y="15"/>
                    <a:pt x="0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3"/>
                    <a:pt x="5" y="14"/>
                    <a:pt x="6" y="14"/>
                  </a:cubicBezTo>
                  <a:cubicBezTo>
                    <a:pt x="6" y="14"/>
                    <a:pt x="7" y="13"/>
                    <a:pt x="7" y="12"/>
                  </a:cubicBezTo>
                  <a:cubicBezTo>
                    <a:pt x="6" y="12"/>
                    <a:pt x="6" y="11"/>
                    <a:pt x="6" y="11"/>
                  </a:cubicBezTo>
                  <a:cubicBezTo>
                    <a:pt x="6" y="8"/>
                    <a:pt x="8" y="7"/>
                    <a:pt x="9" y="7"/>
                  </a:cubicBezTo>
                  <a:cubicBezTo>
                    <a:pt x="9" y="5"/>
                    <a:pt x="11" y="4"/>
                    <a:pt x="11" y="3"/>
                  </a:cubicBezTo>
                  <a:cubicBezTo>
                    <a:pt x="11" y="2"/>
                    <a:pt x="13" y="0"/>
                    <a:pt x="15" y="0"/>
                  </a:cubicBezTo>
                  <a:cubicBezTo>
                    <a:pt x="18" y="0"/>
                    <a:pt x="21" y="0"/>
                    <a:pt x="23" y="0"/>
                  </a:cubicBezTo>
                  <a:cubicBezTo>
                    <a:pt x="24" y="0"/>
                    <a:pt x="25" y="1"/>
                    <a:pt x="25" y="2"/>
                  </a:cubicBezTo>
                  <a:cubicBezTo>
                    <a:pt x="25" y="6"/>
                    <a:pt x="19" y="5"/>
                    <a:pt x="19" y="9"/>
                  </a:cubicBezTo>
                  <a:cubicBezTo>
                    <a:pt x="19" y="10"/>
                    <a:pt x="19" y="10"/>
                    <a:pt x="19" y="11"/>
                  </a:cubicBezTo>
                  <a:cubicBezTo>
                    <a:pt x="35" y="11"/>
                    <a:pt x="35" y="11"/>
                    <a:pt x="35" y="11"/>
                  </a:cubicBezTo>
                  <a:cubicBezTo>
                    <a:pt x="36" y="18"/>
                    <a:pt x="28" y="21"/>
                    <a:pt x="28" y="27"/>
                  </a:cubicBezTo>
                  <a:cubicBezTo>
                    <a:pt x="27" y="27"/>
                    <a:pt x="26" y="28"/>
                    <a:pt x="26" y="29"/>
                  </a:cubicBezTo>
                  <a:cubicBezTo>
                    <a:pt x="29" y="30"/>
                    <a:pt x="30" y="29"/>
                    <a:pt x="32" y="29"/>
                  </a:cubicBezTo>
                  <a:cubicBezTo>
                    <a:pt x="37" y="31"/>
                    <a:pt x="36" y="37"/>
                    <a:pt x="40" y="40"/>
                  </a:cubicBezTo>
                  <a:cubicBezTo>
                    <a:pt x="44" y="45"/>
                    <a:pt x="51" y="46"/>
                    <a:pt x="51" y="53"/>
                  </a:cubicBezTo>
                  <a:cubicBezTo>
                    <a:pt x="51" y="55"/>
                    <a:pt x="54" y="56"/>
                    <a:pt x="54" y="58"/>
                  </a:cubicBezTo>
                  <a:cubicBezTo>
                    <a:pt x="54" y="59"/>
                    <a:pt x="53" y="60"/>
                    <a:pt x="53" y="60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5" y="62"/>
                    <a:pt x="55" y="61"/>
                    <a:pt x="56" y="60"/>
                  </a:cubicBezTo>
                  <a:lnTo>
                    <a:pt x="55" y="61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339">
              <a:extLst>
                <a:ext uri="{FF2B5EF4-FFF2-40B4-BE49-F238E27FC236}">
                  <a16:creationId xmlns:a16="http://schemas.microsoft.com/office/drawing/2014/main" id="{D1F63C86-20F3-2F0E-7FC5-B06F02B93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000" y="2309813"/>
              <a:ext cx="12700" cy="12700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3 h 3"/>
                <a:gd name="T4" fmla="*/ 3 w 3"/>
                <a:gd name="T5" fmla="*/ 3 h 3"/>
                <a:gd name="T6" fmla="*/ 3 w 3"/>
                <a:gd name="T7" fmla="*/ 0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3" y="1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340">
              <a:extLst>
                <a:ext uri="{FF2B5EF4-FFF2-40B4-BE49-F238E27FC236}">
                  <a16:creationId xmlns:a16="http://schemas.microsoft.com/office/drawing/2014/main" id="{B91CB0B0-F635-0528-02E6-8B235B130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6975" y="2960688"/>
              <a:ext cx="88900" cy="55563"/>
            </a:xfrm>
            <a:custGeom>
              <a:avLst/>
              <a:gdLst>
                <a:gd name="T0" fmla="*/ 0 w 21"/>
                <a:gd name="T1" fmla="*/ 2 h 13"/>
                <a:gd name="T2" fmla="*/ 0 w 21"/>
                <a:gd name="T3" fmla="*/ 4 h 13"/>
                <a:gd name="T4" fmla="*/ 4 w 21"/>
                <a:gd name="T5" fmla="*/ 6 h 13"/>
                <a:gd name="T6" fmla="*/ 16 w 21"/>
                <a:gd name="T7" fmla="*/ 12 h 13"/>
                <a:gd name="T8" fmla="*/ 18 w 21"/>
                <a:gd name="T9" fmla="*/ 13 h 13"/>
                <a:gd name="T10" fmla="*/ 20 w 21"/>
                <a:gd name="T11" fmla="*/ 12 h 13"/>
                <a:gd name="T12" fmla="*/ 18 w 21"/>
                <a:gd name="T13" fmla="*/ 7 h 13"/>
                <a:gd name="T14" fmla="*/ 20 w 21"/>
                <a:gd name="T15" fmla="*/ 4 h 13"/>
                <a:gd name="T16" fmla="*/ 21 w 21"/>
                <a:gd name="T17" fmla="*/ 1 h 13"/>
                <a:gd name="T18" fmla="*/ 12 w 21"/>
                <a:gd name="T19" fmla="*/ 3 h 13"/>
                <a:gd name="T20" fmla="*/ 0 w 21"/>
                <a:gd name="T21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3">
                  <a:moveTo>
                    <a:pt x="0" y="2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1" y="6"/>
                    <a:pt x="3" y="5"/>
                    <a:pt x="4" y="6"/>
                  </a:cubicBezTo>
                  <a:cubicBezTo>
                    <a:pt x="8" y="7"/>
                    <a:pt x="11" y="11"/>
                    <a:pt x="16" y="12"/>
                  </a:cubicBezTo>
                  <a:cubicBezTo>
                    <a:pt x="16" y="13"/>
                    <a:pt x="17" y="13"/>
                    <a:pt x="18" y="13"/>
                  </a:cubicBezTo>
                  <a:cubicBezTo>
                    <a:pt x="19" y="13"/>
                    <a:pt x="20" y="12"/>
                    <a:pt x="20" y="12"/>
                  </a:cubicBezTo>
                  <a:cubicBezTo>
                    <a:pt x="20" y="10"/>
                    <a:pt x="18" y="9"/>
                    <a:pt x="18" y="7"/>
                  </a:cubicBezTo>
                  <a:cubicBezTo>
                    <a:pt x="18" y="6"/>
                    <a:pt x="20" y="4"/>
                    <a:pt x="20" y="4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7" y="1"/>
                    <a:pt x="15" y="3"/>
                    <a:pt x="12" y="3"/>
                  </a:cubicBezTo>
                  <a:cubicBezTo>
                    <a:pt x="8" y="3"/>
                    <a:pt x="5" y="0"/>
                    <a:pt x="0" y="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341">
              <a:extLst>
                <a:ext uri="{FF2B5EF4-FFF2-40B4-BE49-F238E27FC236}">
                  <a16:creationId xmlns:a16="http://schemas.microsoft.com/office/drawing/2014/main" id="{E7E1D29A-D00E-E27B-6339-9CC5BABBD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8388" y="2786063"/>
              <a:ext cx="34925" cy="55563"/>
            </a:xfrm>
            <a:custGeom>
              <a:avLst/>
              <a:gdLst>
                <a:gd name="T0" fmla="*/ 2 w 8"/>
                <a:gd name="T1" fmla="*/ 2 h 13"/>
                <a:gd name="T2" fmla="*/ 7 w 8"/>
                <a:gd name="T3" fmla="*/ 0 h 13"/>
                <a:gd name="T4" fmla="*/ 8 w 8"/>
                <a:gd name="T5" fmla="*/ 2 h 13"/>
                <a:gd name="T6" fmla="*/ 5 w 8"/>
                <a:gd name="T7" fmla="*/ 13 h 13"/>
                <a:gd name="T8" fmla="*/ 0 w 8"/>
                <a:gd name="T9" fmla="*/ 3 h 13"/>
                <a:gd name="T10" fmla="*/ 2 w 8"/>
                <a:gd name="T11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3">
                  <a:moveTo>
                    <a:pt x="2" y="2"/>
                  </a:moveTo>
                  <a:cubicBezTo>
                    <a:pt x="4" y="2"/>
                    <a:pt x="5" y="0"/>
                    <a:pt x="7" y="0"/>
                  </a:cubicBezTo>
                  <a:cubicBezTo>
                    <a:pt x="7" y="1"/>
                    <a:pt x="7" y="2"/>
                    <a:pt x="8" y="2"/>
                  </a:cubicBezTo>
                  <a:cubicBezTo>
                    <a:pt x="7" y="6"/>
                    <a:pt x="6" y="11"/>
                    <a:pt x="5" y="13"/>
                  </a:cubicBezTo>
                  <a:cubicBezTo>
                    <a:pt x="3" y="12"/>
                    <a:pt x="2" y="5"/>
                    <a:pt x="0" y="3"/>
                  </a:cubicBezTo>
                  <a:cubicBezTo>
                    <a:pt x="1" y="3"/>
                    <a:pt x="2" y="2"/>
                    <a:pt x="2" y="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342">
              <a:extLst>
                <a:ext uri="{FF2B5EF4-FFF2-40B4-BE49-F238E27FC236}">
                  <a16:creationId xmlns:a16="http://schemas.microsoft.com/office/drawing/2014/main" id="{A6DE02AA-A004-5CCF-BE79-78BF00C95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0450" y="2849563"/>
              <a:ext cx="50800" cy="85725"/>
            </a:xfrm>
            <a:custGeom>
              <a:avLst/>
              <a:gdLst>
                <a:gd name="T0" fmla="*/ 3 w 12"/>
                <a:gd name="T1" fmla="*/ 9 h 20"/>
                <a:gd name="T2" fmla="*/ 0 w 12"/>
                <a:gd name="T3" fmla="*/ 3 h 20"/>
                <a:gd name="T4" fmla="*/ 6 w 12"/>
                <a:gd name="T5" fmla="*/ 0 h 20"/>
                <a:gd name="T6" fmla="*/ 10 w 12"/>
                <a:gd name="T7" fmla="*/ 1 h 20"/>
                <a:gd name="T8" fmla="*/ 11 w 12"/>
                <a:gd name="T9" fmla="*/ 12 h 20"/>
                <a:gd name="T10" fmla="*/ 4 w 12"/>
                <a:gd name="T11" fmla="*/ 20 h 20"/>
                <a:gd name="T12" fmla="*/ 2 w 12"/>
                <a:gd name="T13" fmla="*/ 14 h 20"/>
                <a:gd name="T14" fmla="*/ 3 w 12"/>
                <a:gd name="T15" fmla="*/ 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0">
                  <a:moveTo>
                    <a:pt x="3" y="9"/>
                  </a:moveTo>
                  <a:cubicBezTo>
                    <a:pt x="3" y="7"/>
                    <a:pt x="1" y="5"/>
                    <a:pt x="0" y="3"/>
                  </a:cubicBezTo>
                  <a:cubicBezTo>
                    <a:pt x="3" y="3"/>
                    <a:pt x="4" y="0"/>
                    <a:pt x="6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2" y="6"/>
                    <a:pt x="11" y="8"/>
                    <a:pt x="11" y="12"/>
                  </a:cubicBezTo>
                  <a:cubicBezTo>
                    <a:pt x="11" y="16"/>
                    <a:pt x="6" y="20"/>
                    <a:pt x="4" y="20"/>
                  </a:cubicBezTo>
                  <a:cubicBezTo>
                    <a:pt x="2" y="20"/>
                    <a:pt x="2" y="16"/>
                    <a:pt x="2" y="14"/>
                  </a:cubicBezTo>
                  <a:cubicBezTo>
                    <a:pt x="2" y="12"/>
                    <a:pt x="3" y="11"/>
                    <a:pt x="3" y="9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343">
              <a:extLst>
                <a:ext uri="{FF2B5EF4-FFF2-40B4-BE49-F238E27FC236}">
                  <a16:creationId xmlns:a16="http://schemas.microsoft.com/office/drawing/2014/main" id="{6A04B52E-3C71-2B6B-960B-C1666825F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7888" y="2900363"/>
              <a:ext cx="25400" cy="17463"/>
            </a:xfrm>
            <a:custGeom>
              <a:avLst/>
              <a:gdLst>
                <a:gd name="T0" fmla="*/ 6 w 6"/>
                <a:gd name="T1" fmla="*/ 3 h 4"/>
                <a:gd name="T2" fmla="*/ 3 w 6"/>
                <a:gd name="T3" fmla="*/ 4 h 4"/>
                <a:gd name="T4" fmla="*/ 0 w 6"/>
                <a:gd name="T5" fmla="*/ 2 h 4"/>
                <a:gd name="T6" fmla="*/ 4 w 6"/>
                <a:gd name="T7" fmla="*/ 0 h 4"/>
                <a:gd name="T8" fmla="*/ 6 w 6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3"/>
                  </a:moveTo>
                  <a:cubicBezTo>
                    <a:pt x="6" y="3"/>
                    <a:pt x="4" y="4"/>
                    <a:pt x="3" y="4"/>
                  </a:cubicBezTo>
                  <a:cubicBezTo>
                    <a:pt x="2" y="4"/>
                    <a:pt x="0" y="2"/>
                    <a:pt x="0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4" y="0"/>
                    <a:pt x="6" y="2"/>
                    <a:pt x="6" y="3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344">
              <a:extLst>
                <a:ext uri="{FF2B5EF4-FFF2-40B4-BE49-F238E27FC236}">
                  <a16:creationId xmlns:a16="http://schemas.microsoft.com/office/drawing/2014/main" id="{56B7A84C-6805-B2EE-06F1-F9F4E3409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6013" y="2254250"/>
              <a:ext cx="28575" cy="33338"/>
            </a:xfrm>
            <a:custGeom>
              <a:avLst/>
              <a:gdLst>
                <a:gd name="T0" fmla="*/ 6 w 7"/>
                <a:gd name="T1" fmla="*/ 6 h 8"/>
                <a:gd name="T2" fmla="*/ 0 w 7"/>
                <a:gd name="T3" fmla="*/ 3 h 8"/>
                <a:gd name="T4" fmla="*/ 0 w 7"/>
                <a:gd name="T5" fmla="*/ 0 h 8"/>
                <a:gd name="T6" fmla="*/ 5 w 7"/>
                <a:gd name="T7" fmla="*/ 0 h 8"/>
                <a:gd name="T8" fmla="*/ 7 w 7"/>
                <a:gd name="T9" fmla="*/ 5 h 8"/>
                <a:gd name="T10" fmla="*/ 6 w 7"/>
                <a:gd name="T11" fmla="*/ 8 h 8"/>
                <a:gd name="T12" fmla="*/ 6 w 7"/>
                <a:gd name="T1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8">
                  <a:moveTo>
                    <a:pt x="6" y="6"/>
                  </a:moveTo>
                  <a:cubicBezTo>
                    <a:pt x="3" y="6"/>
                    <a:pt x="0" y="5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"/>
                    <a:pt x="7" y="3"/>
                    <a:pt x="7" y="5"/>
                  </a:cubicBezTo>
                  <a:cubicBezTo>
                    <a:pt x="7" y="7"/>
                    <a:pt x="6" y="7"/>
                    <a:pt x="6" y="8"/>
                  </a:cubicBezTo>
                  <a:cubicBezTo>
                    <a:pt x="6" y="7"/>
                    <a:pt x="6" y="7"/>
                    <a:pt x="6" y="6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345">
              <a:extLst>
                <a:ext uri="{FF2B5EF4-FFF2-40B4-BE49-F238E27FC236}">
                  <a16:creationId xmlns:a16="http://schemas.microsoft.com/office/drawing/2014/main" id="{A76398F3-0FFD-DBBF-07FF-2D5D232E6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9350" y="2219325"/>
              <a:ext cx="50800" cy="77788"/>
            </a:xfrm>
            <a:custGeom>
              <a:avLst/>
              <a:gdLst>
                <a:gd name="T0" fmla="*/ 2 w 12"/>
                <a:gd name="T1" fmla="*/ 16 h 18"/>
                <a:gd name="T2" fmla="*/ 6 w 12"/>
                <a:gd name="T3" fmla="*/ 13 h 18"/>
                <a:gd name="T4" fmla="*/ 0 w 12"/>
                <a:gd name="T5" fmla="*/ 8 h 18"/>
                <a:gd name="T6" fmla="*/ 5 w 12"/>
                <a:gd name="T7" fmla="*/ 0 h 18"/>
                <a:gd name="T8" fmla="*/ 12 w 12"/>
                <a:gd name="T9" fmla="*/ 7 h 18"/>
                <a:gd name="T10" fmla="*/ 4 w 12"/>
                <a:gd name="T11" fmla="*/ 18 h 18"/>
                <a:gd name="T12" fmla="*/ 0 w 12"/>
                <a:gd name="T13" fmla="*/ 16 h 18"/>
                <a:gd name="T14" fmla="*/ 2 w 12"/>
                <a:gd name="T15" fmla="*/ 15 h 18"/>
                <a:gd name="T16" fmla="*/ 2 w 12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8">
                  <a:moveTo>
                    <a:pt x="2" y="16"/>
                  </a:moveTo>
                  <a:cubicBezTo>
                    <a:pt x="4" y="16"/>
                    <a:pt x="6" y="14"/>
                    <a:pt x="6" y="13"/>
                  </a:cubicBezTo>
                  <a:cubicBezTo>
                    <a:pt x="3" y="12"/>
                    <a:pt x="0" y="10"/>
                    <a:pt x="0" y="8"/>
                  </a:cubicBezTo>
                  <a:cubicBezTo>
                    <a:pt x="0" y="7"/>
                    <a:pt x="4" y="0"/>
                    <a:pt x="5" y="0"/>
                  </a:cubicBezTo>
                  <a:cubicBezTo>
                    <a:pt x="11" y="0"/>
                    <a:pt x="11" y="3"/>
                    <a:pt x="12" y="7"/>
                  </a:cubicBezTo>
                  <a:cubicBezTo>
                    <a:pt x="8" y="9"/>
                    <a:pt x="10" y="18"/>
                    <a:pt x="4" y="18"/>
                  </a:cubicBezTo>
                  <a:cubicBezTo>
                    <a:pt x="2" y="18"/>
                    <a:pt x="1" y="16"/>
                    <a:pt x="0" y="16"/>
                  </a:cubicBezTo>
                  <a:cubicBezTo>
                    <a:pt x="1" y="16"/>
                    <a:pt x="1" y="15"/>
                    <a:pt x="2" y="15"/>
                  </a:cubicBezTo>
                  <a:lnTo>
                    <a:pt x="2" y="16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346">
              <a:extLst>
                <a:ext uri="{FF2B5EF4-FFF2-40B4-BE49-F238E27FC236}">
                  <a16:creationId xmlns:a16="http://schemas.microsoft.com/office/drawing/2014/main" id="{10F45A5D-54DD-4F65-8182-1C2AD493C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775" y="2139950"/>
              <a:ext cx="30163" cy="41275"/>
            </a:xfrm>
            <a:custGeom>
              <a:avLst/>
              <a:gdLst>
                <a:gd name="T0" fmla="*/ 5 w 7"/>
                <a:gd name="T1" fmla="*/ 4 h 10"/>
                <a:gd name="T2" fmla="*/ 1 w 7"/>
                <a:gd name="T3" fmla="*/ 10 h 10"/>
                <a:gd name="T4" fmla="*/ 1 w 7"/>
                <a:gd name="T5" fmla="*/ 7 h 10"/>
                <a:gd name="T6" fmla="*/ 7 w 7"/>
                <a:gd name="T7" fmla="*/ 0 h 10"/>
                <a:gd name="T8" fmla="*/ 5 w 7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5" y="4"/>
                  </a:moveTo>
                  <a:cubicBezTo>
                    <a:pt x="5" y="6"/>
                    <a:pt x="3" y="8"/>
                    <a:pt x="1" y="10"/>
                  </a:cubicBezTo>
                  <a:cubicBezTo>
                    <a:pt x="0" y="9"/>
                    <a:pt x="1" y="8"/>
                    <a:pt x="1" y="7"/>
                  </a:cubicBezTo>
                  <a:cubicBezTo>
                    <a:pt x="1" y="5"/>
                    <a:pt x="2" y="0"/>
                    <a:pt x="7" y="0"/>
                  </a:cubicBezTo>
                  <a:cubicBezTo>
                    <a:pt x="7" y="1"/>
                    <a:pt x="5" y="2"/>
                    <a:pt x="5" y="4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347">
              <a:extLst>
                <a:ext uri="{FF2B5EF4-FFF2-40B4-BE49-F238E27FC236}">
                  <a16:creationId xmlns:a16="http://schemas.microsoft.com/office/drawing/2014/main" id="{81A16E0F-8E70-7DAD-9E51-9C6697318A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8600" y="2084388"/>
              <a:ext cx="38100" cy="50800"/>
            </a:xfrm>
            <a:custGeom>
              <a:avLst/>
              <a:gdLst>
                <a:gd name="T0" fmla="*/ 7 w 9"/>
                <a:gd name="T1" fmla="*/ 6 h 12"/>
                <a:gd name="T2" fmla="*/ 7 w 9"/>
                <a:gd name="T3" fmla="*/ 9 h 12"/>
                <a:gd name="T4" fmla="*/ 3 w 9"/>
                <a:gd name="T5" fmla="*/ 12 h 12"/>
                <a:gd name="T6" fmla="*/ 0 w 9"/>
                <a:gd name="T7" fmla="*/ 8 h 12"/>
                <a:gd name="T8" fmla="*/ 6 w 9"/>
                <a:gd name="T9" fmla="*/ 6 h 12"/>
                <a:gd name="T10" fmla="*/ 4 w 9"/>
                <a:gd name="T11" fmla="*/ 3 h 12"/>
                <a:gd name="T12" fmla="*/ 6 w 9"/>
                <a:gd name="T13" fmla="*/ 0 h 12"/>
                <a:gd name="T14" fmla="*/ 9 w 9"/>
                <a:gd name="T15" fmla="*/ 3 h 12"/>
                <a:gd name="T16" fmla="*/ 7 w 9"/>
                <a:gd name="T17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7" y="6"/>
                  </a:moveTo>
                  <a:cubicBezTo>
                    <a:pt x="7" y="7"/>
                    <a:pt x="7" y="8"/>
                    <a:pt x="7" y="9"/>
                  </a:cubicBezTo>
                  <a:cubicBezTo>
                    <a:pt x="7" y="10"/>
                    <a:pt x="4" y="12"/>
                    <a:pt x="3" y="12"/>
                  </a:cubicBezTo>
                  <a:cubicBezTo>
                    <a:pt x="0" y="12"/>
                    <a:pt x="0" y="9"/>
                    <a:pt x="0" y="8"/>
                  </a:cubicBezTo>
                  <a:cubicBezTo>
                    <a:pt x="2" y="8"/>
                    <a:pt x="4" y="6"/>
                    <a:pt x="6" y="6"/>
                  </a:cubicBezTo>
                  <a:cubicBezTo>
                    <a:pt x="5" y="5"/>
                    <a:pt x="4" y="4"/>
                    <a:pt x="4" y="3"/>
                  </a:cubicBezTo>
                  <a:cubicBezTo>
                    <a:pt x="4" y="1"/>
                    <a:pt x="6" y="0"/>
                    <a:pt x="6" y="0"/>
                  </a:cubicBezTo>
                  <a:cubicBezTo>
                    <a:pt x="8" y="1"/>
                    <a:pt x="8" y="2"/>
                    <a:pt x="9" y="3"/>
                  </a:cubicBezTo>
                  <a:cubicBezTo>
                    <a:pt x="9" y="4"/>
                    <a:pt x="8" y="6"/>
                    <a:pt x="7" y="6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348">
              <a:extLst>
                <a:ext uri="{FF2B5EF4-FFF2-40B4-BE49-F238E27FC236}">
                  <a16:creationId xmlns:a16="http://schemas.microsoft.com/office/drawing/2014/main" id="{5BDABBC9-E400-B9C6-BFD8-378E3689B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0038" y="3062288"/>
              <a:ext cx="73025" cy="22225"/>
            </a:xfrm>
            <a:custGeom>
              <a:avLst/>
              <a:gdLst>
                <a:gd name="T0" fmla="*/ 17 w 17"/>
                <a:gd name="T1" fmla="*/ 3 h 5"/>
                <a:gd name="T2" fmla="*/ 10 w 17"/>
                <a:gd name="T3" fmla="*/ 3 h 5"/>
                <a:gd name="T4" fmla="*/ 0 w 17"/>
                <a:gd name="T5" fmla="*/ 1 h 5"/>
                <a:gd name="T6" fmla="*/ 17 w 17"/>
                <a:gd name="T7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5">
                  <a:moveTo>
                    <a:pt x="17" y="3"/>
                  </a:moveTo>
                  <a:cubicBezTo>
                    <a:pt x="13" y="5"/>
                    <a:pt x="12" y="3"/>
                    <a:pt x="10" y="3"/>
                  </a:cubicBezTo>
                  <a:cubicBezTo>
                    <a:pt x="8" y="3"/>
                    <a:pt x="3" y="3"/>
                    <a:pt x="0" y="1"/>
                  </a:cubicBezTo>
                  <a:cubicBezTo>
                    <a:pt x="6" y="0"/>
                    <a:pt x="12" y="2"/>
                    <a:pt x="17" y="3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2" name="Group 14651">
            <a:extLst>
              <a:ext uri="{FF2B5EF4-FFF2-40B4-BE49-F238E27FC236}">
                <a16:creationId xmlns:a16="http://schemas.microsoft.com/office/drawing/2014/main" id="{718F5DBD-D2E5-DA25-23F2-66FCEF05C473}"/>
              </a:ext>
            </a:extLst>
          </p:cNvPr>
          <p:cNvGrpSpPr/>
          <p:nvPr/>
        </p:nvGrpSpPr>
        <p:grpSpPr>
          <a:xfrm>
            <a:off x="5265079" y="3095684"/>
            <a:ext cx="1532558" cy="1753866"/>
            <a:chOff x="5307013" y="2986088"/>
            <a:chExt cx="2232025" cy="2438400"/>
          </a:xfrm>
          <a:solidFill>
            <a:srgbClr val="0AA1DD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3" name="Freeform 353">
              <a:extLst>
                <a:ext uri="{FF2B5EF4-FFF2-40B4-BE49-F238E27FC236}">
                  <a16:creationId xmlns:a16="http://schemas.microsoft.com/office/drawing/2014/main" id="{897F08A6-5EA4-6B3A-6BC6-833B99340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0750" y="4645025"/>
              <a:ext cx="238125" cy="447675"/>
            </a:xfrm>
            <a:custGeom>
              <a:avLst/>
              <a:gdLst>
                <a:gd name="T0" fmla="*/ 6 w 56"/>
                <a:gd name="T1" fmla="*/ 68 h 105"/>
                <a:gd name="T2" fmla="*/ 11 w 56"/>
                <a:gd name="T3" fmla="*/ 56 h 105"/>
                <a:gd name="T4" fmla="*/ 7 w 56"/>
                <a:gd name="T5" fmla="*/ 43 h 105"/>
                <a:gd name="T6" fmla="*/ 25 w 56"/>
                <a:gd name="T7" fmla="*/ 26 h 105"/>
                <a:gd name="T8" fmla="*/ 44 w 56"/>
                <a:gd name="T9" fmla="*/ 8 h 105"/>
                <a:gd name="T10" fmla="*/ 45 w 56"/>
                <a:gd name="T11" fmla="*/ 0 h 105"/>
                <a:gd name="T12" fmla="*/ 56 w 56"/>
                <a:gd name="T13" fmla="*/ 25 h 105"/>
                <a:gd name="T14" fmla="*/ 56 w 56"/>
                <a:gd name="T15" fmla="*/ 29 h 105"/>
                <a:gd name="T16" fmla="*/ 52 w 56"/>
                <a:gd name="T17" fmla="*/ 28 h 105"/>
                <a:gd name="T18" fmla="*/ 39 w 56"/>
                <a:gd name="T19" fmla="*/ 76 h 105"/>
                <a:gd name="T20" fmla="*/ 16 w 56"/>
                <a:gd name="T21" fmla="*/ 105 h 105"/>
                <a:gd name="T22" fmla="*/ 3 w 56"/>
                <a:gd name="T23" fmla="*/ 91 h 105"/>
                <a:gd name="T24" fmla="*/ 4 w 56"/>
                <a:gd name="T25" fmla="*/ 84 h 105"/>
                <a:gd name="T26" fmla="*/ 0 w 56"/>
                <a:gd name="T27" fmla="*/ 73 h 105"/>
                <a:gd name="T28" fmla="*/ 6 w 56"/>
                <a:gd name="T29" fmla="*/ 6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105">
                  <a:moveTo>
                    <a:pt x="6" y="68"/>
                  </a:moveTo>
                  <a:cubicBezTo>
                    <a:pt x="6" y="68"/>
                    <a:pt x="11" y="57"/>
                    <a:pt x="11" y="56"/>
                  </a:cubicBezTo>
                  <a:cubicBezTo>
                    <a:pt x="11" y="53"/>
                    <a:pt x="7" y="47"/>
                    <a:pt x="7" y="43"/>
                  </a:cubicBezTo>
                  <a:cubicBezTo>
                    <a:pt x="7" y="30"/>
                    <a:pt x="17" y="30"/>
                    <a:pt x="25" y="26"/>
                  </a:cubicBezTo>
                  <a:cubicBezTo>
                    <a:pt x="31" y="23"/>
                    <a:pt x="39" y="12"/>
                    <a:pt x="44" y="8"/>
                  </a:cubicBezTo>
                  <a:cubicBezTo>
                    <a:pt x="45" y="7"/>
                    <a:pt x="44" y="2"/>
                    <a:pt x="45" y="0"/>
                  </a:cubicBezTo>
                  <a:cubicBezTo>
                    <a:pt x="54" y="1"/>
                    <a:pt x="53" y="19"/>
                    <a:pt x="56" y="25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5" y="29"/>
                    <a:pt x="52" y="28"/>
                    <a:pt x="52" y="28"/>
                  </a:cubicBezTo>
                  <a:cubicBezTo>
                    <a:pt x="52" y="47"/>
                    <a:pt x="45" y="60"/>
                    <a:pt x="39" y="76"/>
                  </a:cubicBezTo>
                  <a:cubicBezTo>
                    <a:pt x="35" y="87"/>
                    <a:pt x="32" y="105"/>
                    <a:pt x="16" y="105"/>
                  </a:cubicBezTo>
                  <a:cubicBezTo>
                    <a:pt x="9" y="105"/>
                    <a:pt x="3" y="97"/>
                    <a:pt x="3" y="91"/>
                  </a:cubicBezTo>
                  <a:cubicBezTo>
                    <a:pt x="3" y="87"/>
                    <a:pt x="4" y="86"/>
                    <a:pt x="4" y="84"/>
                  </a:cubicBezTo>
                  <a:cubicBezTo>
                    <a:pt x="0" y="82"/>
                    <a:pt x="0" y="77"/>
                    <a:pt x="0" y="73"/>
                  </a:cubicBezTo>
                  <a:cubicBezTo>
                    <a:pt x="0" y="72"/>
                    <a:pt x="5" y="68"/>
                    <a:pt x="6" y="68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54">
              <a:extLst>
                <a:ext uri="{FF2B5EF4-FFF2-40B4-BE49-F238E27FC236}">
                  <a16:creationId xmlns:a16="http://schemas.microsoft.com/office/drawing/2014/main" id="{42B2EE12-2F50-E173-07B0-D410F394A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7013" y="2986088"/>
              <a:ext cx="2232025" cy="2438400"/>
            </a:xfrm>
            <a:custGeom>
              <a:avLst/>
              <a:gdLst>
                <a:gd name="T0" fmla="*/ 306 w 525"/>
                <a:gd name="T1" fmla="*/ 40 h 573"/>
                <a:gd name="T2" fmla="*/ 323 w 525"/>
                <a:gd name="T3" fmla="*/ 49 h 573"/>
                <a:gd name="T4" fmla="*/ 373 w 525"/>
                <a:gd name="T5" fmla="*/ 52 h 573"/>
                <a:gd name="T6" fmla="*/ 395 w 525"/>
                <a:gd name="T7" fmla="*/ 53 h 573"/>
                <a:gd name="T8" fmla="*/ 395 w 525"/>
                <a:gd name="T9" fmla="*/ 82 h 573"/>
                <a:gd name="T10" fmla="*/ 380 w 525"/>
                <a:gd name="T11" fmla="*/ 69 h 573"/>
                <a:gd name="T12" fmla="*/ 416 w 525"/>
                <a:gd name="T13" fmla="*/ 134 h 573"/>
                <a:gd name="T14" fmla="*/ 429 w 525"/>
                <a:gd name="T15" fmla="*/ 160 h 573"/>
                <a:gd name="T16" fmla="*/ 447 w 525"/>
                <a:gd name="T17" fmla="*/ 186 h 573"/>
                <a:gd name="T18" fmla="*/ 463 w 525"/>
                <a:gd name="T19" fmla="*/ 208 h 573"/>
                <a:gd name="T20" fmla="*/ 483 w 525"/>
                <a:gd name="T21" fmla="*/ 215 h 573"/>
                <a:gd name="T22" fmla="*/ 523 w 525"/>
                <a:gd name="T23" fmla="*/ 207 h 573"/>
                <a:gd name="T24" fmla="*/ 506 w 525"/>
                <a:gd name="T25" fmla="*/ 254 h 573"/>
                <a:gd name="T26" fmla="*/ 441 w 525"/>
                <a:gd name="T27" fmla="*/ 324 h 573"/>
                <a:gd name="T28" fmla="*/ 434 w 525"/>
                <a:gd name="T29" fmla="*/ 359 h 573"/>
                <a:gd name="T30" fmla="*/ 442 w 525"/>
                <a:gd name="T31" fmla="*/ 382 h 573"/>
                <a:gd name="T32" fmla="*/ 441 w 525"/>
                <a:gd name="T33" fmla="*/ 405 h 573"/>
                <a:gd name="T34" fmla="*/ 405 w 525"/>
                <a:gd name="T35" fmla="*/ 446 h 573"/>
                <a:gd name="T36" fmla="*/ 404 w 525"/>
                <a:gd name="T37" fmla="*/ 471 h 573"/>
                <a:gd name="T38" fmla="*/ 394 w 525"/>
                <a:gd name="T39" fmla="*/ 488 h 573"/>
                <a:gd name="T40" fmla="*/ 384 w 525"/>
                <a:gd name="T41" fmla="*/ 506 h 573"/>
                <a:gd name="T42" fmla="*/ 363 w 525"/>
                <a:gd name="T43" fmla="*/ 540 h 573"/>
                <a:gd name="T44" fmla="*/ 330 w 525"/>
                <a:gd name="T45" fmla="*/ 566 h 573"/>
                <a:gd name="T46" fmla="*/ 314 w 525"/>
                <a:gd name="T47" fmla="*/ 565 h 573"/>
                <a:gd name="T48" fmla="*/ 277 w 525"/>
                <a:gd name="T49" fmla="*/ 568 h 573"/>
                <a:gd name="T50" fmla="*/ 270 w 525"/>
                <a:gd name="T51" fmla="*/ 556 h 573"/>
                <a:gd name="T52" fmla="*/ 264 w 525"/>
                <a:gd name="T53" fmla="*/ 534 h 573"/>
                <a:gd name="T54" fmla="*/ 242 w 525"/>
                <a:gd name="T55" fmla="*/ 472 h 573"/>
                <a:gd name="T56" fmla="*/ 221 w 525"/>
                <a:gd name="T57" fmla="*/ 424 h 573"/>
                <a:gd name="T58" fmla="*/ 235 w 525"/>
                <a:gd name="T59" fmla="*/ 372 h 573"/>
                <a:gd name="T60" fmla="*/ 223 w 525"/>
                <a:gd name="T61" fmla="*/ 334 h 573"/>
                <a:gd name="T62" fmla="*/ 207 w 525"/>
                <a:gd name="T63" fmla="*/ 293 h 573"/>
                <a:gd name="T64" fmla="*/ 210 w 525"/>
                <a:gd name="T65" fmla="*/ 276 h 573"/>
                <a:gd name="T66" fmla="*/ 181 w 525"/>
                <a:gd name="T67" fmla="*/ 265 h 573"/>
                <a:gd name="T68" fmla="*/ 126 w 525"/>
                <a:gd name="T69" fmla="*/ 259 h 573"/>
                <a:gd name="T70" fmla="*/ 101 w 525"/>
                <a:gd name="T71" fmla="*/ 260 h 573"/>
                <a:gd name="T72" fmla="*/ 67 w 525"/>
                <a:gd name="T73" fmla="*/ 263 h 573"/>
                <a:gd name="T74" fmla="*/ 25 w 525"/>
                <a:gd name="T75" fmla="*/ 221 h 573"/>
                <a:gd name="T76" fmla="*/ 5 w 525"/>
                <a:gd name="T77" fmla="*/ 202 h 573"/>
                <a:gd name="T78" fmla="*/ 4 w 525"/>
                <a:gd name="T79" fmla="*/ 194 h 573"/>
                <a:gd name="T80" fmla="*/ 12 w 525"/>
                <a:gd name="T81" fmla="*/ 161 h 573"/>
                <a:gd name="T82" fmla="*/ 14 w 525"/>
                <a:gd name="T83" fmla="*/ 119 h 573"/>
                <a:gd name="T84" fmla="*/ 48 w 525"/>
                <a:gd name="T85" fmla="*/ 79 h 573"/>
                <a:gd name="T86" fmla="*/ 64 w 525"/>
                <a:gd name="T87" fmla="*/ 47 h 573"/>
                <a:gd name="T88" fmla="*/ 87 w 525"/>
                <a:gd name="T89" fmla="*/ 21 h 573"/>
                <a:gd name="T90" fmla="*/ 115 w 525"/>
                <a:gd name="T91" fmla="*/ 21 h 573"/>
                <a:gd name="T92" fmla="*/ 168 w 525"/>
                <a:gd name="T93" fmla="*/ 4 h 573"/>
                <a:gd name="T94" fmla="*/ 189 w 525"/>
                <a:gd name="T95" fmla="*/ 2 h 573"/>
                <a:gd name="T96" fmla="*/ 208 w 525"/>
                <a:gd name="T97" fmla="*/ 0 h 573"/>
                <a:gd name="T98" fmla="*/ 220 w 525"/>
                <a:gd name="T99" fmla="*/ 4 h 573"/>
                <a:gd name="T100" fmla="*/ 219 w 525"/>
                <a:gd name="T101" fmla="*/ 16 h 573"/>
                <a:gd name="T102" fmla="*/ 228 w 525"/>
                <a:gd name="T103" fmla="*/ 39 h 573"/>
                <a:gd name="T104" fmla="*/ 279 w 525"/>
                <a:gd name="T105" fmla="*/ 60 h 573"/>
                <a:gd name="T106" fmla="*/ 285 w 525"/>
                <a:gd name="T107" fmla="*/ 50 h 573"/>
                <a:gd name="T108" fmla="*/ 300 w 525"/>
                <a:gd name="T109" fmla="*/ 40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5" h="573">
                  <a:moveTo>
                    <a:pt x="300" y="40"/>
                  </a:moveTo>
                  <a:cubicBezTo>
                    <a:pt x="306" y="40"/>
                    <a:pt x="306" y="40"/>
                    <a:pt x="306" y="40"/>
                  </a:cubicBezTo>
                  <a:cubicBezTo>
                    <a:pt x="306" y="44"/>
                    <a:pt x="309" y="44"/>
                    <a:pt x="310" y="46"/>
                  </a:cubicBezTo>
                  <a:cubicBezTo>
                    <a:pt x="313" y="49"/>
                    <a:pt x="319" y="47"/>
                    <a:pt x="323" y="49"/>
                  </a:cubicBezTo>
                  <a:cubicBezTo>
                    <a:pt x="332" y="52"/>
                    <a:pt x="344" y="56"/>
                    <a:pt x="353" y="56"/>
                  </a:cubicBezTo>
                  <a:cubicBezTo>
                    <a:pt x="362" y="56"/>
                    <a:pt x="365" y="52"/>
                    <a:pt x="373" y="52"/>
                  </a:cubicBezTo>
                  <a:cubicBezTo>
                    <a:pt x="378" y="52"/>
                    <a:pt x="381" y="55"/>
                    <a:pt x="387" y="55"/>
                  </a:cubicBezTo>
                  <a:cubicBezTo>
                    <a:pt x="391" y="55"/>
                    <a:pt x="391" y="54"/>
                    <a:pt x="395" y="53"/>
                  </a:cubicBezTo>
                  <a:cubicBezTo>
                    <a:pt x="397" y="58"/>
                    <a:pt x="400" y="61"/>
                    <a:pt x="400" y="66"/>
                  </a:cubicBezTo>
                  <a:cubicBezTo>
                    <a:pt x="400" y="69"/>
                    <a:pt x="396" y="78"/>
                    <a:pt x="395" y="82"/>
                  </a:cubicBezTo>
                  <a:cubicBezTo>
                    <a:pt x="389" y="81"/>
                    <a:pt x="384" y="69"/>
                    <a:pt x="380" y="64"/>
                  </a:cubicBezTo>
                  <a:cubicBezTo>
                    <a:pt x="380" y="69"/>
                    <a:pt x="380" y="69"/>
                    <a:pt x="380" y="69"/>
                  </a:cubicBezTo>
                  <a:cubicBezTo>
                    <a:pt x="406" y="113"/>
                    <a:pt x="406" y="113"/>
                    <a:pt x="406" y="113"/>
                  </a:cubicBezTo>
                  <a:cubicBezTo>
                    <a:pt x="404" y="119"/>
                    <a:pt x="412" y="130"/>
                    <a:pt x="416" y="134"/>
                  </a:cubicBezTo>
                  <a:cubicBezTo>
                    <a:pt x="416" y="148"/>
                    <a:pt x="416" y="148"/>
                    <a:pt x="416" y="148"/>
                  </a:cubicBezTo>
                  <a:cubicBezTo>
                    <a:pt x="419" y="155"/>
                    <a:pt x="424" y="155"/>
                    <a:pt x="429" y="160"/>
                  </a:cubicBezTo>
                  <a:cubicBezTo>
                    <a:pt x="433" y="166"/>
                    <a:pt x="430" y="173"/>
                    <a:pt x="435" y="178"/>
                  </a:cubicBezTo>
                  <a:cubicBezTo>
                    <a:pt x="440" y="182"/>
                    <a:pt x="443" y="182"/>
                    <a:pt x="447" y="186"/>
                  </a:cubicBezTo>
                  <a:cubicBezTo>
                    <a:pt x="452" y="189"/>
                    <a:pt x="454" y="200"/>
                    <a:pt x="463" y="200"/>
                  </a:cubicBezTo>
                  <a:cubicBezTo>
                    <a:pt x="463" y="204"/>
                    <a:pt x="466" y="205"/>
                    <a:pt x="463" y="208"/>
                  </a:cubicBezTo>
                  <a:cubicBezTo>
                    <a:pt x="466" y="211"/>
                    <a:pt x="470" y="219"/>
                    <a:pt x="474" y="219"/>
                  </a:cubicBezTo>
                  <a:cubicBezTo>
                    <a:pt x="479" y="219"/>
                    <a:pt x="479" y="216"/>
                    <a:pt x="483" y="215"/>
                  </a:cubicBezTo>
                  <a:cubicBezTo>
                    <a:pt x="487" y="214"/>
                    <a:pt x="489" y="215"/>
                    <a:pt x="493" y="215"/>
                  </a:cubicBezTo>
                  <a:cubicBezTo>
                    <a:pt x="504" y="213"/>
                    <a:pt x="513" y="209"/>
                    <a:pt x="523" y="207"/>
                  </a:cubicBezTo>
                  <a:cubicBezTo>
                    <a:pt x="524" y="209"/>
                    <a:pt x="525" y="209"/>
                    <a:pt x="525" y="211"/>
                  </a:cubicBezTo>
                  <a:cubicBezTo>
                    <a:pt x="525" y="226"/>
                    <a:pt x="513" y="245"/>
                    <a:pt x="506" y="254"/>
                  </a:cubicBezTo>
                  <a:cubicBezTo>
                    <a:pt x="498" y="265"/>
                    <a:pt x="494" y="275"/>
                    <a:pt x="484" y="282"/>
                  </a:cubicBezTo>
                  <a:cubicBezTo>
                    <a:pt x="467" y="296"/>
                    <a:pt x="447" y="300"/>
                    <a:pt x="441" y="324"/>
                  </a:cubicBezTo>
                  <a:cubicBezTo>
                    <a:pt x="439" y="330"/>
                    <a:pt x="432" y="332"/>
                    <a:pt x="432" y="339"/>
                  </a:cubicBezTo>
                  <a:cubicBezTo>
                    <a:pt x="432" y="348"/>
                    <a:pt x="434" y="351"/>
                    <a:pt x="434" y="359"/>
                  </a:cubicBezTo>
                  <a:cubicBezTo>
                    <a:pt x="434" y="368"/>
                    <a:pt x="444" y="373"/>
                    <a:pt x="444" y="378"/>
                  </a:cubicBezTo>
                  <a:cubicBezTo>
                    <a:pt x="444" y="379"/>
                    <a:pt x="442" y="381"/>
                    <a:pt x="442" y="382"/>
                  </a:cubicBezTo>
                  <a:cubicBezTo>
                    <a:pt x="442" y="388"/>
                    <a:pt x="442" y="388"/>
                    <a:pt x="442" y="388"/>
                  </a:cubicBezTo>
                  <a:cubicBezTo>
                    <a:pt x="442" y="392"/>
                    <a:pt x="441" y="397"/>
                    <a:pt x="441" y="405"/>
                  </a:cubicBezTo>
                  <a:cubicBezTo>
                    <a:pt x="443" y="406"/>
                    <a:pt x="443" y="408"/>
                    <a:pt x="443" y="410"/>
                  </a:cubicBezTo>
                  <a:cubicBezTo>
                    <a:pt x="443" y="431"/>
                    <a:pt x="408" y="428"/>
                    <a:pt x="405" y="446"/>
                  </a:cubicBezTo>
                  <a:cubicBezTo>
                    <a:pt x="401" y="446"/>
                    <a:pt x="397" y="451"/>
                    <a:pt x="397" y="454"/>
                  </a:cubicBezTo>
                  <a:cubicBezTo>
                    <a:pt x="397" y="459"/>
                    <a:pt x="404" y="463"/>
                    <a:pt x="404" y="471"/>
                  </a:cubicBezTo>
                  <a:cubicBezTo>
                    <a:pt x="404" y="476"/>
                    <a:pt x="404" y="484"/>
                    <a:pt x="402" y="487"/>
                  </a:cubicBezTo>
                  <a:cubicBezTo>
                    <a:pt x="400" y="489"/>
                    <a:pt x="396" y="488"/>
                    <a:pt x="394" y="488"/>
                  </a:cubicBezTo>
                  <a:cubicBezTo>
                    <a:pt x="387" y="492"/>
                    <a:pt x="384" y="494"/>
                    <a:pt x="380" y="501"/>
                  </a:cubicBezTo>
                  <a:cubicBezTo>
                    <a:pt x="383" y="502"/>
                    <a:pt x="384" y="504"/>
                    <a:pt x="384" y="506"/>
                  </a:cubicBezTo>
                  <a:cubicBezTo>
                    <a:pt x="384" y="514"/>
                    <a:pt x="377" y="520"/>
                    <a:pt x="374" y="523"/>
                  </a:cubicBezTo>
                  <a:cubicBezTo>
                    <a:pt x="368" y="529"/>
                    <a:pt x="367" y="535"/>
                    <a:pt x="363" y="540"/>
                  </a:cubicBezTo>
                  <a:cubicBezTo>
                    <a:pt x="356" y="548"/>
                    <a:pt x="353" y="556"/>
                    <a:pt x="342" y="561"/>
                  </a:cubicBezTo>
                  <a:cubicBezTo>
                    <a:pt x="337" y="563"/>
                    <a:pt x="331" y="561"/>
                    <a:pt x="330" y="566"/>
                  </a:cubicBezTo>
                  <a:cubicBezTo>
                    <a:pt x="326" y="566"/>
                    <a:pt x="324" y="568"/>
                    <a:pt x="322" y="568"/>
                  </a:cubicBezTo>
                  <a:cubicBezTo>
                    <a:pt x="319" y="568"/>
                    <a:pt x="317" y="565"/>
                    <a:pt x="314" y="565"/>
                  </a:cubicBezTo>
                  <a:cubicBezTo>
                    <a:pt x="303" y="565"/>
                    <a:pt x="296" y="573"/>
                    <a:pt x="286" y="573"/>
                  </a:cubicBezTo>
                  <a:cubicBezTo>
                    <a:pt x="281" y="573"/>
                    <a:pt x="279" y="571"/>
                    <a:pt x="277" y="568"/>
                  </a:cubicBezTo>
                  <a:cubicBezTo>
                    <a:pt x="276" y="568"/>
                    <a:pt x="275" y="569"/>
                    <a:pt x="275" y="569"/>
                  </a:cubicBezTo>
                  <a:cubicBezTo>
                    <a:pt x="275" y="564"/>
                    <a:pt x="272" y="558"/>
                    <a:pt x="270" y="556"/>
                  </a:cubicBezTo>
                  <a:cubicBezTo>
                    <a:pt x="272" y="554"/>
                    <a:pt x="273" y="552"/>
                    <a:pt x="273" y="549"/>
                  </a:cubicBezTo>
                  <a:cubicBezTo>
                    <a:pt x="273" y="544"/>
                    <a:pt x="266" y="537"/>
                    <a:pt x="264" y="534"/>
                  </a:cubicBezTo>
                  <a:cubicBezTo>
                    <a:pt x="255" y="518"/>
                    <a:pt x="242" y="502"/>
                    <a:pt x="242" y="479"/>
                  </a:cubicBezTo>
                  <a:cubicBezTo>
                    <a:pt x="242" y="475"/>
                    <a:pt x="242" y="474"/>
                    <a:pt x="242" y="472"/>
                  </a:cubicBezTo>
                  <a:cubicBezTo>
                    <a:pt x="242" y="468"/>
                    <a:pt x="239" y="467"/>
                    <a:pt x="237" y="463"/>
                  </a:cubicBezTo>
                  <a:cubicBezTo>
                    <a:pt x="229" y="451"/>
                    <a:pt x="221" y="441"/>
                    <a:pt x="221" y="424"/>
                  </a:cubicBezTo>
                  <a:cubicBezTo>
                    <a:pt x="221" y="405"/>
                    <a:pt x="238" y="401"/>
                    <a:pt x="238" y="387"/>
                  </a:cubicBezTo>
                  <a:cubicBezTo>
                    <a:pt x="238" y="380"/>
                    <a:pt x="235" y="378"/>
                    <a:pt x="235" y="372"/>
                  </a:cubicBezTo>
                  <a:cubicBezTo>
                    <a:pt x="233" y="361"/>
                    <a:pt x="230" y="357"/>
                    <a:pt x="228" y="350"/>
                  </a:cubicBezTo>
                  <a:cubicBezTo>
                    <a:pt x="226" y="345"/>
                    <a:pt x="227" y="339"/>
                    <a:pt x="223" y="334"/>
                  </a:cubicBezTo>
                  <a:cubicBezTo>
                    <a:pt x="216" y="325"/>
                    <a:pt x="201" y="316"/>
                    <a:pt x="201" y="304"/>
                  </a:cubicBezTo>
                  <a:cubicBezTo>
                    <a:pt x="201" y="301"/>
                    <a:pt x="205" y="294"/>
                    <a:pt x="207" y="293"/>
                  </a:cubicBezTo>
                  <a:cubicBezTo>
                    <a:pt x="206" y="291"/>
                    <a:pt x="207" y="290"/>
                    <a:pt x="207" y="289"/>
                  </a:cubicBezTo>
                  <a:cubicBezTo>
                    <a:pt x="207" y="286"/>
                    <a:pt x="207" y="278"/>
                    <a:pt x="210" y="276"/>
                  </a:cubicBezTo>
                  <a:cubicBezTo>
                    <a:pt x="207" y="270"/>
                    <a:pt x="202" y="265"/>
                    <a:pt x="193" y="265"/>
                  </a:cubicBezTo>
                  <a:cubicBezTo>
                    <a:pt x="188" y="265"/>
                    <a:pt x="184" y="265"/>
                    <a:pt x="181" y="265"/>
                  </a:cubicBezTo>
                  <a:cubicBezTo>
                    <a:pt x="173" y="265"/>
                    <a:pt x="171" y="250"/>
                    <a:pt x="160" y="250"/>
                  </a:cubicBezTo>
                  <a:cubicBezTo>
                    <a:pt x="147" y="250"/>
                    <a:pt x="137" y="256"/>
                    <a:pt x="126" y="259"/>
                  </a:cubicBezTo>
                  <a:cubicBezTo>
                    <a:pt x="122" y="260"/>
                    <a:pt x="121" y="264"/>
                    <a:pt x="117" y="264"/>
                  </a:cubicBezTo>
                  <a:cubicBezTo>
                    <a:pt x="113" y="264"/>
                    <a:pt x="106" y="260"/>
                    <a:pt x="101" y="260"/>
                  </a:cubicBezTo>
                  <a:cubicBezTo>
                    <a:pt x="90" y="260"/>
                    <a:pt x="86" y="265"/>
                    <a:pt x="75" y="265"/>
                  </a:cubicBezTo>
                  <a:cubicBezTo>
                    <a:pt x="72" y="265"/>
                    <a:pt x="68" y="264"/>
                    <a:pt x="67" y="263"/>
                  </a:cubicBezTo>
                  <a:cubicBezTo>
                    <a:pt x="59" y="257"/>
                    <a:pt x="44" y="248"/>
                    <a:pt x="38" y="240"/>
                  </a:cubicBezTo>
                  <a:cubicBezTo>
                    <a:pt x="33" y="232"/>
                    <a:pt x="31" y="226"/>
                    <a:pt x="25" y="221"/>
                  </a:cubicBezTo>
                  <a:cubicBezTo>
                    <a:pt x="23" y="219"/>
                    <a:pt x="8" y="207"/>
                    <a:pt x="8" y="206"/>
                  </a:cubicBezTo>
                  <a:cubicBezTo>
                    <a:pt x="7" y="204"/>
                    <a:pt x="6" y="204"/>
                    <a:pt x="5" y="202"/>
                  </a:cubicBezTo>
                  <a:cubicBezTo>
                    <a:pt x="6" y="202"/>
                    <a:pt x="6" y="202"/>
                    <a:pt x="6" y="202"/>
                  </a:cubicBezTo>
                  <a:cubicBezTo>
                    <a:pt x="6" y="198"/>
                    <a:pt x="4" y="196"/>
                    <a:pt x="4" y="194"/>
                  </a:cubicBezTo>
                  <a:cubicBezTo>
                    <a:pt x="4" y="190"/>
                    <a:pt x="2" y="189"/>
                    <a:pt x="0" y="185"/>
                  </a:cubicBezTo>
                  <a:cubicBezTo>
                    <a:pt x="6" y="182"/>
                    <a:pt x="12" y="168"/>
                    <a:pt x="12" y="161"/>
                  </a:cubicBezTo>
                  <a:cubicBezTo>
                    <a:pt x="12" y="150"/>
                    <a:pt x="6" y="142"/>
                    <a:pt x="6" y="132"/>
                  </a:cubicBezTo>
                  <a:cubicBezTo>
                    <a:pt x="6" y="126"/>
                    <a:pt x="12" y="123"/>
                    <a:pt x="14" y="119"/>
                  </a:cubicBezTo>
                  <a:cubicBezTo>
                    <a:pt x="17" y="109"/>
                    <a:pt x="25" y="95"/>
                    <a:pt x="32" y="86"/>
                  </a:cubicBezTo>
                  <a:cubicBezTo>
                    <a:pt x="36" y="81"/>
                    <a:pt x="43" y="82"/>
                    <a:pt x="48" y="79"/>
                  </a:cubicBezTo>
                  <a:cubicBezTo>
                    <a:pt x="52" y="77"/>
                    <a:pt x="58" y="71"/>
                    <a:pt x="60" y="67"/>
                  </a:cubicBezTo>
                  <a:cubicBezTo>
                    <a:pt x="63" y="57"/>
                    <a:pt x="59" y="53"/>
                    <a:pt x="64" y="47"/>
                  </a:cubicBezTo>
                  <a:cubicBezTo>
                    <a:pt x="71" y="38"/>
                    <a:pt x="81" y="30"/>
                    <a:pt x="87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9" y="19"/>
                    <a:pt x="89" y="16"/>
                    <a:pt x="92" y="14"/>
                  </a:cubicBezTo>
                  <a:cubicBezTo>
                    <a:pt x="99" y="19"/>
                    <a:pt x="106" y="21"/>
                    <a:pt x="115" y="21"/>
                  </a:cubicBezTo>
                  <a:cubicBezTo>
                    <a:pt x="121" y="21"/>
                    <a:pt x="122" y="18"/>
                    <a:pt x="125" y="16"/>
                  </a:cubicBezTo>
                  <a:cubicBezTo>
                    <a:pt x="136" y="11"/>
                    <a:pt x="156" y="4"/>
                    <a:pt x="168" y="4"/>
                  </a:cubicBezTo>
                  <a:cubicBezTo>
                    <a:pt x="172" y="4"/>
                    <a:pt x="175" y="6"/>
                    <a:pt x="177" y="6"/>
                  </a:cubicBezTo>
                  <a:cubicBezTo>
                    <a:pt x="180" y="6"/>
                    <a:pt x="185" y="2"/>
                    <a:pt x="189" y="2"/>
                  </a:cubicBezTo>
                  <a:cubicBezTo>
                    <a:pt x="192" y="2"/>
                    <a:pt x="194" y="4"/>
                    <a:pt x="197" y="4"/>
                  </a:cubicBezTo>
                  <a:cubicBezTo>
                    <a:pt x="202" y="4"/>
                    <a:pt x="202" y="0"/>
                    <a:pt x="208" y="0"/>
                  </a:cubicBezTo>
                  <a:cubicBezTo>
                    <a:pt x="213" y="0"/>
                    <a:pt x="211" y="5"/>
                    <a:pt x="216" y="5"/>
                  </a:cubicBezTo>
                  <a:cubicBezTo>
                    <a:pt x="217" y="5"/>
                    <a:pt x="218" y="4"/>
                    <a:pt x="220" y="4"/>
                  </a:cubicBezTo>
                  <a:cubicBezTo>
                    <a:pt x="219" y="7"/>
                    <a:pt x="216" y="7"/>
                    <a:pt x="216" y="10"/>
                  </a:cubicBezTo>
                  <a:cubicBezTo>
                    <a:pt x="216" y="13"/>
                    <a:pt x="219" y="14"/>
                    <a:pt x="219" y="16"/>
                  </a:cubicBezTo>
                  <a:cubicBezTo>
                    <a:pt x="219" y="20"/>
                    <a:pt x="216" y="22"/>
                    <a:pt x="216" y="26"/>
                  </a:cubicBezTo>
                  <a:cubicBezTo>
                    <a:pt x="216" y="33"/>
                    <a:pt x="223" y="39"/>
                    <a:pt x="228" y="39"/>
                  </a:cubicBezTo>
                  <a:cubicBezTo>
                    <a:pt x="231" y="39"/>
                    <a:pt x="233" y="39"/>
                    <a:pt x="235" y="39"/>
                  </a:cubicBezTo>
                  <a:cubicBezTo>
                    <a:pt x="253" y="39"/>
                    <a:pt x="259" y="60"/>
                    <a:pt x="279" y="60"/>
                  </a:cubicBezTo>
                  <a:cubicBezTo>
                    <a:pt x="282" y="60"/>
                    <a:pt x="285" y="57"/>
                    <a:pt x="285" y="56"/>
                  </a:cubicBezTo>
                  <a:cubicBezTo>
                    <a:pt x="285" y="54"/>
                    <a:pt x="285" y="52"/>
                    <a:pt x="285" y="50"/>
                  </a:cubicBezTo>
                  <a:cubicBezTo>
                    <a:pt x="285" y="42"/>
                    <a:pt x="291" y="42"/>
                    <a:pt x="299" y="39"/>
                  </a:cubicBezTo>
                  <a:lnTo>
                    <a:pt x="300" y="4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75" name="Group 14660">
            <a:extLst>
              <a:ext uri="{FF2B5EF4-FFF2-40B4-BE49-F238E27FC236}">
                <a16:creationId xmlns:a16="http://schemas.microsoft.com/office/drawing/2014/main" id="{9EF1A873-5A63-9DC8-2F51-18CD4C63BFC1}"/>
              </a:ext>
            </a:extLst>
          </p:cNvPr>
          <p:cNvGrpSpPr/>
          <p:nvPr/>
        </p:nvGrpSpPr>
        <p:grpSpPr>
          <a:xfrm>
            <a:off x="3831712" y="3725981"/>
            <a:ext cx="1048592" cy="1728745"/>
            <a:chOff x="3219450" y="3862388"/>
            <a:chExt cx="1527175" cy="2403475"/>
          </a:xfrm>
          <a:solidFill>
            <a:srgbClr val="3BACB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6" name="Freeform 359">
              <a:extLst>
                <a:ext uri="{FF2B5EF4-FFF2-40B4-BE49-F238E27FC236}">
                  <a16:creationId xmlns:a16="http://schemas.microsoft.com/office/drawing/2014/main" id="{2657FF2D-CDFE-9A29-026E-3078D8599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388" y="3917950"/>
              <a:ext cx="25400" cy="25400"/>
            </a:xfrm>
            <a:custGeom>
              <a:avLst/>
              <a:gdLst>
                <a:gd name="T0" fmla="*/ 6 w 6"/>
                <a:gd name="T1" fmla="*/ 2 h 6"/>
                <a:gd name="T2" fmla="*/ 6 w 6"/>
                <a:gd name="T3" fmla="*/ 0 h 6"/>
                <a:gd name="T4" fmla="*/ 3 w 6"/>
                <a:gd name="T5" fmla="*/ 0 h 6"/>
                <a:gd name="T6" fmla="*/ 0 w 6"/>
                <a:gd name="T7" fmla="*/ 5 h 6"/>
                <a:gd name="T8" fmla="*/ 3 w 6"/>
                <a:gd name="T9" fmla="*/ 5 h 6"/>
                <a:gd name="T10" fmla="*/ 6 w 6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6" y="2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6"/>
                    <a:pt x="2" y="5"/>
                    <a:pt x="3" y="5"/>
                  </a:cubicBezTo>
                  <a:cubicBezTo>
                    <a:pt x="4" y="5"/>
                    <a:pt x="5" y="3"/>
                    <a:pt x="6" y="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60">
              <a:extLst>
                <a:ext uri="{FF2B5EF4-FFF2-40B4-BE49-F238E27FC236}">
                  <a16:creationId xmlns:a16="http://schemas.microsoft.com/office/drawing/2014/main" id="{A6E118FA-0716-BE83-CE06-D005DD7D9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575" y="4257675"/>
              <a:ext cx="79375" cy="55563"/>
            </a:xfrm>
            <a:custGeom>
              <a:avLst/>
              <a:gdLst>
                <a:gd name="T0" fmla="*/ 7 w 19"/>
                <a:gd name="T1" fmla="*/ 0 h 13"/>
                <a:gd name="T2" fmla="*/ 12 w 19"/>
                <a:gd name="T3" fmla="*/ 2 h 13"/>
                <a:gd name="T4" fmla="*/ 17 w 19"/>
                <a:gd name="T5" fmla="*/ 2 h 13"/>
                <a:gd name="T6" fmla="*/ 19 w 19"/>
                <a:gd name="T7" fmla="*/ 5 h 13"/>
                <a:gd name="T8" fmla="*/ 11 w 19"/>
                <a:gd name="T9" fmla="*/ 13 h 13"/>
                <a:gd name="T10" fmla="*/ 0 w 19"/>
                <a:gd name="T11" fmla="*/ 6 h 13"/>
                <a:gd name="T12" fmla="*/ 6 w 19"/>
                <a:gd name="T13" fmla="*/ 0 h 13"/>
                <a:gd name="T14" fmla="*/ 7 w 19"/>
                <a:gd name="T1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3">
                  <a:moveTo>
                    <a:pt x="7" y="0"/>
                  </a:moveTo>
                  <a:cubicBezTo>
                    <a:pt x="8" y="1"/>
                    <a:pt x="10" y="2"/>
                    <a:pt x="12" y="2"/>
                  </a:cubicBezTo>
                  <a:cubicBezTo>
                    <a:pt x="13" y="5"/>
                    <a:pt x="15" y="2"/>
                    <a:pt x="17" y="2"/>
                  </a:cubicBezTo>
                  <a:cubicBezTo>
                    <a:pt x="18" y="2"/>
                    <a:pt x="19" y="4"/>
                    <a:pt x="19" y="5"/>
                  </a:cubicBezTo>
                  <a:cubicBezTo>
                    <a:pt x="19" y="7"/>
                    <a:pt x="15" y="13"/>
                    <a:pt x="11" y="13"/>
                  </a:cubicBezTo>
                  <a:cubicBezTo>
                    <a:pt x="7" y="13"/>
                    <a:pt x="0" y="8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" y="0"/>
                    <a:pt x="7" y="0"/>
                    <a:pt x="7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61">
              <a:extLst>
                <a:ext uri="{FF2B5EF4-FFF2-40B4-BE49-F238E27FC236}">
                  <a16:creationId xmlns:a16="http://schemas.microsoft.com/office/drawing/2014/main" id="{3151C9AB-D107-40AD-532B-BBD676E4A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4400" y="5700713"/>
              <a:ext cx="28575" cy="63500"/>
            </a:xfrm>
            <a:custGeom>
              <a:avLst/>
              <a:gdLst>
                <a:gd name="T0" fmla="*/ 0 w 7"/>
                <a:gd name="T1" fmla="*/ 8 h 15"/>
                <a:gd name="T2" fmla="*/ 4 w 7"/>
                <a:gd name="T3" fmla="*/ 0 h 15"/>
                <a:gd name="T4" fmla="*/ 7 w 7"/>
                <a:gd name="T5" fmla="*/ 4 h 15"/>
                <a:gd name="T6" fmla="*/ 6 w 7"/>
                <a:gd name="T7" fmla="*/ 7 h 15"/>
                <a:gd name="T8" fmla="*/ 6 w 7"/>
                <a:gd name="T9" fmla="*/ 15 h 15"/>
                <a:gd name="T10" fmla="*/ 3 w 7"/>
                <a:gd name="T11" fmla="*/ 15 h 15"/>
                <a:gd name="T12" fmla="*/ 0 w 7"/>
                <a:gd name="T13" fmla="*/ 11 h 15"/>
                <a:gd name="T14" fmla="*/ 0 w 7"/>
                <a:gd name="T15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5">
                  <a:moveTo>
                    <a:pt x="0" y="8"/>
                  </a:moveTo>
                  <a:cubicBezTo>
                    <a:pt x="0" y="8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0" y="13"/>
                    <a:pt x="0" y="11"/>
                  </a:cubicBezTo>
                  <a:cubicBezTo>
                    <a:pt x="0" y="10"/>
                    <a:pt x="0" y="8"/>
                    <a:pt x="0" y="8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2">
              <a:extLst>
                <a:ext uri="{FF2B5EF4-FFF2-40B4-BE49-F238E27FC236}">
                  <a16:creationId xmlns:a16="http://schemas.microsoft.com/office/drawing/2014/main" id="{3ACB57A9-8FF6-297E-0C06-AAC87CD6D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9450" y="3862388"/>
              <a:ext cx="1527175" cy="2403475"/>
            </a:xfrm>
            <a:custGeom>
              <a:avLst/>
              <a:gdLst>
                <a:gd name="T0" fmla="*/ 28 w 359"/>
                <a:gd name="T1" fmla="*/ 54 h 565"/>
                <a:gd name="T2" fmla="*/ 32 w 359"/>
                <a:gd name="T3" fmla="*/ 30 h 565"/>
                <a:gd name="T4" fmla="*/ 36 w 359"/>
                <a:gd name="T5" fmla="*/ 28 h 565"/>
                <a:gd name="T6" fmla="*/ 50 w 359"/>
                <a:gd name="T7" fmla="*/ 10 h 565"/>
                <a:gd name="T8" fmla="*/ 78 w 359"/>
                <a:gd name="T9" fmla="*/ 3 h 565"/>
                <a:gd name="T10" fmla="*/ 78 w 359"/>
                <a:gd name="T11" fmla="*/ 25 h 565"/>
                <a:gd name="T12" fmla="*/ 84 w 359"/>
                <a:gd name="T13" fmla="*/ 8 h 565"/>
                <a:gd name="T14" fmla="*/ 90 w 359"/>
                <a:gd name="T15" fmla="*/ 3 h 565"/>
                <a:gd name="T16" fmla="*/ 119 w 359"/>
                <a:gd name="T17" fmla="*/ 14 h 565"/>
                <a:gd name="T18" fmla="*/ 139 w 359"/>
                <a:gd name="T19" fmla="*/ 12 h 565"/>
                <a:gd name="T20" fmla="*/ 143 w 359"/>
                <a:gd name="T21" fmla="*/ 15 h 565"/>
                <a:gd name="T22" fmla="*/ 166 w 359"/>
                <a:gd name="T23" fmla="*/ 30 h 565"/>
                <a:gd name="T24" fmla="*/ 201 w 359"/>
                <a:gd name="T25" fmla="*/ 50 h 565"/>
                <a:gd name="T26" fmla="*/ 217 w 359"/>
                <a:gd name="T27" fmla="*/ 53 h 565"/>
                <a:gd name="T28" fmla="*/ 238 w 359"/>
                <a:gd name="T29" fmla="*/ 78 h 565"/>
                <a:gd name="T30" fmla="*/ 235 w 359"/>
                <a:gd name="T31" fmla="*/ 102 h 565"/>
                <a:gd name="T32" fmla="*/ 247 w 359"/>
                <a:gd name="T33" fmla="*/ 111 h 565"/>
                <a:gd name="T34" fmla="*/ 278 w 359"/>
                <a:gd name="T35" fmla="*/ 105 h 565"/>
                <a:gd name="T36" fmla="*/ 286 w 359"/>
                <a:gd name="T37" fmla="*/ 114 h 565"/>
                <a:gd name="T38" fmla="*/ 314 w 359"/>
                <a:gd name="T39" fmla="*/ 114 h 565"/>
                <a:gd name="T40" fmla="*/ 352 w 359"/>
                <a:gd name="T41" fmla="*/ 132 h 565"/>
                <a:gd name="T42" fmla="*/ 336 w 359"/>
                <a:gd name="T43" fmla="*/ 185 h 565"/>
                <a:gd name="T44" fmla="*/ 326 w 359"/>
                <a:gd name="T45" fmla="*/ 224 h 565"/>
                <a:gd name="T46" fmla="*/ 320 w 359"/>
                <a:gd name="T47" fmla="*/ 242 h 565"/>
                <a:gd name="T48" fmla="*/ 297 w 359"/>
                <a:gd name="T49" fmla="*/ 269 h 565"/>
                <a:gd name="T50" fmla="*/ 263 w 359"/>
                <a:gd name="T51" fmla="*/ 283 h 565"/>
                <a:gd name="T52" fmla="*/ 252 w 359"/>
                <a:gd name="T53" fmla="*/ 313 h 565"/>
                <a:gd name="T54" fmla="*/ 238 w 359"/>
                <a:gd name="T55" fmla="*/ 335 h 565"/>
                <a:gd name="T56" fmla="*/ 191 w 359"/>
                <a:gd name="T57" fmla="*/ 367 h 565"/>
                <a:gd name="T58" fmla="*/ 182 w 359"/>
                <a:gd name="T59" fmla="*/ 370 h 565"/>
                <a:gd name="T60" fmla="*/ 189 w 359"/>
                <a:gd name="T61" fmla="*/ 391 h 565"/>
                <a:gd name="T62" fmla="*/ 150 w 359"/>
                <a:gd name="T63" fmla="*/ 405 h 565"/>
                <a:gd name="T64" fmla="*/ 147 w 359"/>
                <a:gd name="T65" fmla="*/ 423 h 565"/>
                <a:gd name="T66" fmla="*/ 126 w 359"/>
                <a:gd name="T67" fmla="*/ 426 h 565"/>
                <a:gd name="T68" fmla="*/ 138 w 359"/>
                <a:gd name="T69" fmla="*/ 437 h 565"/>
                <a:gd name="T70" fmla="*/ 131 w 359"/>
                <a:gd name="T71" fmla="*/ 442 h 565"/>
                <a:gd name="T72" fmla="*/ 109 w 359"/>
                <a:gd name="T73" fmla="*/ 471 h 565"/>
                <a:gd name="T74" fmla="*/ 108 w 359"/>
                <a:gd name="T75" fmla="*/ 506 h 565"/>
                <a:gd name="T76" fmla="*/ 99 w 359"/>
                <a:gd name="T77" fmla="*/ 529 h 565"/>
                <a:gd name="T78" fmla="*/ 123 w 359"/>
                <a:gd name="T79" fmla="*/ 559 h 565"/>
                <a:gd name="T80" fmla="*/ 104 w 359"/>
                <a:gd name="T81" fmla="*/ 565 h 565"/>
                <a:gd name="T82" fmla="*/ 78 w 359"/>
                <a:gd name="T83" fmla="*/ 551 h 565"/>
                <a:gd name="T84" fmla="*/ 57 w 359"/>
                <a:gd name="T85" fmla="*/ 540 h 565"/>
                <a:gd name="T86" fmla="*/ 57 w 359"/>
                <a:gd name="T87" fmla="*/ 532 h 565"/>
                <a:gd name="T88" fmla="*/ 52 w 359"/>
                <a:gd name="T89" fmla="*/ 513 h 565"/>
                <a:gd name="T90" fmla="*/ 50 w 359"/>
                <a:gd name="T91" fmla="*/ 473 h 565"/>
                <a:gd name="T92" fmla="*/ 53 w 359"/>
                <a:gd name="T93" fmla="*/ 468 h 565"/>
                <a:gd name="T94" fmla="*/ 69 w 359"/>
                <a:gd name="T95" fmla="*/ 429 h 565"/>
                <a:gd name="T96" fmla="*/ 59 w 359"/>
                <a:gd name="T97" fmla="*/ 423 h 565"/>
                <a:gd name="T98" fmla="*/ 62 w 359"/>
                <a:gd name="T99" fmla="*/ 407 h 565"/>
                <a:gd name="T100" fmla="*/ 70 w 359"/>
                <a:gd name="T101" fmla="*/ 375 h 565"/>
                <a:gd name="T102" fmla="*/ 76 w 359"/>
                <a:gd name="T103" fmla="*/ 336 h 565"/>
                <a:gd name="T104" fmla="*/ 83 w 359"/>
                <a:gd name="T105" fmla="*/ 295 h 565"/>
                <a:gd name="T106" fmla="*/ 88 w 359"/>
                <a:gd name="T107" fmla="*/ 260 h 565"/>
                <a:gd name="T108" fmla="*/ 64 w 359"/>
                <a:gd name="T109" fmla="*/ 222 h 565"/>
                <a:gd name="T110" fmla="*/ 38 w 359"/>
                <a:gd name="T111" fmla="*/ 197 h 565"/>
                <a:gd name="T112" fmla="*/ 17 w 359"/>
                <a:gd name="T113" fmla="*/ 156 h 565"/>
                <a:gd name="T114" fmla="*/ 7 w 359"/>
                <a:gd name="T115" fmla="*/ 144 h 565"/>
                <a:gd name="T116" fmla="*/ 11 w 359"/>
                <a:gd name="T117" fmla="*/ 114 h 565"/>
                <a:gd name="T118" fmla="*/ 9 w 359"/>
                <a:gd name="T119" fmla="*/ 89 h 565"/>
                <a:gd name="T120" fmla="*/ 29 w 359"/>
                <a:gd name="T121" fmla="*/ 63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9" h="565">
                  <a:moveTo>
                    <a:pt x="30" y="62"/>
                  </a:moveTo>
                  <a:cubicBezTo>
                    <a:pt x="30" y="61"/>
                    <a:pt x="30" y="61"/>
                    <a:pt x="30" y="60"/>
                  </a:cubicBezTo>
                  <a:cubicBezTo>
                    <a:pt x="30" y="58"/>
                    <a:pt x="28" y="56"/>
                    <a:pt x="28" y="54"/>
                  </a:cubicBezTo>
                  <a:cubicBezTo>
                    <a:pt x="28" y="51"/>
                    <a:pt x="30" y="50"/>
                    <a:pt x="30" y="47"/>
                  </a:cubicBezTo>
                  <a:cubicBezTo>
                    <a:pt x="30" y="42"/>
                    <a:pt x="25" y="43"/>
                    <a:pt x="25" y="38"/>
                  </a:cubicBezTo>
                  <a:cubicBezTo>
                    <a:pt x="25" y="34"/>
                    <a:pt x="30" y="33"/>
                    <a:pt x="32" y="30"/>
                  </a:cubicBezTo>
                  <a:cubicBezTo>
                    <a:pt x="34" y="31"/>
                    <a:pt x="33" y="31"/>
                    <a:pt x="35" y="30"/>
                  </a:cubicBezTo>
                  <a:cubicBezTo>
                    <a:pt x="35" y="30"/>
                    <a:pt x="35" y="29"/>
                    <a:pt x="35" y="29"/>
                  </a:cubicBezTo>
                  <a:cubicBezTo>
                    <a:pt x="35" y="28"/>
                    <a:pt x="36" y="28"/>
                    <a:pt x="36" y="28"/>
                  </a:cubicBezTo>
                  <a:cubicBezTo>
                    <a:pt x="36" y="25"/>
                    <a:pt x="39" y="24"/>
                    <a:pt x="41" y="23"/>
                  </a:cubicBezTo>
                  <a:cubicBezTo>
                    <a:pt x="42" y="22"/>
                    <a:pt x="43" y="19"/>
                    <a:pt x="43" y="17"/>
                  </a:cubicBezTo>
                  <a:cubicBezTo>
                    <a:pt x="44" y="12"/>
                    <a:pt x="47" y="11"/>
                    <a:pt x="50" y="10"/>
                  </a:cubicBezTo>
                  <a:cubicBezTo>
                    <a:pt x="57" y="8"/>
                    <a:pt x="61" y="7"/>
                    <a:pt x="68" y="5"/>
                  </a:cubicBezTo>
                  <a:cubicBezTo>
                    <a:pt x="72" y="4"/>
                    <a:pt x="72" y="0"/>
                    <a:pt x="76" y="0"/>
                  </a:cubicBezTo>
                  <a:cubicBezTo>
                    <a:pt x="77" y="0"/>
                    <a:pt x="78" y="3"/>
                    <a:pt x="78" y="3"/>
                  </a:cubicBezTo>
                  <a:cubicBezTo>
                    <a:pt x="78" y="5"/>
                    <a:pt x="77" y="6"/>
                    <a:pt x="76" y="6"/>
                  </a:cubicBezTo>
                  <a:cubicBezTo>
                    <a:pt x="75" y="10"/>
                    <a:pt x="73" y="15"/>
                    <a:pt x="73" y="17"/>
                  </a:cubicBezTo>
                  <a:cubicBezTo>
                    <a:pt x="73" y="20"/>
                    <a:pt x="75" y="25"/>
                    <a:pt x="78" y="25"/>
                  </a:cubicBezTo>
                  <a:cubicBezTo>
                    <a:pt x="79" y="25"/>
                    <a:pt x="80" y="22"/>
                    <a:pt x="80" y="21"/>
                  </a:cubicBezTo>
                  <a:cubicBezTo>
                    <a:pt x="80" y="18"/>
                    <a:pt x="77" y="16"/>
                    <a:pt x="77" y="13"/>
                  </a:cubicBezTo>
                  <a:cubicBezTo>
                    <a:pt x="77" y="9"/>
                    <a:pt x="81" y="9"/>
                    <a:pt x="84" y="8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89" y="5"/>
                    <a:pt x="85" y="6"/>
                    <a:pt x="85" y="3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1" y="7"/>
                    <a:pt x="97" y="9"/>
                    <a:pt x="101" y="9"/>
                  </a:cubicBezTo>
                  <a:cubicBezTo>
                    <a:pt x="101" y="12"/>
                    <a:pt x="103" y="14"/>
                    <a:pt x="104" y="14"/>
                  </a:cubicBezTo>
                  <a:cubicBezTo>
                    <a:pt x="109" y="14"/>
                    <a:pt x="116" y="14"/>
                    <a:pt x="119" y="14"/>
                  </a:cubicBezTo>
                  <a:cubicBezTo>
                    <a:pt x="119" y="17"/>
                    <a:pt x="122" y="17"/>
                    <a:pt x="124" y="17"/>
                  </a:cubicBezTo>
                  <a:cubicBezTo>
                    <a:pt x="128" y="17"/>
                    <a:pt x="131" y="17"/>
                    <a:pt x="133" y="13"/>
                  </a:cubicBezTo>
                  <a:cubicBezTo>
                    <a:pt x="133" y="13"/>
                    <a:pt x="139" y="13"/>
                    <a:pt x="139" y="12"/>
                  </a:cubicBezTo>
                  <a:cubicBezTo>
                    <a:pt x="142" y="12"/>
                    <a:pt x="147" y="13"/>
                    <a:pt x="147" y="13"/>
                  </a:cubicBezTo>
                  <a:cubicBezTo>
                    <a:pt x="146" y="14"/>
                    <a:pt x="144" y="14"/>
                    <a:pt x="143" y="13"/>
                  </a:cubicBezTo>
                  <a:cubicBezTo>
                    <a:pt x="143" y="15"/>
                    <a:pt x="143" y="15"/>
                    <a:pt x="143" y="15"/>
                  </a:cubicBezTo>
                  <a:cubicBezTo>
                    <a:pt x="145" y="19"/>
                    <a:pt x="150" y="20"/>
                    <a:pt x="154" y="21"/>
                  </a:cubicBezTo>
                  <a:cubicBezTo>
                    <a:pt x="158" y="22"/>
                    <a:pt x="157" y="26"/>
                    <a:pt x="158" y="30"/>
                  </a:cubicBezTo>
                  <a:cubicBezTo>
                    <a:pt x="166" y="30"/>
                    <a:pt x="166" y="30"/>
                    <a:pt x="166" y="30"/>
                  </a:cubicBezTo>
                  <a:cubicBezTo>
                    <a:pt x="171" y="35"/>
                    <a:pt x="173" y="34"/>
                    <a:pt x="177" y="41"/>
                  </a:cubicBezTo>
                  <a:cubicBezTo>
                    <a:pt x="177" y="42"/>
                    <a:pt x="179" y="42"/>
                    <a:pt x="181" y="42"/>
                  </a:cubicBezTo>
                  <a:cubicBezTo>
                    <a:pt x="183" y="50"/>
                    <a:pt x="194" y="49"/>
                    <a:pt x="201" y="50"/>
                  </a:cubicBezTo>
                  <a:cubicBezTo>
                    <a:pt x="208" y="50"/>
                    <a:pt x="208" y="50"/>
                    <a:pt x="208" y="50"/>
                  </a:cubicBezTo>
                  <a:cubicBezTo>
                    <a:pt x="210" y="51"/>
                    <a:pt x="214" y="53"/>
                    <a:pt x="217" y="53"/>
                  </a:cubicBezTo>
                  <a:cubicBezTo>
                    <a:pt x="217" y="53"/>
                    <a:pt x="217" y="53"/>
                    <a:pt x="217" y="53"/>
                  </a:cubicBezTo>
                  <a:cubicBezTo>
                    <a:pt x="218" y="53"/>
                    <a:pt x="218" y="53"/>
                    <a:pt x="219" y="53"/>
                  </a:cubicBezTo>
                  <a:cubicBezTo>
                    <a:pt x="223" y="53"/>
                    <a:pt x="229" y="62"/>
                    <a:pt x="233" y="63"/>
                  </a:cubicBezTo>
                  <a:cubicBezTo>
                    <a:pt x="233" y="66"/>
                    <a:pt x="237" y="75"/>
                    <a:pt x="238" y="78"/>
                  </a:cubicBezTo>
                  <a:cubicBezTo>
                    <a:pt x="240" y="80"/>
                    <a:pt x="243" y="80"/>
                    <a:pt x="243" y="83"/>
                  </a:cubicBezTo>
                  <a:cubicBezTo>
                    <a:pt x="239" y="88"/>
                    <a:pt x="231" y="91"/>
                    <a:pt x="231" y="99"/>
                  </a:cubicBezTo>
                  <a:cubicBezTo>
                    <a:pt x="231" y="101"/>
                    <a:pt x="233" y="101"/>
                    <a:pt x="235" y="102"/>
                  </a:cubicBezTo>
                  <a:cubicBezTo>
                    <a:pt x="237" y="103"/>
                    <a:pt x="239" y="105"/>
                    <a:pt x="239" y="108"/>
                  </a:cubicBezTo>
                  <a:cubicBezTo>
                    <a:pt x="246" y="108"/>
                    <a:pt x="246" y="108"/>
                    <a:pt x="246" y="108"/>
                  </a:cubicBezTo>
                  <a:cubicBezTo>
                    <a:pt x="246" y="109"/>
                    <a:pt x="246" y="111"/>
                    <a:pt x="247" y="111"/>
                  </a:cubicBezTo>
                  <a:cubicBezTo>
                    <a:pt x="248" y="111"/>
                    <a:pt x="249" y="109"/>
                    <a:pt x="250" y="108"/>
                  </a:cubicBezTo>
                  <a:cubicBezTo>
                    <a:pt x="253" y="103"/>
                    <a:pt x="256" y="98"/>
                    <a:pt x="260" y="98"/>
                  </a:cubicBezTo>
                  <a:cubicBezTo>
                    <a:pt x="265" y="98"/>
                    <a:pt x="275" y="103"/>
                    <a:pt x="278" y="105"/>
                  </a:cubicBezTo>
                  <a:cubicBezTo>
                    <a:pt x="281" y="106"/>
                    <a:pt x="283" y="106"/>
                    <a:pt x="284" y="108"/>
                  </a:cubicBezTo>
                  <a:cubicBezTo>
                    <a:pt x="284" y="110"/>
                    <a:pt x="284" y="112"/>
                    <a:pt x="284" y="114"/>
                  </a:cubicBezTo>
                  <a:cubicBezTo>
                    <a:pt x="286" y="114"/>
                    <a:pt x="286" y="114"/>
                    <a:pt x="286" y="114"/>
                  </a:cubicBezTo>
                  <a:cubicBezTo>
                    <a:pt x="288" y="113"/>
                    <a:pt x="290" y="112"/>
                    <a:pt x="292" y="112"/>
                  </a:cubicBezTo>
                  <a:cubicBezTo>
                    <a:pt x="298" y="112"/>
                    <a:pt x="299" y="116"/>
                    <a:pt x="304" y="116"/>
                  </a:cubicBezTo>
                  <a:cubicBezTo>
                    <a:pt x="314" y="114"/>
                    <a:pt x="314" y="114"/>
                    <a:pt x="314" y="114"/>
                  </a:cubicBezTo>
                  <a:cubicBezTo>
                    <a:pt x="320" y="115"/>
                    <a:pt x="324" y="117"/>
                    <a:pt x="327" y="119"/>
                  </a:cubicBezTo>
                  <a:cubicBezTo>
                    <a:pt x="329" y="123"/>
                    <a:pt x="338" y="130"/>
                    <a:pt x="342" y="131"/>
                  </a:cubicBezTo>
                  <a:cubicBezTo>
                    <a:pt x="346" y="132"/>
                    <a:pt x="348" y="131"/>
                    <a:pt x="352" y="132"/>
                  </a:cubicBezTo>
                  <a:cubicBezTo>
                    <a:pt x="358" y="133"/>
                    <a:pt x="359" y="139"/>
                    <a:pt x="359" y="144"/>
                  </a:cubicBezTo>
                  <a:cubicBezTo>
                    <a:pt x="359" y="164"/>
                    <a:pt x="348" y="169"/>
                    <a:pt x="341" y="180"/>
                  </a:cubicBezTo>
                  <a:cubicBezTo>
                    <a:pt x="339" y="182"/>
                    <a:pt x="338" y="183"/>
                    <a:pt x="336" y="185"/>
                  </a:cubicBezTo>
                  <a:cubicBezTo>
                    <a:pt x="334" y="189"/>
                    <a:pt x="331" y="190"/>
                    <a:pt x="328" y="193"/>
                  </a:cubicBezTo>
                  <a:cubicBezTo>
                    <a:pt x="324" y="196"/>
                    <a:pt x="328" y="205"/>
                    <a:pt x="328" y="211"/>
                  </a:cubicBezTo>
                  <a:cubicBezTo>
                    <a:pt x="328" y="216"/>
                    <a:pt x="326" y="220"/>
                    <a:pt x="326" y="224"/>
                  </a:cubicBezTo>
                  <a:cubicBezTo>
                    <a:pt x="326" y="225"/>
                    <a:pt x="325" y="226"/>
                    <a:pt x="325" y="227"/>
                  </a:cubicBezTo>
                  <a:cubicBezTo>
                    <a:pt x="324" y="228"/>
                    <a:pt x="321" y="231"/>
                    <a:pt x="321" y="233"/>
                  </a:cubicBezTo>
                  <a:cubicBezTo>
                    <a:pt x="321" y="236"/>
                    <a:pt x="320" y="241"/>
                    <a:pt x="320" y="242"/>
                  </a:cubicBezTo>
                  <a:cubicBezTo>
                    <a:pt x="316" y="248"/>
                    <a:pt x="314" y="251"/>
                    <a:pt x="310" y="256"/>
                  </a:cubicBezTo>
                  <a:cubicBezTo>
                    <a:pt x="309" y="258"/>
                    <a:pt x="310" y="261"/>
                    <a:pt x="309" y="262"/>
                  </a:cubicBezTo>
                  <a:cubicBezTo>
                    <a:pt x="307" y="265"/>
                    <a:pt x="302" y="269"/>
                    <a:pt x="297" y="269"/>
                  </a:cubicBezTo>
                  <a:cubicBezTo>
                    <a:pt x="292" y="269"/>
                    <a:pt x="288" y="269"/>
                    <a:pt x="284" y="270"/>
                  </a:cubicBezTo>
                  <a:cubicBezTo>
                    <a:pt x="282" y="271"/>
                    <a:pt x="282" y="272"/>
                    <a:pt x="281" y="273"/>
                  </a:cubicBezTo>
                  <a:cubicBezTo>
                    <a:pt x="275" y="280"/>
                    <a:pt x="268" y="276"/>
                    <a:pt x="263" y="283"/>
                  </a:cubicBezTo>
                  <a:cubicBezTo>
                    <a:pt x="261" y="287"/>
                    <a:pt x="257" y="287"/>
                    <a:pt x="255" y="289"/>
                  </a:cubicBezTo>
                  <a:cubicBezTo>
                    <a:pt x="252" y="292"/>
                    <a:pt x="252" y="296"/>
                    <a:pt x="252" y="301"/>
                  </a:cubicBezTo>
                  <a:cubicBezTo>
                    <a:pt x="252" y="313"/>
                    <a:pt x="252" y="313"/>
                    <a:pt x="252" y="313"/>
                  </a:cubicBezTo>
                  <a:cubicBezTo>
                    <a:pt x="247" y="316"/>
                    <a:pt x="244" y="321"/>
                    <a:pt x="241" y="326"/>
                  </a:cubicBezTo>
                  <a:cubicBezTo>
                    <a:pt x="241" y="326"/>
                    <a:pt x="241" y="326"/>
                    <a:pt x="241" y="326"/>
                  </a:cubicBezTo>
                  <a:cubicBezTo>
                    <a:pt x="240" y="329"/>
                    <a:pt x="240" y="331"/>
                    <a:pt x="238" y="335"/>
                  </a:cubicBezTo>
                  <a:cubicBezTo>
                    <a:pt x="233" y="342"/>
                    <a:pt x="227" y="342"/>
                    <a:pt x="223" y="349"/>
                  </a:cubicBezTo>
                  <a:cubicBezTo>
                    <a:pt x="217" y="357"/>
                    <a:pt x="215" y="370"/>
                    <a:pt x="203" y="370"/>
                  </a:cubicBezTo>
                  <a:cubicBezTo>
                    <a:pt x="199" y="370"/>
                    <a:pt x="193" y="367"/>
                    <a:pt x="191" y="367"/>
                  </a:cubicBezTo>
                  <a:cubicBezTo>
                    <a:pt x="187" y="367"/>
                    <a:pt x="183" y="364"/>
                    <a:pt x="179" y="364"/>
                  </a:cubicBezTo>
                  <a:cubicBezTo>
                    <a:pt x="178" y="364"/>
                    <a:pt x="177" y="365"/>
                    <a:pt x="177" y="366"/>
                  </a:cubicBezTo>
                  <a:cubicBezTo>
                    <a:pt x="177" y="368"/>
                    <a:pt x="181" y="369"/>
                    <a:pt x="182" y="370"/>
                  </a:cubicBezTo>
                  <a:cubicBezTo>
                    <a:pt x="184" y="372"/>
                    <a:pt x="184" y="375"/>
                    <a:pt x="185" y="378"/>
                  </a:cubicBezTo>
                  <a:cubicBezTo>
                    <a:pt x="186" y="381"/>
                    <a:pt x="190" y="381"/>
                    <a:pt x="190" y="384"/>
                  </a:cubicBezTo>
                  <a:cubicBezTo>
                    <a:pt x="190" y="387"/>
                    <a:pt x="190" y="389"/>
                    <a:pt x="189" y="391"/>
                  </a:cubicBezTo>
                  <a:cubicBezTo>
                    <a:pt x="187" y="395"/>
                    <a:pt x="185" y="396"/>
                    <a:pt x="182" y="399"/>
                  </a:cubicBezTo>
                  <a:cubicBezTo>
                    <a:pt x="177" y="404"/>
                    <a:pt x="172" y="402"/>
                    <a:pt x="165" y="404"/>
                  </a:cubicBezTo>
                  <a:cubicBezTo>
                    <a:pt x="161" y="406"/>
                    <a:pt x="152" y="403"/>
                    <a:pt x="150" y="405"/>
                  </a:cubicBezTo>
                  <a:cubicBezTo>
                    <a:pt x="146" y="409"/>
                    <a:pt x="149" y="417"/>
                    <a:pt x="147" y="420"/>
                  </a:cubicBezTo>
                  <a:cubicBezTo>
                    <a:pt x="147" y="420"/>
                    <a:pt x="147" y="420"/>
                    <a:pt x="147" y="420"/>
                  </a:cubicBezTo>
                  <a:cubicBezTo>
                    <a:pt x="147" y="421"/>
                    <a:pt x="147" y="422"/>
                    <a:pt x="147" y="423"/>
                  </a:cubicBezTo>
                  <a:cubicBezTo>
                    <a:pt x="147" y="424"/>
                    <a:pt x="143" y="426"/>
                    <a:pt x="141" y="426"/>
                  </a:cubicBezTo>
                  <a:cubicBezTo>
                    <a:pt x="135" y="426"/>
                    <a:pt x="134" y="422"/>
                    <a:pt x="129" y="422"/>
                  </a:cubicBezTo>
                  <a:cubicBezTo>
                    <a:pt x="127" y="422"/>
                    <a:pt x="126" y="424"/>
                    <a:pt x="126" y="426"/>
                  </a:cubicBezTo>
                  <a:cubicBezTo>
                    <a:pt x="126" y="429"/>
                    <a:pt x="129" y="436"/>
                    <a:pt x="131" y="436"/>
                  </a:cubicBezTo>
                  <a:cubicBezTo>
                    <a:pt x="133" y="436"/>
                    <a:pt x="134" y="434"/>
                    <a:pt x="135" y="434"/>
                  </a:cubicBezTo>
                  <a:cubicBezTo>
                    <a:pt x="136" y="435"/>
                    <a:pt x="138" y="436"/>
                    <a:pt x="138" y="437"/>
                  </a:cubicBezTo>
                  <a:cubicBezTo>
                    <a:pt x="138" y="438"/>
                    <a:pt x="136" y="440"/>
                    <a:pt x="135" y="440"/>
                  </a:cubicBezTo>
                  <a:cubicBezTo>
                    <a:pt x="132" y="440"/>
                    <a:pt x="131" y="438"/>
                    <a:pt x="128" y="438"/>
                  </a:cubicBezTo>
                  <a:cubicBezTo>
                    <a:pt x="128" y="441"/>
                    <a:pt x="130" y="441"/>
                    <a:pt x="131" y="442"/>
                  </a:cubicBezTo>
                  <a:cubicBezTo>
                    <a:pt x="126" y="447"/>
                    <a:pt x="126" y="451"/>
                    <a:pt x="124" y="458"/>
                  </a:cubicBezTo>
                  <a:cubicBezTo>
                    <a:pt x="124" y="461"/>
                    <a:pt x="119" y="461"/>
                    <a:pt x="117" y="461"/>
                  </a:cubicBezTo>
                  <a:cubicBezTo>
                    <a:pt x="113" y="462"/>
                    <a:pt x="109" y="466"/>
                    <a:pt x="109" y="471"/>
                  </a:cubicBezTo>
                  <a:cubicBezTo>
                    <a:pt x="109" y="481"/>
                    <a:pt x="121" y="477"/>
                    <a:pt x="121" y="485"/>
                  </a:cubicBezTo>
                  <a:cubicBezTo>
                    <a:pt x="121" y="493"/>
                    <a:pt x="114" y="494"/>
                    <a:pt x="111" y="497"/>
                  </a:cubicBezTo>
                  <a:cubicBezTo>
                    <a:pt x="109" y="499"/>
                    <a:pt x="109" y="503"/>
                    <a:pt x="108" y="506"/>
                  </a:cubicBezTo>
                  <a:cubicBezTo>
                    <a:pt x="106" y="510"/>
                    <a:pt x="102" y="508"/>
                    <a:pt x="99" y="511"/>
                  </a:cubicBezTo>
                  <a:cubicBezTo>
                    <a:pt x="96" y="514"/>
                    <a:pt x="94" y="518"/>
                    <a:pt x="94" y="523"/>
                  </a:cubicBezTo>
                  <a:cubicBezTo>
                    <a:pt x="94" y="525"/>
                    <a:pt x="97" y="528"/>
                    <a:pt x="99" y="529"/>
                  </a:cubicBezTo>
                  <a:cubicBezTo>
                    <a:pt x="103" y="531"/>
                    <a:pt x="103" y="543"/>
                    <a:pt x="107" y="547"/>
                  </a:cubicBezTo>
                  <a:cubicBezTo>
                    <a:pt x="113" y="553"/>
                    <a:pt x="120" y="555"/>
                    <a:pt x="127" y="559"/>
                  </a:cubicBezTo>
                  <a:cubicBezTo>
                    <a:pt x="126" y="560"/>
                    <a:pt x="124" y="559"/>
                    <a:pt x="123" y="559"/>
                  </a:cubicBezTo>
                  <a:cubicBezTo>
                    <a:pt x="119" y="559"/>
                    <a:pt x="112" y="564"/>
                    <a:pt x="110" y="564"/>
                  </a:cubicBezTo>
                  <a:cubicBezTo>
                    <a:pt x="108" y="564"/>
                    <a:pt x="108" y="564"/>
                    <a:pt x="107" y="564"/>
                  </a:cubicBezTo>
                  <a:cubicBezTo>
                    <a:pt x="106" y="564"/>
                    <a:pt x="105" y="565"/>
                    <a:pt x="104" y="565"/>
                  </a:cubicBezTo>
                  <a:cubicBezTo>
                    <a:pt x="101" y="565"/>
                    <a:pt x="99" y="565"/>
                    <a:pt x="96" y="565"/>
                  </a:cubicBezTo>
                  <a:cubicBezTo>
                    <a:pt x="90" y="565"/>
                    <a:pt x="92" y="558"/>
                    <a:pt x="88" y="557"/>
                  </a:cubicBezTo>
                  <a:cubicBezTo>
                    <a:pt x="84" y="556"/>
                    <a:pt x="78" y="556"/>
                    <a:pt x="78" y="551"/>
                  </a:cubicBezTo>
                  <a:cubicBezTo>
                    <a:pt x="76" y="551"/>
                    <a:pt x="75" y="551"/>
                    <a:pt x="73" y="551"/>
                  </a:cubicBezTo>
                  <a:cubicBezTo>
                    <a:pt x="71" y="551"/>
                    <a:pt x="70" y="549"/>
                    <a:pt x="70" y="547"/>
                  </a:cubicBezTo>
                  <a:cubicBezTo>
                    <a:pt x="62" y="547"/>
                    <a:pt x="60" y="544"/>
                    <a:pt x="57" y="540"/>
                  </a:cubicBezTo>
                  <a:cubicBezTo>
                    <a:pt x="56" y="540"/>
                    <a:pt x="54" y="538"/>
                    <a:pt x="54" y="538"/>
                  </a:cubicBezTo>
                  <a:cubicBezTo>
                    <a:pt x="54" y="535"/>
                    <a:pt x="59" y="536"/>
                    <a:pt x="59" y="533"/>
                  </a:cubicBezTo>
                  <a:cubicBezTo>
                    <a:pt x="59" y="533"/>
                    <a:pt x="58" y="532"/>
                    <a:pt x="57" y="532"/>
                  </a:cubicBezTo>
                  <a:cubicBezTo>
                    <a:pt x="58" y="531"/>
                    <a:pt x="59" y="529"/>
                    <a:pt x="59" y="527"/>
                  </a:cubicBezTo>
                  <a:cubicBezTo>
                    <a:pt x="59" y="521"/>
                    <a:pt x="52" y="522"/>
                    <a:pt x="52" y="517"/>
                  </a:cubicBezTo>
                  <a:cubicBezTo>
                    <a:pt x="52" y="515"/>
                    <a:pt x="52" y="514"/>
                    <a:pt x="52" y="513"/>
                  </a:cubicBezTo>
                  <a:cubicBezTo>
                    <a:pt x="52" y="507"/>
                    <a:pt x="48" y="498"/>
                    <a:pt x="48" y="493"/>
                  </a:cubicBezTo>
                  <a:cubicBezTo>
                    <a:pt x="48" y="489"/>
                    <a:pt x="54" y="487"/>
                    <a:pt x="54" y="483"/>
                  </a:cubicBezTo>
                  <a:cubicBezTo>
                    <a:pt x="54" y="480"/>
                    <a:pt x="51" y="476"/>
                    <a:pt x="50" y="473"/>
                  </a:cubicBezTo>
                  <a:cubicBezTo>
                    <a:pt x="50" y="471"/>
                    <a:pt x="50" y="471"/>
                    <a:pt x="50" y="471"/>
                  </a:cubicBezTo>
                  <a:cubicBezTo>
                    <a:pt x="50" y="471"/>
                    <a:pt x="50" y="471"/>
                    <a:pt x="50" y="471"/>
                  </a:cubicBezTo>
                  <a:cubicBezTo>
                    <a:pt x="50" y="469"/>
                    <a:pt x="52" y="468"/>
                    <a:pt x="53" y="468"/>
                  </a:cubicBezTo>
                  <a:cubicBezTo>
                    <a:pt x="58" y="468"/>
                    <a:pt x="56" y="473"/>
                    <a:pt x="60" y="473"/>
                  </a:cubicBezTo>
                  <a:cubicBezTo>
                    <a:pt x="69" y="433"/>
                    <a:pt x="69" y="433"/>
                    <a:pt x="69" y="433"/>
                  </a:cubicBezTo>
                  <a:cubicBezTo>
                    <a:pt x="69" y="429"/>
                    <a:pt x="69" y="429"/>
                    <a:pt x="69" y="429"/>
                  </a:cubicBezTo>
                  <a:cubicBezTo>
                    <a:pt x="68" y="429"/>
                    <a:pt x="67" y="429"/>
                    <a:pt x="66" y="429"/>
                  </a:cubicBezTo>
                  <a:cubicBezTo>
                    <a:pt x="64" y="430"/>
                    <a:pt x="64" y="432"/>
                    <a:pt x="62" y="432"/>
                  </a:cubicBezTo>
                  <a:cubicBezTo>
                    <a:pt x="60" y="432"/>
                    <a:pt x="59" y="426"/>
                    <a:pt x="59" y="423"/>
                  </a:cubicBezTo>
                  <a:cubicBezTo>
                    <a:pt x="59" y="418"/>
                    <a:pt x="60" y="416"/>
                    <a:pt x="61" y="412"/>
                  </a:cubicBezTo>
                  <a:cubicBezTo>
                    <a:pt x="63" y="412"/>
                    <a:pt x="64" y="411"/>
                    <a:pt x="64" y="410"/>
                  </a:cubicBezTo>
                  <a:cubicBezTo>
                    <a:pt x="64" y="408"/>
                    <a:pt x="62" y="407"/>
                    <a:pt x="62" y="407"/>
                  </a:cubicBezTo>
                  <a:cubicBezTo>
                    <a:pt x="61" y="407"/>
                    <a:pt x="61" y="400"/>
                    <a:pt x="61" y="398"/>
                  </a:cubicBezTo>
                  <a:cubicBezTo>
                    <a:pt x="61" y="392"/>
                    <a:pt x="65" y="386"/>
                    <a:pt x="67" y="382"/>
                  </a:cubicBezTo>
                  <a:cubicBezTo>
                    <a:pt x="68" y="380"/>
                    <a:pt x="69" y="376"/>
                    <a:pt x="70" y="375"/>
                  </a:cubicBezTo>
                  <a:cubicBezTo>
                    <a:pt x="71" y="374"/>
                    <a:pt x="72" y="374"/>
                    <a:pt x="73" y="373"/>
                  </a:cubicBezTo>
                  <a:cubicBezTo>
                    <a:pt x="74" y="367"/>
                    <a:pt x="74" y="362"/>
                    <a:pt x="76" y="356"/>
                  </a:cubicBezTo>
                  <a:cubicBezTo>
                    <a:pt x="76" y="336"/>
                    <a:pt x="76" y="336"/>
                    <a:pt x="76" y="336"/>
                  </a:cubicBezTo>
                  <a:cubicBezTo>
                    <a:pt x="74" y="331"/>
                    <a:pt x="77" y="328"/>
                    <a:pt x="77" y="323"/>
                  </a:cubicBezTo>
                  <a:cubicBezTo>
                    <a:pt x="77" y="313"/>
                    <a:pt x="83" y="307"/>
                    <a:pt x="83" y="298"/>
                  </a:cubicBezTo>
                  <a:cubicBezTo>
                    <a:pt x="83" y="297"/>
                    <a:pt x="83" y="296"/>
                    <a:pt x="83" y="295"/>
                  </a:cubicBezTo>
                  <a:cubicBezTo>
                    <a:pt x="83" y="294"/>
                    <a:pt x="85" y="289"/>
                    <a:pt x="85" y="286"/>
                  </a:cubicBezTo>
                  <a:cubicBezTo>
                    <a:pt x="85" y="278"/>
                    <a:pt x="85" y="278"/>
                    <a:pt x="85" y="275"/>
                  </a:cubicBezTo>
                  <a:cubicBezTo>
                    <a:pt x="85" y="271"/>
                    <a:pt x="88" y="264"/>
                    <a:pt x="88" y="260"/>
                  </a:cubicBezTo>
                  <a:cubicBezTo>
                    <a:pt x="88" y="257"/>
                    <a:pt x="86" y="241"/>
                    <a:pt x="86" y="238"/>
                  </a:cubicBezTo>
                  <a:cubicBezTo>
                    <a:pt x="83" y="232"/>
                    <a:pt x="79" y="228"/>
                    <a:pt x="74" y="226"/>
                  </a:cubicBezTo>
                  <a:cubicBezTo>
                    <a:pt x="70" y="224"/>
                    <a:pt x="67" y="224"/>
                    <a:pt x="64" y="222"/>
                  </a:cubicBezTo>
                  <a:cubicBezTo>
                    <a:pt x="61" y="218"/>
                    <a:pt x="59" y="217"/>
                    <a:pt x="55" y="216"/>
                  </a:cubicBezTo>
                  <a:cubicBezTo>
                    <a:pt x="48" y="214"/>
                    <a:pt x="44" y="210"/>
                    <a:pt x="39" y="205"/>
                  </a:cubicBezTo>
                  <a:cubicBezTo>
                    <a:pt x="37" y="203"/>
                    <a:pt x="38" y="200"/>
                    <a:pt x="38" y="197"/>
                  </a:cubicBezTo>
                  <a:cubicBezTo>
                    <a:pt x="38" y="193"/>
                    <a:pt x="34" y="191"/>
                    <a:pt x="33" y="187"/>
                  </a:cubicBezTo>
                  <a:cubicBezTo>
                    <a:pt x="31" y="181"/>
                    <a:pt x="25" y="176"/>
                    <a:pt x="23" y="170"/>
                  </a:cubicBezTo>
                  <a:cubicBezTo>
                    <a:pt x="22" y="164"/>
                    <a:pt x="20" y="161"/>
                    <a:pt x="17" y="156"/>
                  </a:cubicBezTo>
                  <a:cubicBezTo>
                    <a:pt x="17" y="154"/>
                    <a:pt x="15" y="155"/>
                    <a:pt x="14" y="154"/>
                  </a:cubicBezTo>
                  <a:cubicBezTo>
                    <a:pt x="12" y="152"/>
                    <a:pt x="12" y="148"/>
                    <a:pt x="11" y="147"/>
                  </a:cubicBezTo>
                  <a:cubicBezTo>
                    <a:pt x="10" y="145"/>
                    <a:pt x="8" y="146"/>
                    <a:pt x="7" y="144"/>
                  </a:cubicBezTo>
                  <a:cubicBezTo>
                    <a:pt x="4" y="142"/>
                    <a:pt x="0" y="136"/>
                    <a:pt x="0" y="132"/>
                  </a:cubicBezTo>
                  <a:cubicBezTo>
                    <a:pt x="0" y="128"/>
                    <a:pt x="2" y="125"/>
                    <a:pt x="3" y="124"/>
                  </a:cubicBezTo>
                  <a:cubicBezTo>
                    <a:pt x="5" y="120"/>
                    <a:pt x="10" y="119"/>
                    <a:pt x="11" y="114"/>
                  </a:cubicBezTo>
                  <a:cubicBezTo>
                    <a:pt x="9" y="113"/>
                    <a:pt x="9" y="114"/>
                    <a:pt x="7" y="114"/>
                  </a:cubicBezTo>
                  <a:cubicBezTo>
                    <a:pt x="3" y="114"/>
                    <a:pt x="3" y="109"/>
                    <a:pt x="3" y="105"/>
                  </a:cubicBezTo>
                  <a:cubicBezTo>
                    <a:pt x="3" y="99"/>
                    <a:pt x="10" y="100"/>
                    <a:pt x="9" y="89"/>
                  </a:cubicBezTo>
                  <a:cubicBezTo>
                    <a:pt x="16" y="89"/>
                    <a:pt x="18" y="81"/>
                    <a:pt x="20" y="77"/>
                  </a:cubicBezTo>
                  <a:cubicBezTo>
                    <a:pt x="23" y="71"/>
                    <a:pt x="30" y="73"/>
                    <a:pt x="32" y="66"/>
                  </a:cubicBezTo>
                  <a:cubicBezTo>
                    <a:pt x="30" y="66"/>
                    <a:pt x="29" y="64"/>
                    <a:pt x="29" y="63"/>
                  </a:cubicBezTo>
                  <a:cubicBezTo>
                    <a:pt x="30" y="61"/>
                    <a:pt x="30" y="61"/>
                    <a:pt x="30" y="61"/>
                  </a:cubicBezTo>
                  <a:lnTo>
                    <a:pt x="30" y="62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0" name="Group 14682">
            <a:extLst>
              <a:ext uri="{FF2B5EF4-FFF2-40B4-BE49-F238E27FC236}">
                <a16:creationId xmlns:a16="http://schemas.microsoft.com/office/drawing/2014/main" id="{963C50DE-C2C2-1825-326F-2D46C9EC7262}"/>
              </a:ext>
            </a:extLst>
          </p:cNvPr>
          <p:cNvGrpSpPr/>
          <p:nvPr/>
        </p:nvGrpSpPr>
        <p:grpSpPr>
          <a:xfrm>
            <a:off x="8283323" y="4157095"/>
            <a:ext cx="1488957" cy="1108727"/>
            <a:chOff x="9567863" y="4325938"/>
            <a:chExt cx="2168525" cy="1541463"/>
          </a:xfrm>
          <a:solidFill>
            <a:srgbClr val="79DAE8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1" name="Freeform 367">
              <a:extLst>
                <a:ext uri="{FF2B5EF4-FFF2-40B4-BE49-F238E27FC236}">
                  <a16:creationId xmlns:a16="http://schemas.microsoft.com/office/drawing/2014/main" id="{548FBCD1-3C3E-3A78-DFC4-6D0E42B75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23563" y="4376738"/>
              <a:ext cx="128588" cy="73025"/>
            </a:xfrm>
            <a:custGeom>
              <a:avLst/>
              <a:gdLst>
                <a:gd name="T0" fmla="*/ 8 w 30"/>
                <a:gd name="T1" fmla="*/ 16 h 17"/>
                <a:gd name="T2" fmla="*/ 0 w 30"/>
                <a:gd name="T3" fmla="*/ 11 h 17"/>
                <a:gd name="T4" fmla="*/ 8 w 30"/>
                <a:gd name="T5" fmla="*/ 11 h 17"/>
                <a:gd name="T6" fmla="*/ 11 w 30"/>
                <a:gd name="T7" fmla="*/ 10 h 17"/>
                <a:gd name="T8" fmla="*/ 22 w 30"/>
                <a:gd name="T9" fmla="*/ 8 h 17"/>
                <a:gd name="T10" fmla="*/ 28 w 30"/>
                <a:gd name="T11" fmla="*/ 0 h 17"/>
                <a:gd name="T12" fmla="*/ 30 w 30"/>
                <a:gd name="T13" fmla="*/ 4 h 17"/>
                <a:gd name="T14" fmla="*/ 25 w 30"/>
                <a:gd name="T15" fmla="*/ 13 h 17"/>
                <a:gd name="T16" fmla="*/ 12 w 30"/>
                <a:gd name="T17" fmla="*/ 17 h 17"/>
                <a:gd name="T18" fmla="*/ 7 w 30"/>
                <a:gd name="T19" fmla="*/ 15 h 17"/>
                <a:gd name="T20" fmla="*/ 8 w 30"/>
                <a:gd name="T2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17">
                  <a:moveTo>
                    <a:pt x="8" y="16"/>
                  </a:moveTo>
                  <a:cubicBezTo>
                    <a:pt x="6" y="13"/>
                    <a:pt x="1" y="14"/>
                    <a:pt x="0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11" y="10"/>
                    <a:pt x="11" y="10"/>
                  </a:cubicBezTo>
                  <a:cubicBezTo>
                    <a:pt x="15" y="8"/>
                    <a:pt x="20" y="9"/>
                    <a:pt x="22" y="8"/>
                  </a:cubicBezTo>
                  <a:cubicBezTo>
                    <a:pt x="26" y="6"/>
                    <a:pt x="24" y="0"/>
                    <a:pt x="28" y="0"/>
                  </a:cubicBezTo>
                  <a:cubicBezTo>
                    <a:pt x="30" y="0"/>
                    <a:pt x="30" y="2"/>
                    <a:pt x="30" y="4"/>
                  </a:cubicBezTo>
                  <a:cubicBezTo>
                    <a:pt x="30" y="10"/>
                    <a:pt x="25" y="8"/>
                    <a:pt x="25" y="13"/>
                  </a:cubicBezTo>
                  <a:cubicBezTo>
                    <a:pt x="20" y="14"/>
                    <a:pt x="17" y="17"/>
                    <a:pt x="12" y="17"/>
                  </a:cubicBezTo>
                  <a:cubicBezTo>
                    <a:pt x="11" y="17"/>
                    <a:pt x="7" y="15"/>
                    <a:pt x="7" y="15"/>
                  </a:cubicBezTo>
                  <a:lnTo>
                    <a:pt x="8" y="16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2" name="Freeform 368">
              <a:extLst>
                <a:ext uri="{FF2B5EF4-FFF2-40B4-BE49-F238E27FC236}">
                  <a16:creationId xmlns:a16="http://schemas.microsoft.com/office/drawing/2014/main" id="{9688249E-2D10-784D-1C56-15D482229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14050" y="4325938"/>
              <a:ext cx="66675" cy="63500"/>
            </a:xfrm>
            <a:custGeom>
              <a:avLst/>
              <a:gdLst>
                <a:gd name="T0" fmla="*/ 14 w 16"/>
                <a:gd name="T1" fmla="*/ 15 h 15"/>
                <a:gd name="T2" fmla="*/ 12 w 16"/>
                <a:gd name="T3" fmla="*/ 10 h 15"/>
                <a:gd name="T4" fmla="*/ 5 w 16"/>
                <a:gd name="T5" fmla="*/ 3 h 15"/>
                <a:gd name="T6" fmla="*/ 0 w 16"/>
                <a:gd name="T7" fmla="*/ 0 h 15"/>
                <a:gd name="T8" fmla="*/ 11 w 16"/>
                <a:gd name="T9" fmla="*/ 8 h 15"/>
                <a:gd name="T10" fmla="*/ 16 w 16"/>
                <a:gd name="T11" fmla="*/ 13 h 15"/>
                <a:gd name="T12" fmla="*/ 16 w 16"/>
                <a:gd name="T13" fmla="*/ 15 h 15"/>
                <a:gd name="T14" fmla="*/ 14 w 16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5">
                  <a:moveTo>
                    <a:pt x="14" y="15"/>
                  </a:moveTo>
                  <a:cubicBezTo>
                    <a:pt x="11" y="14"/>
                    <a:pt x="11" y="13"/>
                    <a:pt x="12" y="10"/>
                  </a:cubicBezTo>
                  <a:cubicBezTo>
                    <a:pt x="8" y="8"/>
                    <a:pt x="9" y="5"/>
                    <a:pt x="5" y="3"/>
                  </a:cubicBezTo>
                  <a:cubicBezTo>
                    <a:pt x="3" y="2"/>
                    <a:pt x="1" y="2"/>
                    <a:pt x="0" y="0"/>
                  </a:cubicBezTo>
                  <a:cubicBezTo>
                    <a:pt x="6" y="2"/>
                    <a:pt x="8" y="5"/>
                    <a:pt x="11" y="8"/>
                  </a:cubicBezTo>
                  <a:cubicBezTo>
                    <a:pt x="13" y="10"/>
                    <a:pt x="16" y="9"/>
                    <a:pt x="16" y="13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6" y="15"/>
                    <a:pt x="15" y="15"/>
                    <a:pt x="14" y="15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3" name="Freeform 369">
              <a:extLst>
                <a:ext uri="{FF2B5EF4-FFF2-40B4-BE49-F238E27FC236}">
                  <a16:creationId xmlns:a16="http://schemas.microsoft.com/office/drawing/2014/main" id="{9292927E-A45A-4E38-DD6F-9FA72DB13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3113" y="4419600"/>
              <a:ext cx="33338" cy="42863"/>
            </a:xfrm>
            <a:custGeom>
              <a:avLst/>
              <a:gdLst>
                <a:gd name="T0" fmla="*/ 4 w 8"/>
                <a:gd name="T1" fmla="*/ 6 h 10"/>
                <a:gd name="T2" fmla="*/ 1 w 8"/>
                <a:gd name="T3" fmla="*/ 0 h 10"/>
                <a:gd name="T4" fmla="*/ 8 w 8"/>
                <a:gd name="T5" fmla="*/ 7 h 10"/>
                <a:gd name="T6" fmla="*/ 6 w 8"/>
                <a:gd name="T7" fmla="*/ 10 h 10"/>
                <a:gd name="T8" fmla="*/ 4 w 8"/>
                <a:gd name="T9" fmla="*/ 8 h 10"/>
                <a:gd name="T10" fmla="*/ 4 w 8"/>
                <a:gd name="T11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6"/>
                  </a:moveTo>
                  <a:cubicBezTo>
                    <a:pt x="1" y="5"/>
                    <a:pt x="0" y="2"/>
                    <a:pt x="1" y="0"/>
                  </a:cubicBezTo>
                  <a:cubicBezTo>
                    <a:pt x="2" y="1"/>
                    <a:pt x="8" y="7"/>
                    <a:pt x="8" y="7"/>
                  </a:cubicBezTo>
                  <a:cubicBezTo>
                    <a:pt x="8" y="8"/>
                    <a:pt x="7" y="10"/>
                    <a:pt x="6" y="10"/>
                  </a:cubicBezTo>
                  <a:cubicBezTo>
                    <a:pt x="5" y="10"/>
                    <a:pt x="4" y="8"/>
                    <a:pt x="4" y="8"/>
                  </a:cubicBezTo>
                  <a:cubicBezTo>
                    <a:pt x="4" y="7"/>
                    <a:pt x="4" y="6"/>
                    <a:pt x="4" y="6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4" name="Freeform 370">
              <a:extLst>
                <a:ext uri="{FF2B5EF4-FFF2-40B4-BE49-F238E27FC236}">
                  <a16:creationId xmlns:a16="http://schemas.microsoft.com/office/drawing/2014/main" id="{3CF941A5-DD66-F5F7-94CB-2086CF85E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3775" y="4568825"/>
              <a:ext cx="20638" cy="25400"/>
            </a:xfrm>
            <a:custGeom>
              <a:avLst/>
              <a:gdLst>
                <a:gd name="T0" fmla="*/ 5 w 5"/>
                <a:gd name="T1" fmla="*/ 4 h 6"/>
                <a:gd name="T2" fmla="*/ 5 w 5"/>
                <a:gd name="T3" fmla="*/ 6 h 6"/>
                <a:gd name="T4" fmla="*/ 1 w 5"/>
                <a:gd name="T5" fmla="*/ 0 h 6"/>
                <a:gd name="T6" fmla="*/ 5 w 5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4"/>
                  </a:moveTo>
                  <a:cubicBezTo>
                    <a:pt x="5" y="5"/>
                    <a:pt x="5" y="5"/>
                    <a:pt x="5" y="6"/>
                  </a:cubicBezTo>
                  <a:cubicBezTo>
                    <a:pt x="2" y="6"/>
                    <a:pt x="0" y="2"/>
                    <a:pt x="1" y="0"/>
                  </a:cubicBezTo>
                  <a:cubicBezTo>
                    <a:pt x="3" y="1"/>
                    <a:pt x="5" y="2"/>
                    <a:pt x="5" y="4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5" name="Freeform 371">
              <a:extLst>
                <a:ext uri="{FF2B5EF4-FFF2-40B4-BE49-F238E27FC236}">
                  <a16:creationId xmlns:a16="http://schemas.microsoft.com/office/drawing/2014/main" id="{9554D3FE-A9BC-90ED-6D8C-4D47FA4A8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6150" y="4551363"/>
              <a:ext cx="39688" cy="17463"/>
            </a:xfrm>
            <a:custGeom>
              <a:avLst/>
              <a:gdLst>
                <a:gd name="T0" fmla="*/ 9 w 9"/>
                <a:gd name="T1" fmla="*/ 4 h 4"/>
                <a:gd name="T2" fmla="*/ 7 w 9"/>
                <a:gd name="T3" fmla="*/ 4 h 4"/>
                <a:gd name="T4" fmla="*/ 0 w 9"/>
                <a:gd name="T5" fmla="*/ 0 h 4"/>
                <a:gd name="T6" fmla="*/ 9 w 9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cubicBezTo>
                    <a:pt x="8" y="4"/>
                    <a:pt x="8" y="4"/>
                    <a:pt x="7" y="4"/>
                  </a:cubicBezTo>
                  <a:cubicBezTo>
                    <a:pt x="4" y="4"/>
                    <a:pt x="0" y="3"/>
                    <a:pt x="0" y="0"/>
                  </a:cubicBezTo>
                  <a:cubicBezTo>
                    <a:pt x="4" y="0"/>
                    <a:pt x="7" y="1"/>
                    <a:pt x="9" y="4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6" name="Freeform 372">
              <a:extLst>
                <a:ext uri="{FF2B5EF4-FFF2-40B4-BE49-F238E27FC236}">
                  <a16:creationId xmlns:a16="http://schemas.microsoft.com/office/drawing/2014/main" id="{7BB13B33-F69F-DD93-CADB-844CD0C48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0913" y="4508500"/>
              <a:ext cx="34925" cy="34925"/>
            </a:xfrm>
            <a:custGeom>
              <a:avLst/>
              <a:gdLst>
                <a:gd name="T0" fmla="*/ 8 w 8"/>
                <a:gd name="T1" fmla="*/ 8 h 8"/>
                <a:gd name="T2" fmla="*/ 0 w 8"/>
                <a:gd name="T3" fmla="*/ 0 h 8"/>
                <a:gd name="T4" fmla="*/ 8 w 8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8">
                  <a:moveTo>
                    <a:pt x="8" y="8"/>
                  </a:moveTo>
                  <a:cubicBezTo>
                    <a:pt x="5" y="8"/>
                    <a:pt x="0" y="2"/>
                    <a:pt x="0" y="0"/>
                  </a:cubicBezTo>
                  <a:cubicBezTo>
                    <a:pt x="4" y="2"/>
                    <a:pt x="7" y="4"/>
                    <a:pt x="8" y="8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7" name="Freeform 373">
              <a:extLst>
                <a:ext uri="{FF2B5EF4-FFF2-40B4-BE49-F238E27FC236}">
                  <a16:creationId xmlns:a16="http://schemas.microsoft.com/office/drawing/2014/main" id="{0705EE35-6648-227A-01EA-81A1A48B7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2650" y="4479925"/>
              <a:ext cx="42863" cy="25400"/>
            </a:xfrm>
            <a:custGeom>
              <a:avLst/>
              <a:gdLst>
                <a:gd name="T0" fmla="*/ 1 w 10"/>
                <a:gd name="T1" fmla="*/ 0 h 6"/>
                <a:gd name="T2" fmla="*/ 10 w 10"/>
                <a:gd name="T3" fmla="*/ 6 h 6"/>
                <a:gd name="T4" fmla="*/ 8 w 10"/>
                <a:gd name="T5" fmla="*/ 6 h 6"/>
                <a:gd name="T6" fmla="*/ 0 w 10"/>
                <a:gd name="T7" fmla="*/ 1 h 6"/>
                <a:gd name="T8" fmla="*/ 0 w 10"/>
                <a:gd name="T9" fmla="*/ 1 h 6"/>
                <a:gd name="T10" fmla="*/ 1 w 10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6">
                  <a:moveTo>
                    <a:pt x="1" y="0"/>
                  </a:moveTo>
                  <a:cubicBezTo>
                    <a:pt x="3" y="2"/>
                    <a:pt x="9" y="3"/>
                    <a:pt x="10" y="6"/>
                  </a:cubicBezTo>
                  <a:cubicBezTo>
                    <a:pt x="10" y="6"/>
                    <a:pt x="9" y="6"/>
                    <a:pt x="8" y="6"/>
                  </a:cubicBezTo>
                  <a:cubicBezTo>
                    <a:pt x="6" y="6"/>
                    <a:pt x="0" y="4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8" name="Freeform 374">
              <a:extLst>
                <a:ext uri="{FF2B5EF4-FFF2-40B4-BE49-F238E27FC236}">
                  <a16:creationId xmlns:a16="http://schemas.microsoft.com/office/drawing/2014/main" id="{F237B71B-DDE7-F794-9CAA-01170FB27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7088" y="4454525"/>
              <a:ext cx="30163" cy="12700"/>
            </a:xfrm>
            <a:custGeom>
              <a:avLst/>
              <a:gdLst>
                <a:gd name="T0" fmla="*/ 0 w 7"/>
                <a:gd name="T1" fmla="*/ 0 h 3"/>
                <a:gd name="T2" fmla="*/ 7 w 7"/>
                <a:gd name="T3" fmla="*/ 3 h 3"/>
                <a:gd name="T4" fmla="*/ 5 w 7"/>
                <a:gd name="T5" fmla="*/ 3 h 3"/>
                <a:gd name="T6" fmla="*/ 0 w 7"/>
                <a:gd name="T7" fmla="*/ 1 h 3"/>
                <a:gd name="T8" fmla="*/ 2 w 7"/>
                <a:gd name="T9" fmla="*/ 0 h 3"/>
                <a:gd name="T10" fmla="*/ 0 w 7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3">
                  <a:moveTo>
                    <a:pt x="0" y="0"/>
                  </a:moveTo>
                  <a:cubicBezTo>
                    <a:pt x="3" y="2"/>
                    <a:pt x="5" y="1"/>
                    <a:pt x="7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1"/>
                    <a:pt x="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9" name="Freeform 375">
              <a:extLst>
                <a:ext uri="{FF2B5EF4-FFF2-40B4-BE49-F238E27FC236}">
                  <a16:creationId xmlns:a16="http://schemas.microsoft.com/office/drawing/2014/main" id="{8F506850-FF5B-A210-EF5D-89807DDDC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6563" y="5619750"/>
              <a:ext cx="123825" cy="123825"/>
            </a:xfrm>
            <a:custGeom>
              <a:avLst/>
              <a:gdLst>
                <a:gd name="T0" fmla="*/ 14 w 29"/>
                <a:gd name="T1" fmla="*/ 4 h 29"/>
                <a:gd name="T2" fmla="*/ 26 w 29"/>
                <a:gd name="T3" fmla="*/ 1 h 29"/>
                <a:gd name="T4" fmla="*/ 29 w 29"/>
                <a:gd name="T5" fmla="*/ 9 h 29"/>
                <a:gd name="T6" fmla="*/ 17 w 29"/>
                <a:gd name="T7" fmla="*/ 29 h 29"/>
                <a:gd name="T8" fmla="*/ 0 w 29"/>
                <a:gd name="T9" fmla="*/ 4 h 29"/>
                <a:gd name="T10" fmla="*/ 14 w 29"/>
                <a:gd name="T11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9">
                  <a:moveTo>
                    <a:pt x="14" y="4"/>
                  </a:moveTo>
                  <a:cubicBezTo>
                    <a:pt x="18" y="4"/>
                    <a:pt x="22" y="3"/>
                    <a:pt x="26" y="1"/>
                  </a:cubicBezTo>
                  <a:cubicBezTo>
                    <a:pt x="27" y="5"/>
                    <a:pt x="29" y="6"/>
                    <a:pt x="29" y="9"/>
                  </a:cubicBezTo>
                  <a:cubicBezTo>
                    <a:pt x="29" y="15"/>
                    <a:pt x="22" y="29"/>
                    <a:pt x="17" y="29"/>
                  </a:cubicBezTo>
                  <a:cubicBezTo>
                    <a:pt x="8" y="29"/>
                    <a:pt x="0" y="10"/>
                    <a:pt x="0" y="4"/>
                  </a:cubicBezTo>
                  <a:cubicBezTo>
                    <a:pt x="0" y="0"/>
                    <a:pt x="14" y="4"/>
                    <a:pt x="14" y="4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90" name="Freeform 376">
              <a:extLst>
                <a:ext uri="{FF2B5EF4-FFF2-40B4-BE49-F238E27FC236}">
                  <a16:creationId xmlns:a16="http://schemas.microsoft.com/office/drawing/2014/main" id="{B3C6584A-E1FC-383F-FE66-C6A7676FE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2925" y="5594350"/>
              <a:ext cx="17463" cy="20638"/>
            </a:xfrm>
            <a:custGeom>
              <a:avLst/>
              <a:gdLst>
                <a:gd name="T0" fmla="*/ 4 w 4"/>
                <a:gd name="T1" fmla="*/ 0 h 5"/>
                <a:gd name="T2" fmla="*/ 3 w 4"/>
                <a:gd name="T3" fmla="*/ 5 h 5"/>
                <a:gd name="T4" fmla="*/ 0 w 4"/>
                <a:gd name="T5" fmla="*/ 0 h 5"/>
                <a:gd name="T6" fmla="*/ 4 w 4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4" y="3"/>
                    <a:pt x="3" y="3"/>
                    <a:pt x="3" y="5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91" name="Freeform 377">
              <a:extLst>
                <a:ext uri="{FF2B5EF4-FFF2-40B4-BE49-F238E27FC236}">
                  <a16:creationId xmlns:a16="http://schemas.microsoft.com/office/drawing/2014/main" id="{6E0CB4FA-E1AC-1F29-C13E-337816D48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8275" y="5440363"/>
              <a:ext cx="42863" cy="17463"/>
            </a:xfrm>
            <a:custGeom>
              <a:avLst/>
              <a:gdLst>
                <a:gd name="T0" fmla="*/ 10 w 10"/>
                <a:gd name="T1" fmla="*/ 2 h 4"/>
                <a:gd name="T2" fmla="*/ 0 w 10"/>
                <a:gd name="T3" fmla="*/ 2 h 4"/>
                <a:gd name="T4" fmla="*/ 10 w 10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10" y="2"/>
                  </a:moveTo>
                  <a:cubicBezTo>
                    <a:pt x="7" y="4"/>
                    <a:pt x="3" y="4"/>
                    <a:pt x="0" y="2"/>
                  </a:cubicBezTo>
                  <a:cubicBezTo>
                    <a:pt x="6" y="0"/>
                    <a:pt x="6" y="0"/>
                    <a:pt x="10" y="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92" name="Freeform 378">
              <a:extLst>
                <a:ext uri="{FF2B5EF4-FFF2-40B4-BE49-F238E27FC236}">
                  <a16:creationId xmlns:a16="http://schemas.microsoft.com/office/drawing/2014/main" id="{B61E8F08-0EC1-00B6-CA71-93D174719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7863" y="4589463"/>
              <a:ext cx="1322388" cy="979488"/>
            </a:xfrm>
            <a:custGeom>
              <a:avLst/>
              <a:gdLst>
                <a:gd name="T0" fmla="*/ 311 w 311"/>
                <a:gd name="T1" fmla="*/ 140 h 230"/>
                <a:gd name="T2" fmla="*/ 307 w 311"/>
                <a:gd name="T3" fmla="*/ 164 h 230"/>
                <a:gd name="T4" fmla="*/ 292 w 311"/>
                <a:gd name="T5" fmla="*/ 187 h 230"/>
                <a:gd name="T6" fmla="*/ 284 w 311"/>
                <a:gd name="T7" fmla="*/ 210 h 230"/>
                <a:gd name="T8" fmla="*/ 244 w 311"/>
                <a:gd name="T9" fmla="*/ 222 h 230"/>
                <a:gd name="T10" fmla="*/ 205 w 311"/>
                <a:gd name="T11" fmla="*/ 210 h 230"/>
                <a:gd name="T12" fmla="*/ 201 w 311"/>
                <a:gd name="T13" fmla="*/ 198 h 230"/>
                <a:gd name="T14" fmla="*/ 192 w 311"/>
                <a:gd name="T15" fmla="*/ 200 h 230"/>
                <a:gd name="T16" fmla="*/ 192 w 311"/>
                <a:gd name="T17" fmla="*/ 189 h 230"/>
                <a:gd name="T18" fmla="*/ 184 w 311"/>
                <a:gd name="T19" fmla="*/ 197 h 230"/>
                <a:gd name="T20" fmla="*/ 189 w 311"/>
                <a:gd name="T21" fmla="*/ 176 h 230"/>
                <a:gd name="T22" fmla="*/ 170 w 311"/>
                <a:gd name="T23" fmla="*/ 189 h 230"/>
                <a:gd name="T24" fmla="*/ 131 w 311"/>
                <a:gd name="T25" fmla="*/ 166 h 230"/>
                <a:gd name="T26" fmla="*/ 80 w 311"/>
                <a:gd name="T27" fmla="*/ 185 h 230"/>
                <a:gd name="T28" fmla="*/ 56 w 311"/>
                <a:gd name="T29" fmla="*/ 187 h 230"/>
                <a:gd name="T30" fmla="*/ 13 w 311"/>
                <a:gd name="T31" fmla="*/ 186 h 230"/>
                <a:gd name="T32" fmla="*/ 14 w 311"/>
                <a:gd name="T33" fmla="*/ 158 h 230"/>
                <a:gd name="T34" fmla="*/ 1 w 311"/>
                <a:gd name="T35" fmla="*/ 123 h 230"/>
                <a:gd name="T36" fmla="*/ 5 w 311"/>
                <a:gd name="T37" fmla="*/ 123 h 230"/>
                <a:gd name="T38" fmla="*/ 2 w 311"/>
                <a:gd name="T39" fmla="*/ 106 h 230"/>
                <a:gd name="T40" fmla="*/ 5 w 311"/>
                <a:gd name="T41" fmla="*/ 87 h 230"/>
                <a:gd name="T42" fmla="*/ 19 w 311"/>
                <a:gd name="T43" fmla="*/ 80 h 230"/>
                <a:gd name="T44" fmla="*/ 69 w 311"/>
                <a:gd name="T45" fmla="*/ 57 h 230"/>
                <a:gd name="T46" fmla="*/ 73 w 311"/>
                <a:gd name="T47" fmla="*/ 46 h 230"/>
                <a:gd name="T48" fmla="*/ 80 w 311"/>
                <a:gd name="T49" fmla="*/ 43 h 230"/>
                <a:gd name="T50" fmla="*/ 92 w 311"/>
                <a:gd name="T51" fmla="*/ 31 h 230"/>
                <a:gd name="T52" fmla="*/ 114 w 311"/>
                <a:gd name="T53" fmla="*/ 35 h 230"/>
                <a:gd name="T54" fmla="*/ 124 w 311"/>
                <a:gd name="T55" fmla="*/ 34 h 230"/>
                <a:gd name="T56" fmla="*/ 129 w 311"/>
                <a:gd name="T57" fmla="*/ 19 h 230"/>
                <a:gd name="T58" fmla="*/ 149 w 311"/>
                <a:gd name="T59" fmla="*/ 11 h 230"/>
                <a:gd name="T60" fmla="*/ 169 w 311"/>
                <a:gd name="T61" fmla="*/ 12 h 230"/>
                <a:gd name="T62" fmla="*/ 182 w 311"/>
                <a:gd name="T63" fmla="*/ 15 h 230"/>
                <a:gd name="T64" fmla="*/ 172 w 311"/>
                <a:gd name="T65" fmla="*/ 33 h 230"/>
                <a:gd name="T66" fmla="*/ 180 w 311"/>
                <a:gd name="T67" fmla="*/ 41 h 230"/>
                <a:gd name="T68" fmla="*/ 209 w 311"/>
                <a:gd name="T69" fmla="*/ 55 h 230"/>
                <a:gd name="T70" fmla="*/ 220 w 311"/>
                <a:gd name="T71" fmla="*/ 9 h 230"/>
                <a:gd name="T72" fmla="*/ 233 w 311"/>
                <a:gd name="T73" fmla="*/ 17 h 230"/>
                <a:gd name="T74" fmla="*/ 245 w 311"/>
                <a:gd name="T75" fmla="*/ 31 h 230"/>
                <a:gd name="T76" fmla="*/ 256 w 311"/>
                <a:gd name="T77" fmla="*/ 63 h 230"/>
                <a:gd name="T78" fmla="*/ 280 w 311"/>
                <a:gd name="T79" fmla="*/ 88 h 230"/>
                <a:gd name="T80" fmla="*/ 304 w 311"/>
                <a:gd name="T81" fmla="*/ 11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11" h="230">
                  <a:moveTo>
                    <a:pt x="304" y="112"/>
                  </a:moveTo>
                  <a:cubicBezTo>
                    <a:pt x="308" y="118"/>
                    <a:pt x="311" y="132"/>
                    <a:pt x="311" y="140"/>
                  </a:cubicBezTo>
                  <a:cubicBezTo>
                    <a:pt x="311" y="146"/>
                    <a:pt x="309" y="154"/>
                    <a:pt x="307" y="156"/>
                  </a:cubicBezTo>
                  <a:cubicBezTo>
                    <a:pt x="307" y="164"/>
                    <a:pt x="307" y="164"/>
                    <a:pt x="307" y="164"/>
                  </a:cubicBezTo>
                  <a:cubicBezTo>
                    <a:pt x="305" y="166"/>
                    <a:pt x="306" y="167"/>
                    <a:pt x="305" y="169"/>
                  </a:cubicBezTo>
                  <a:cubicBezTo>
                    <a:pt x="300" y="176"/>
                    <a:pt x="295" y="179"/>
                    <a:pt x="292" y="187"/>
                  </a:cubicBezTo>
                  <a:cubicBezTo>
                    <a:pt x="290" y="194"/>
                    <a:pt x="284" y="202"/>
                    <a:pt x="284" y="211"/>
                  </a:cubicBezTo>
                  <a:cubicBezTo>
                    <a:pt x="284" y="210"/>
                    <a:pt x="284" y="210"/>
                    <a:pt x="284" y="210"/>
                  </a:cubicBezTo>
                  <a:cubicBezTo>
                    <a:pt x="282" y="223"/>
                    <a:pt x="259" y="217"/>
                    <a:pt x="257" y="230"/>
                  </a:cubicBezTo>
                  <a:cubicBezTo>
                    <a:pt x="255" y="229"/>
                    <a:pt x="244" y="223"/>
                    <a:pt x="244" y="222"/>
                  </a:cubicBezTo>
                  <a:cubicBezTo>
                    <a:pt x="238" y="222"/>
                    <a:pt x="240" y="228"/>
                    <a:pt x="233" y="228"/>
                  </a:cubicBezTo>
                  <a:cubicBezTo>
                    <a:pt x="222" y="228"/>
                    <a:pt x="205" y="221"/>
                    <a:pt x="205" y="210"/>
                  </a:cubicBezTo>
                  <a:cubicBezTo>
                    <a:pt x="205" y="206"/>
                    <a:pt x="202" y="203"/>
                    <a:pt x="201" y="199"/>
                  </a:cubicBezTo>
                  <a:cubicBezTo>
                    <a:pt x="201" y="199"/>
                    <a:pt x="201" y="198"/>
                    <a:pt x="201" y="198"/>
                  </a:cubicBezTo>
                  <a:cubicBezTo>
                    <a:pt x="199" y="199"/>
                    <a:pt x="198" y="199"/>
                    <a:pt x="196" y="200"/>
                  </a:cubicBezTo>
                  <a:cubicBezTo>
                    <a:pt x="192" y="200"/>
                    <a:pt x="192" y="200"/>
                    <a:pt x="192" y="200"/>
                  </a:cubicBezTo>
                  <a:cubicBezTo>
                    <a:pt x="193" y="198"/>
                    <a:pt x="194" y="197"/>
                    <a:pt x="194" y="194"/>
                  </a:cubicBezTo>
                  <a:cubicBezTo>
                    <a:pt x="194" y="191"/>
                    <a:pt x="193" y="190"/>
                    <a:pt x="192" y="189"/>
                  </a:cubicBezTo>
                  <a:cubicBezTo>
                    <a:pt x="192" y="190"/>
                    <a:pt x="191" y="191"/>
                    <a:pt x="191" y="191"/>
                  </a:cubicBezTo>
                  <a:cubicBezTo>
                    <a:pt x="189" y="193"/>
                    <a:pt x="188" y="197"/>
                    <a:pt x="184" y="197"/>
                  </a:cubicBezTo>
                  <a:cubicBezTo>
                    <a:pt x="183" y="197"/>
                    <a:pt x="182" y="196"/>
                    <a:pt x="182" y="195"/>
                  </a:cubicBezTo>
                  <a:cubicBezTo>
                    <a:pt x="188" y="193"/>
                    <a:pt x="190" y="180"/>
                    <a:pt x="189" y="176"/>
                  </a:cubicBezTo>
                  <a:cubicBezTo>
                    <a:pt x="185" y="180"/>
                    <a:pt x="178" y="194"/>
                    <a:pt x="172" y="194"/>
                  </a:cubicBezTo>
                  <a:cubicBezTo>
                    <a:pt x="169" y="194"/>
                    <a:pt x="170" y="189"/>
                    <a:pt x="170" y="189"/>
                  </a:cubicBezTo>
                  <a:cubicBezTo>
                    <a:pt x="168" y="189"/>
                    <a:pt x="162" y="176"/>
                    <a:pt x="160" y="174"/>
                  </a:cubicBezTo>
                  <a:cubicBezTo>
                    <a:pt x="156" y="168"/>
                    <a:pt x="140" y="166"/>
                    <a:pt x="131" y="166"/>
                  </a:cubicBezTo>
                  <a:cubicBezTo>
                    <a:pt x="121" y="166"/>
                    <a:pt x="119" y="170"/>
                    <a:pt x="113" y="172"/>
                  </a:cubicBezTo>
                  <a:cubicBezTo>
                    <a:pt x="99" y="176"/>
                    <a:pt x="82" y="171"/>
                    <a:pt x="80" y="185"/>
                  </a:cubicBezTo>
                  <a:cubicBezTo>
                    <a:pt x="75" y="185"/>
                    <a:pt x="70" y="187"/>
                    <a:pt x="64" y="187"/>
                  </a:cubicBezTo>
                  <a:cubicBezTo>
                    <a:pt x="60" y="185"/>
                    <a:pt x="60" y="187"/>
                    <a:pt x="56" y="187"/>
                  </a:cubicBezTo>
                  <a:cubicBezTo>
                    <a:pt x="47" y="187"/>
                    <a:pt x="43" y="195"/>
                    <a:pt x="31" y="195"/>
                  </a:cubicBezTo>
                  <a:cubicBezTo>
                    <a:pt x="26" y="195"/>
                    <a:pt x="13" y="190"/>
                    <a:pt x="13" y="186"/>
                  </a:cubicBezTo>
                  <a:cubicBezTo>
                    <a:pt x="13" y="182"/>
                    <a:pt x="19" y="180"/>
                    <a:pt x="19" y="174"/>
                  </a:cubicBezTo>
                  <a:cubicBezTo>
                    <a:pt x="19" y="167"/>
                    <a:pt x="15" y="162"/>
                    <a:pt x="14" y="158"/>
                  </a:cubicBezTo>
                  <a:cubicBezTo>
                    <a:pt x="11" y="146"/>
                    <a:pt x="10" y="142"/>
                    <a:pt x="7" y="132"/>
                  </a:cubicBezTo>
                  <a:cubicBezTo>
                    <a:pt x="5" y="128"/>
                    <a:pt x="0" y="127"/>
                    <a:pt x="1" y="123"/>
                  </a:cubicBezTo>
                  <a:cubicBezTo>
                    <a:pt x="2" y="122"/>
                    <a:pt x="2" y="121"/>
                    <a:pt x="3" y="119"/>
                  </a:cubicBezTo>
                  <a:cubicBezTo>
                    <a:pt x="3" y="121"/>
                    <a:pt x="4" y="122"/>
                    <a:pt x="5" y="123"/>
                  </a:cubicBezTo>
                  <a:cubicBezTo>
                    <a:pt x="6" y="122"/>
                    <a:pt x="5" y="121"/>
                    <a:pt x="5" y="119"/>
                  </a:cubicBezTo>
                  <a:cubicBezTo>
                    <a:pt x="5" y="115"/>
                    <a:pt x="2" y="112"/>
                    <a:pt x="2" y="106"/>
                  </a:cubicBezTo>
                  <a:cubicBezTo>
                    <a:pt x="2" y="98"/>
                    <a:pt x="2" y="97"/>
                    <a:pt x="2" y="90"/>
                  </a:cubicBezTo>
                  <a:cubicBezTo>
                    <a:pt x="2" y="88"/>
                    <a:pt x="4" y="88"/>
                    <a:pt x="5" y="87"/>
                  </a:cubicBezTo>
                  <a:cubicBezTo>
                    <a:pt x="5" y="88"/>
                    <a:pt x="5" y="89"/>
                    <a:pt x="5" y="90"/>
                  </a:cubicBezTo>
                  <a:cubicBezTo>
                    <a:pt x="10" y="89"/>
                    <a:pt x="17" y="83"/>
                    <a:pt x="19" y="80"/>
                  </a:cubicBezTo>
                  <a:cubicBezTo>
                    <a:pt x="23" y="77"/>
                    <a:pt x="32" y="76"/>
                    <a:pt x="38" y="75"/>
                  </a:cubicBezTo>
                  <a:cubicBezTo>
                    <a:pt x="47" y="74"/>
                    <a:pt x="69" y="66"/>
                    <a:pt x="69" y="57"/>
                  </a:cubicBezTo>
                  <a:cubicBezTo>
                    <a:pt x="69" y="56"/>
                    <a:pt x="69" y="55"/>
                    <a:pt x="69" y="53"/>
                  </a:cubicBezTo>
                  <a:cubicBezTo>
                    <a:pt x="69" y="50"/>
                    <a:pt x="70" y="48"/>
                    <a:pt x="73" y="46"/>
                  </a:cubicBezTo>
                  <a:cubicBezTo>
                    <a:pt x="74" y="49"/>
                    <a:pt x="76" y="50"/>
                    <a:pt x="77" y="52"/>
                  </a:cubicBezTo>
                  <a:cubicBezTo>
                    <a:pt x="80" y="50"/>
                    <a:pt x="79" y="46"/>
                    <a:pt x="80" y="43"/>
                  </a:cubicBezTo>
                  <a:cubicBezTo>
                    <a:pt x="82" y="44"/>
                    <a:pt x="84" y="45"/>
                    <a:pt x="86" y="45"/>
                  </a:cubicBezTo>
                  <a:cubicBezTo>
                    <a:pt x="86" y="38"/>
                    <a:pt x="91" y="37"/>
                    <a:pt x="92" y="31"/>
                  </a:cubicBezTo>
                  <a:cubicBezTo>
                    <a:pt x="99" y="31"/>
                    <a:pt x="100" y="25"/>
                    <a:pt x="106" y="25"/>
                  </a:cubicBezTo>
                  <a:cubicBezTo>
                    <a:pt x="111" y="25"/>
                    <a:pt x="113" y="31"/>
                    <a:pt x="114" y="35"/>
                  </a:cubicBezTo>
                  <a:cubicBezTo>
                    <a:pt x="115" y="33"/>
                    <a:pt x="118" y="32"/>
                    <a:pt x="120" y="32"/>
                  </a:cubicBezTo>
                  <a:cubicBezTo>
                    <a:pt x="121" y="32"/>
                    <a:pt x="123" y="34"/>
                    <a:pt x="124" y="34"/>
                  </a:cubicBezTo>
                  <a:cubicBezTo>
                    <a:pt x="126" y="32"/>
                    <a:pt x="125" y="30"/>
                    <a:pt x="125" y="28"/>
                  </a:cubicBezTo>
                  <a:cubicBezTo>
                    <a:pt x="125" y="24"/>
                    <a:pt x="129" y="22"/>
                    <a:pt x="129" y="19"/>
                  </a:cubicBezTo>
                  <a:cubicBezTo>
                    <a:pt x="129" y="15"/>
                    <a:pt x="140" y="13"/>
                    <a:pt x="144" y="13"/>
                  </a:cubicBezTo>
                  <a:cubicBezTo>
                    <a:pt x="146" y="13"/>
                    <a:pt x="148" y="11"/>
                    <a:pt x="149" y="11"/>
                  </a:cubicBezTo>
                  <a:cubicBezTo>
                    <a:pt x="148" y="8"/>
                    <a:pt x="145" y="8"/>
                    <a:pt x="144" y="5"/>
                  </a:cubicBezTo>
                  <a:cubicBezTo>
                    <a:pt x="153" y="8"/>
                    <a:pt x="159" y="12"/>
                    <a:pt x="169" y="12"/>
                  </a:cubicBezTo>
                  <a:cubicBezTo>
                    <a:pt x="172" y="12"/>
                    <a:pt x="173" y="10"/>
                    <a:pt x="176" y="10"/>
                  </a:cubicBezTo>
                  <a:cubicBezTo>
                    <a:pt x="178" y="10"/>
                    <a:pt x="182" y="13"/>
                    <a:pt x="182" y="15"/>
                  </a:cubicBezTo>
                  <a:cubicBezTo>
                    <a:pt x="182" y="18"/>
                    <a:pt x="178" y="18"/>
                    <a:pt x="175" y="20"/>
                  </a:cubicBezTo>
                  <a:cubicBezTo>
                    <a:pt x="172" y="33"/>
                    <a:pt x="172" y="33"/>
                    <a:pt x="172" y="33"/>
                  </a:cubicBezTo>
                  <a:cubicBezTo>
                    <a:pt x="172" y="35"/>
                    <a:pt x="176" y="35"/>
                    <a:pt x="178" y="36"/>
                  </a:cubicBezTo>
                  <a:cubicBezTo>
                    <a:pt x="179" y="37"/>
                    <a:pt x="179" y="41"/>
                    <a:pt x="180" y="41"/>
                  </a:cubicBezTo>
                  <a:cubicBezTo>
                    <a:pt x="188" y="44"/>
                    <a:pt x="192" y="45"/>
                    <a:pt x="198" y="48"/>
                  </a:cubicBezTo>
                  <a:cubicBezTo>
                    <a:pt x="202" y="49"/>
                    <a:pt x="203" y="55"/>
                    <a:pt x="209" y="55"/>
                  </a:cubicBezTo>
                  <a:cubicBezTo>
                    <a:pt x="217" y="55"/>
                    <a:pt x="219" y="39"/>
                    <a:pt x="220" y="33"/>
                  </a:cubicBezTo>
                  <a:cubicBezTo>
                    <a:pt x="220" y="9"/>
                    <a:pt x="220" y="9"/>
                    <a:pt x="220" y="9"/>
                  </a:cubicBezTo>
                  <a:cubicBezTo>
                    <a:pt x="224" y="6"/>
                    <a:pt x="223" y="3"/>
                    <a:pt x="227" y="0"/>
                  </a:cubicBezTo>
                  <a:cubicBezTo>
                    <a:pt x="228" y="8"/>
                    <a:pt x="232" y="12"/>
                    <a:pt x="233" y="17"/>
                  </a:cubicBezTo>
                  <a:cubicBezTo>
                    <a:pt x="235" y="21"/>
                    <a:pt x="233" y="26"/>
                    <a:pt x="236" y="28"/>
                  </a:cubicBezTo>
                  <a:cubicBezTo>
                    <a:pt x="239" y="29"/>
                    <a:pt x="244" y="30"/>
                    <a:pt x="245" y="31"/>
                  </a:cubicBezTo>
                  <a:cubicBezTo>
                    <a:pt x="248" y="33"/>
                    <a:pt x="248" y="41"/>
                    <a:pt x="250" y="46"/>
                  </a:cubicBezTo>
                  <a:cubicBezTo>
                    <a:pt x="252" y="53"/>
                    <a:pt x="254" y="56"/>
                    <a:pt x="256" y="63"/>
                  </a:cubicBezTo>
                  <a:cubicBezTo>
                    <a:pt x="259" y="69"/>
                    <a:pt x="270" y="71"/>
                    <a:pt x="275" y="76"/>
                  </a:cubicBezTo>
                  <a:cubicBezTo>
                    <a:pt x="278" y="79"/>
                    <a:pt x="279" y="84"/>
                    <a:pt x="280" y="88"/>
                  </a:cubicBezTo>
                  <a:cubicBezTo>
                    <a:pt x="281" y="91"/>
                    <a:pt x="285" y="91"/>
                    <a:pt x="289" y="91"/>
                  </a:cubicBezTo>
                  <a:cubicBezTo>
                    <a:pt x="289" y="102"/>
                    <a:pt x="299" y="106"/>
                    <a:pt x="304" y="111"/>
                  </a:cubicBezTo>
                  <a:lnTo>
                    <a:pt x="304" y="112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93" name="Freeform 379">
              <a:extLst>
                <a:ext uri="{FF2B5EF4-FFF2-40B4-BE49-F238E27FC236}">
                  <a16:creationId xmlns:a16="http://schemas.microsoft.com/office/drawing/2014/main" id="{DA7591C8-2349-1FBA-F7F1-D4F414937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10938" y="5624513"/>
              <a:ext cx="246063" cy="242888"/>
            </a:xfrm>
            <a:custGeom>
              <a:avLst/>
              <a:gdLst>
                <a:gd name="T0" fmla="*/ 35 w 58"/>
                <a:gd name="T1" fmla="*/ 16 h 57"/>
                <a:gd name="T2" fmla="*/ 35 w 58"/>
                <a:gd name="T3" fmla="*/ 14 h 57"/>
                <a:gd name="T4" fmla="*/ 40 w 58"/>
                <a:gd name="T5" fmla="*/ 11 h 57"/>
                <a:gd name="T6" fmla="*/ 41 w 58"/>
                <a:gd name="T7" fmla="*/ 9 h 57"/>
                <a:gd name="T8" fmla="*/ 47 w 58"/>
                <a:gd name="T9" fmla="*/ 0 h 57"/>
                <a:gd name="T10" fmla="*/ 49 w 58"/>
                <a:gd name="T11" fmla="*/ 3 h 57"/>
                <a:gd name="T12" fmla="*/ 50 w 58"/>
                <a:gd name="T13" fmla="*/ 7 h 57"/>
                <a:gd name="T14" fmla="*/ 55 w 58"/>
                <a:gd name="T15" fmla="*/ 4 h 57"/>
                <a:gd name="T16" fmla="*/ 57 w 58"/>
                <a:gd name="T17" fmla="*/ 5 h 57"/>
                <a:gd name="T18" fmla="*/ 58 w 58"/>
                <a:gd name="T19" fmla="*/ 9 h 57"/>
                <a:gd name="T20" fmla="*/ 48 w 58"/>
                <a:gd name="T21" fmla="*/ 23 h 57"/>
                <a:gd name="T22" fmla="*/ 48 w 58"/>
                <a:gd name="T23" fmla="*/ 31 h 57"/>
                <a:gd name="T24" fmla="*/ 38 w 58"/>
                <a:gd name="T25" fmla="*/ 32 h 57"/>
                <a:gd name="T26" fmla="*/ 30 w 58"/>
                <a:gd name="T27" fmla="*/ 51 h 57"/>
                <a:gd name="T28" fmla="*/ 19 w 58"/>
                <a:gd name="T29" fmla="*/ 57 h 57"/>
                <a:gd name="T30" fmla="*/ 13 w 58"/>
                <a:gd name="T31" fmla="*/ 56 h 57"/>
                <a:gd name="T32" fmla="*/ 1 w 58"/>
                <a:gd name="T33" fmla="*/ 50 h 57"/>
                <a:gd name="T34" fmla="*/ 0 w 58"/>
                <a:gd name="T35" fmla="*/ 49 h 57"/>
                <a:gd name="T36" fmla="*/ 11 w 58"/>
                <a:gd name="T37" fmla="*/ 35 h 57"/>
                <a:gd name="T38" fmla="*/ 15 w 58"/>
                <a:gd name="T39" fmla="*/ 31 h 57"/>
                <a:gd name="T40" fmla="*/ 30 w 58"/>
                <a:gd name="T41" fmla="*/ 23 h 57"/>
                <a:gd name="T42" fmla="*/ 35 w 58"/>
                <a:gd name="T43" fmla="*/ 1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" h="57">
                  <a:moveTo>
                    <a:pt x="35" y="16"/>
                  </a:moveTo>
                  <a:cubicBezTo>
                    <a:pt x="35" y="16"/>
                    <a:pt x="35" y="14"/>
                    <a:pt x="35" y="14"/>
                  </a:cubicBezTo>
                  <a:cubicBezTo>
                    <a:pt x="37" y="12"/>
                    <a:pt x="38" y="11"/>
                    <a:pt x="40" y="11"/>
                  </a:cubicBezTo>
                  <a:cubicBezTo>
                    <a:pt x="40" y="10"/>
                    <a:pt x="41" y="10"/>
                    <a:pt x="41" y="9"/>
                  </a:cubicBezTo>
                  <a:cubicBezTo>
                    <a:pt x="41" y="5"/>
                    <a:pt x="45" y="2"/>
                    <a:pt x="47" y="0"/>
                  </a:cubicBezTo>
                  <a:cubicBezTo>
                    <a:pt x="47" y="2"/>
                    <a:pt x="48" y="3"/>
                    <a:pt x="49" y="3"/>
                  </a:cubicBezTo>
                  <a:cubicBezTo>
                    <a:pt x="49" y="5"/>
                    <a:pt x="49" y="7"/>
                    <a:pt x="50" y="7"/>
                  </a:cubicBezTo>
                  <a:cubicBezTo>
                    <a:pt x="52" y="7"/>
                    <a:pt x="54" y="5"/>
                    <a:pt x="55" y="4"/>
                  </a:cubicBezTo>
                  <a:cubicBezTo>
                    <a:pt x="55" y="5"/>
                    <a:pt x="56" y="5"/>
                    <a:pt x="57" y="5"/>
                  </a:cubicBezTo>
                  <a:cubicBezTo>
                    <a:pt x="57" y="8"/>
                    <a:pt x="57" y="9"/>
                    <a:pt x="58" y="9"/>
                  </a:cubicBezTo>
                  <a:cubicBezTo>
                    <a:pt x="58" y="13"/>
                    <a:pt x="52" y="23"/>
                    <a:pt x="48" y="23"/>
                  </a:cubicBezTo>
                  <a:cubicBezTo>
                    <a:pt x="47" y="27"/>
                    <a:pt x="48" y="28"/>
                    <a:pt x="48" y="31"/>
                  </a:cubicBezTo>
                  <a:cubicBezTo>
                    <a:pt x="47" y="31"/>
                    <a:pt x="40" y="32"/>
                    <a:pt x="38" y="32"/>
                  </a:cubicBezTo>
                  <a:cubicBezTo>
                    <a:pt x="37" y="35"/>
                    <a:pt x="30" y="51"/>
                    <a:pt x="30" y="51"/>
                  </a:cubicBezTo>
                  <a:cubicBezTo>
                    <a:pt x="27" y="53"/>
                    <a:pt x="22" y="57"/>
                    <a:pt x="19" y="57"/>
                  </a:cubicBezTo>
                  <a:cubicBezTo>
                    <a:pt x="18" y="57"/>
                    <a:pt x="15" y="56"/>
                    <a:pt x="13" y="56"/>
                  </a:cubicBezTo>
                  <a:cubicBezTo>
                    <a:pt x="12" y="56"/>
                    <a:pt x="1" y="52"/>
                    <a:pt x="1" y="50"/>
                  </a:cubicBezTo>
                  <a:cubicBezTo>
                    <a:pt x="1" y="50"/>
                    <a:pt x="0" y="50"/>
                    <a:pt x="0" y="49"/>
                  </a:cubicBezTo>
                  <a:cubicBezTo>
                    <a:pt x="0" y="42"/>
                    <a:pt x="8" y="39"/>
                    <a:pt x="11" y="35"/>
                  </a:cubicBezTo>
                  <a:cubicBezTo>
                    <a:pt x="12" y="33"/>
                    <a:pt x="13" y="31"/>
                    <a:pt x="15" y="31"/>
                  </a:cubicBezTo>
                  <a:cubicBezTo>
                    <a:pt x="21" y="31"/>
                    <a:pt x="26" y="25"/>
                    <a:pt x="30" y="23"/>
                  </a:cubicBezTo>
                  <a:cubicBezTo>
                    <a:pt x="31" y="22"/>
                    <a:pt x="35" y="16"/>
                    <a:pt x="35" y="16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94" name="Freeform 380">
              <a:extLst>
                <a:ext uri="{FF2B5EF4-FFF2-40B4-BE49-F238E27FC236}">
                  <a16:creationId xmlns:a16="http://schemas.microsoft.com/office/drawing/2014/main" id="{E170B62D-422E-0FB4-CA17-BE6562D95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5725" y="5394325"/>
              <a:ext cx="185738" cy="263525"/>
            </a:xfrm>
            <a:custGeom>
              <a:avLst/>
              <a:gdLst>
                <a:gd name="T0" fmla="*/ 13 w 44"/>
                <a:gd name="T1" fmla="*/ 24 h 62"/>
                <a:gd name="T2" fmla="*/ 10 w 44"/>
                <a:gd name="T3" fmla="*/ 19 h 62"/>
                <a:gd name="T4" fmla="*/ 11 w 44"/>
                <a:gd name="T5" fmla="*/ 16 h 62"/>
                <a:gd name="T6" fmla="*/ 0 w 44"/>
                <a:gd name="T7" fmla="*/ 0 h 62"/>
                <a:gd name="T8" fmla="*/ 10 w 44"/>
                <a:gd name="T9" fmla="*/ 7 h 62"/>
                <a:gd name="T10" fmla="*/ 13 w 44"/>
                <a:gd name="T11" fmla="*/ 12 h 62"/>
                <a:gd name="T12" fmla="*/ 12 w 44"/>
                <a:gd name="T13" fmla="*/ 14 h 62"/>
                <a:gd name="T14" fmla="*/ 17 w 44"/>
                <a:gd name="T15" fmla="*/ 22 h 62"/>
                <a:gd name="T16" fmla="*/ 18 w 44"/>
                <a:gd name="T17" fmla="*/ 22 h 62"/>
                <a:gd name="T18" fmla="*/ 21 w 44"/>
                <a:gd name="T19" fmla="*/ 19 h 62"/>
                <a:gd name="T20" fmla="*/ 22 w 44"/>
                <a:gd name="T21" fmla="*/ 19 h 62"/>
                <a:gd name="T22" fmla="*/ 32 w 44"/>
                <a:gd name="T23" fmla="*/ 30 h 62"/>
                <a:gd name="T24" fmla="*/ 42 w 44"/>
                <a:gd name="T25" fmla="*/ 28 h 62"/>
                <a:gd name="T26" fmla="*/ 44 w 44"/>
                <a:gd name="T27" fmla="*/ 29 h 62"/>
                <a:gd name="T28" fmla="*/ 38 w 44"/>
                <a:gd name="T29" fmla="*/ 42 h 62"/>
                <a:gd name="T30" fmla="*/ 37 w 44"/>
                <a:gd name="T31" fmla="*/ 41 h 62"/>
                <a:gd name="T32" fmla="*/ 36 w 44"/>
                <a:gd name="T33" fmla="*/ 42 h 62"/>
                <a:gd name="T34" fmla="*/ 31 w 44"/>
                <a:gd name="T35" fmla="*/ 45 h 62"/>
                <a:gd name="T36" fmla="*/ 32 w 44"/>
                <a:gd name="T37" fmla="*/ 48 h 62"/>
                <a:gd name="T38" fmla="*/ 28 w 44"/>
                <a:gd name="T39" fmla="*/ 53 h 62"/>
                <a:gd name="T40" fmla="*/ 18 w 44"/>
                <a:gd name="T41" fmla="*/ 62 h 62"/>
                <a:gd name="T42" fmla="*/ 14 w 44"/>
                <a:gd name="T43" fmla="*/ 59 h 62"/>
                <a:gd name="T44" fmla="*/ 17 w 44"/>
                <a:gd name="T45" fmla="*/ 51 h 62"/>
                <a:gd name="T46" fmla="*/ 7 w 44"/>
                <a:gd name="T47" fmla="*/ 43 h 62"/>
                <a:gd name="T48" fmla="*/ 11 w 44"/>
                <a:gd name="T49" fmla="*/ 39 h 62"/>
                <a:gd name="T50" fmla="*/ 15 w 44"/>
                <a:gd name="T51" fmla="*/ 29 h 62"/>
                <a:gd name="T52" fmla="*/ 13 w 44"/>
                <a:gd name="T53" fmla="*/ 23 h 62"/>
                <a:gd name="T54" fmla="*/ 13 w 44"/>
                <a:gd name="T55" fmla="*/ 23 h 62"/>
                <a:gd name="T56" fmla="*/ 13 w 44"/>
                <a:gd name="T57" fmla="*/ 2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" h="62">
                  <a:moveTo>
                    <a:pt x="13" y="24"/>
                  </a:moveTo>
                  <a:cubicBezTo>
                    <a:pt x="13" y="22"/>
                    <a:pt x="10" y="21"/>
                    <a:pt x="10" y="19"/>
                  </a:cubicBezTo>
                  <a:cubicBezTo>
                    <a:pt x="10" y="18"/>
                    <a:pt x="11" y="17"/>
                    <a:pt x="11" y="16"/>
                  </a:cubicBezTo>
                  <a:cubicBezTo>
                    <a:pt x="5" y="15"/>
                    <a:pt x="1" y="6"/>
                    <a:pt x="0" y="0"/>
                  </a:cubicBezTo>
                  <a:cubicBezTo>
                    <a:pt x="3" y="5"/>
                    <a:pt x="7" y="5"/>
                    <a:pt x="10" y="7"/>
                  </a:cubicBezTo>
                  <a:cubicBezTo>
                    <a:pt x="12" y="9"/>
                    <a:pt x="12" y="11"/>
                    <a:pt x="13" y="12"/>
                  </a:cubicBezTo>
                  <a:cubicBezTo>
                    <a:pt x="13" y="12"/>
                    <a:pt x="12" y="13"/>
                    <a:pt x="12" y="14"/>
                  </a:cubicBezTo>
                  <a:cubicBezTo>
                    <a:pt x="12" y="15"/>
                    <a:pt x="15" y="21"/>
                    <a:pt x="17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0"/>
                    <a:pt x="19" y="19"/>
                    <a:pt x="21" y="19"/>
                  </a:cubicBezTo>
                  <a:cubicBezTo>
                    <a:pt x="21" y="19"/>
                    <a:pt x="22" y="19"/>
                    <a:pt x="22" y="19"/>
                  </a:cubicBezTo>
                  <a:cubicBezTo>
                    <a:pt x="22" y="26"/>
                    <a:pt x="26" y="30"/>
                    <a:pt x="32" y="30"/>
                  </a:cubicBezTo>
                  <a:cubicBezTo>
                    <a:pt x="37" y="30"/>
                    <a:pt x="37" y="28"/>
                    <a:pt x="42" y="28"/>
                  </a:cubicBezTo>
                  <a:cubicBezTo>
                    <a:pt x="42" y="28"/>
                    <a:pt x="43" y="28"/>
                    <a:pt x="44" y="29"/>
                  </a:cubicBezTo>
                  <a:cubicBezTo>
                    <a:pt x="40" y="33"/>
                    <a:pt x="41" y="38"/>
                    <a:pt x="38" y="42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7" y="41"/>
                    <a:pt x="37" y="42"/>
                    <a:pt x="36" y="42"/>
                  </a:cubicBezTo>
                  <a:cubicBezTo>
                    <a:pt x="34" y="42"/>
                    <a:pt x="31" y="43"/>
                    <a:pt x="31" y="45"/>
                  </a:cubicBezTo>
                  <a:cubicBezTo>
                    <a:pt x="31" y="46"/>
                    <a:pt x="32" y="47"/>
                    <a:pt x="32" y="48"/>
                  </a:cubicBezTo>
                  <a:cubicBezTo>
                    <a:pt x="32" y="50"/>
                    <a:pt x="29" y="52"/>
                    <a:pt x="28" y="53"/>
                  </a:cubicBezTo>
                  <a:cubicBezTo>
                    <a:pt x="26" y="57"/>
                    <a:pt x="24" y="62"/>
                    <a:pt x="18" y="62"/>
                  </a:cubicBezTo>
                  <a:cubicBezTo>
                    <a:pt x="16" y="62"/>
                    <a:pt x="14" y="61"/>
                    <a:pt x="14" y="59"/>
                  </a:cubicBezTo>
                  <a:cubicBezTo>
                    <a:pt x="14" y="56"/>
                    <a:pt x="17" y="54"/>
                    <a:pt x="17" y="51"/>
                  </a:cubicBezTo>
                  <a:cubicBezTo>
                    <a:pt x="17" y="46"/>
                    <a:pt x="7" y="48"/>
                    <a:pt x="7" y="43"/>
                  </a:cubicBezTo>
                  <a:cubicBezTo>
                    <a:pt x="7" y="41"/>
                    <a:pt x="10" y="40"/>
                    <a:pt x="11" y="39"/>
                  </a:cubicBezTo>
                  <a:cubicBezTo>
                    <a:pt x="14" y="36"/>
                    <a:pt x="15" y="33"/>
                    <a:pt x="15" y="29"/>
                  </a:cubicBezTo>
                  <a:cubicBezTo>
                    <a:pt x="15" y="27"/>
                    <a:pt x="13" y="24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lnTo>
                    <a:pt x="13" y="24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95" name="Freeform 381">
              <a:extLst>
                <a:ext uri="{FF2B5EF4-FFF2-40B4-BE49-F238E27FC236}">
                  <a16:creationId xmlns:a16="http://schemas.microsoft.com/office/drawing/2014/main" id="{2C917A0D-3220-FB0A-6E44-9E67C47BF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5425" y="4806950"/>
              <a:ext cx="38100" cy="30163"/>
            </a:xfrm>
            <a:custGeom>
              <a:avLst/>
              <a:gdLst>
                <a:gd name="T0" fmla="*/ 6 w 9"/>
                <a:gd name="T1" fmla="*/ 0 h 7"/>
                <a:gd name="T2" fmla="*/ 9 w 9"/>
                <a:gd name="T3" fmla="*/ 2 h 7"/>
                <a:gd name="T4" fmla="*/ 9 w 9"/>
                <a:gd name="T5" fmla="*/ 5 h 7"/>
                <a:gd name="T6" fmla="*/ 6 w 9"/>
                <a:gd name="T7" fmla="*/ 6 h 7"/>
                <a:gd name="T8" fmla="*/ 0 w 9"/>
                <a:gd name="T9" fmla="*/ 5 h 7"/>
                <a:gd name="T10" fmla="*/ 6 w 9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6" y="0"/>
                  </a:moveTo>
                  <a:cubicBezTo>
                    <a:pt x="7" y="1"/>
                    <a:pt x="8" y="2"/>
                    <a:pt x="9" y="2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7"/>
                    <a:pt x="8" y="6"/>
                    <a:pt x="6" y="6"/>
                  </a:cubicBezTo>
                  <a:cubicBezTo>
                    <a:pt x="3" y="6"/>
                    <a:pt x="0" y="6"/>
                    <a:pt x="0" y="5"/>
                  </a:cubicBezTo>
                  <a:cubicBezTo>
                    <a:pt x="0" y="1"/>
                    <a:pt x="4" y="0"/>
                    <a:pt x="6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96" name="Freeform 382">
              <a:extLst>
                <a:ext uri="{FF2B5EF4-FFF2-40B4-BE49-F238E27FC236}">
                  <a16:creationId xmlns:a16="http://schemas.microsoft.com/office/drawing/2014/main" id="{9C3F02EB-2142-FCB0-D6FA-3913D4963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1463" y="4773613"/>
              <a:ext cx="34925" cy="25400"/>
            </a:xfrm>
            <a:custGeom>
              <a:avLst/>
              <a:gdLst>
                <a:gd name="T0" fmla="*/ 8 w 8"/>
                <a:gd name="T1" fmla="*/ 0 h 6"/>
                <a:gd name="T2" fmla="*/ 8 w 8"/>
                <a:gd name="T3" fmla="*/ 2 h 6"/>
                <a:gd name="T4" fmla="*/ 1 w 8"/>
                <a:gd name="T5" fmla="*/ 6 h 6"/>
                <a:gd name="T6" fmla="*/ 0 w 8"/>
                <a:gd name="T7" fmla="*/ 3 h 6"/>
                <a:gd name="T8" fmla="*/ 8 w 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cubicBezTo>
                    <a:pt x="8" y="1"/>
                    <a:pt x="8" y="1"/>
                    <a:pt x="8" y="2"/>
                  </a:cubicBezTo>
                  <a:cubicBezTo>
                    <a:pt x="5" y="3"/>
                    <a:pt x="4" y="6"/>
                    <a:pt x="1" y="6"/>
                  </a:cubicBezTo>
                  <a:cubicBezTo>
                    <a:pt x="0" y="6"/>
                    <a:pt x="0" y="4"/>
                    <a:pt x="0" y="3"/>
                  </a:cubicBezTo>
                  <a:cubicBezTo>
                    <a:pt x="0" y="0"/>
                    <a:pt x="6" y="0"/>
                    <a:pt x="8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97" name="Freeform 383">
              <a:extLst>
                <a:ext uri="{FF2B5EF4-FFF2-40B4-BE49-F238E27FC236}">
                  <a16:creationId xmlns:a16="http://schemas.microsoft.com/office/drawing/2014/main" id="{1EB2ECC2-EAF6-12DF-4EEF-B4C0B95B3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0038" y="4338638"/>
              <a:ext cx="344488" cy="250825"/>
            </a:xfrm>
            <a:custGeom>
              <a:avLst/>
              <a:gdLst>
                <a:gd name="T0" fmla="*/ 10 w 81"/>
                <a:gd name="T1" fmla="*/ 0 h 59"/>
                <a:gd name="T2" fmla="*/ 22 w 81"/>
                <a:gd name="T3" fmla="*/ 3 h 59"/>
                <a:gd name="T4" fmla="*/ 30 w 81"/>
                <a:gd name="T5" fmla="*/ 6 h 59"/>
                <a:gd name="T6" fmla="*/ 34 w 81"/>
                <a:gd name="T7" fmla="*/ 9 h 59"/>
                <a:gd name="T8" fmla="*/ 49 w 81"/>
                <a:gd name="T9" fmla="*/ 22 h 59"/>
                <a:gd name="T10" fmla="*/ 57 w 81"/>
                <a:gd name="T11" fmla="*/ 26 h 59"/>
                <a:gd name="T12" fmla="*/ 52 w 81"/>
                <a:gd name="T13" fmla="*/ 30 h 59"/>
                <a:gd name="T14" fmla="*/ 57 w 81"/>
                <a:gd name="T15" fmla="*/ 37 h 59"/>
                <a:gd name="T16" fmla="*/ 62 w 81"/>
                <a:gd name="T17" fmla="*/ 44 h 59"/>
                <a:gd name="T18" fmla="*/ 67 w 81"/>
                <a:gd name="T19" fmla="*/ 47 h 59"/>
                <a:gd name="T20" fmla="*/ 70 w 81"/>
                <a:gd name="T21" fmla="*/ 50 h 59"/>
                <a:gd name="T22" fmla="*/ 73 w 81"/>
                <a:gd name="T23" fmla="*/ 50 h 59"/>
                <a:gd name="T24" fmla="*/ 76 w 81"/>
                <a:gd name="T25" fmla="*/ 54 h 59"/>
                <a:gd name="T26" fmla="*/ 81 w 81"/>
                <a:gd name="T27" fmla="*/ 55 h 59"/>
                <a:gd name="T28" fmla="*/ 77 w 81"/>
                <a:gd name="T29" fmla="*/ 59 h 59"/>
                <a:gd name="T30" fmla="*/ 76 w 81"/>
                <a:gd name="T31" fmla="*/ 59 h 59"/>
                <a:gd name="T32" fmla="*/ 71 w 81"/>
                <a:gd name="T33" fmla="*/ 56 h 59"/>
                <a:gd name="T34" fmla="*/ 64 w 81"/>
                <a:gd name="T35" fmla="*/ 56 h 59"/>
                <a:gd name="T36" fmla="*/ 53 w 81"/>
                <a:gd name="T37" fmla="*/ 49 h 59"/>
                <a:gd name="T38" fmla="*/ 51 w 81"/>
                <a:gd name="T39" fmla="*/ 47 h 59"/>
                <a:gd name="T40" fmla="*/ 32 w 81"/>
                <a:gd name="T41" fmla="*/ 34 h 59"/>
                <a:gd name="T42" fmla="*/ 22 w 81"/>
                <a:gd name="T43" fmla="*/ 41 h 59"/>
                <a:gd name="T44" fmla="*/ 20 w 81"/>
                <a:gd name="T45" fmla="*/ 47 h 59"/>
                <a:gd name="T46" fmla="*/ 10 w 81"/>
                <a:gd name="T47" fmla="*/ 47 h 59"/>
                <a:gd name="T48" fmla="*/ 0 w 81"/>
                <a:gd name="T49" fmla="*/ 41 h 59"/>
                <a:gd name="T50" fmla="*/ 10 w 81"/>
                <a:gd name="T51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1" h="59">
                  <a:moveTo>
                    <a:pt x="10" y="0"/>
                  </a:moveTo>
                  <a:cubicBezTo>
                    <a:pt x="14" y="2"/>
                    <a:pt x="19" y="3"/>
                    <a:pt x="22" y="3"/>
                  </a:cubicBezTo>
                  <a:cubicBezTo>
                    <a:pt x="26" y="3"/>
                    <a:pt x="27" y="6"/>
                    <a:pt x="30" y="6"/>
                  </a:cubicBezTo>
                  <a:cubicBezTo>
                    <a:pt x="30" y="8"/>
                    <a:pt x="33" y="9"/>
                    <a:pt x="34" y="9"/>
                  </a:cubicBezTo>
                  <a:cubicBezTo>
                    <a:pt x="43" y="12"/>
                    <a:pt x="42" y="19"/>
                    <a:pt x="49" y="22"/>
                  </a:cubicBezTo>
                  <a:cubicBezTo>
                    <a:pt x="52" y="23"/>
                    <a:pt x="57" y="20"/>
                    <a:pt x="57" y="26"/>
                  </a:cubicBezTo>
                  <a:cubicBezTo>
                    <a:pt x="57" y="29"/>
                    <a:pt x="52" y="28"/>
                    <a:pt x="52" y="30"/>
                  </a:cubicBezTo>
                  <a:cubicBezTo>
                    <a:pt x="52" y="32"/>
                    <a:pt x="57" y="36"/>
                    <a:pt x="57" y="37"/>
                  </a:cubicBezTo>
                  <a:cubicBezTo>
                    <a:pt x="60" y="39"/>
                    <a:pt x="59" y="41"/>
                    <a:pt x="62" y="44"/>
                  </a:cubicBezTo>
                  <a:cubicBezTo>
                    <a:pt x="62" y="46"/>
                    <a:pt x="66" y="47"/>
                    <a:pt x="67" y="47"/>
                  </a:cubicBezTo>
                  <a:cubicBezTo>
                    <a:pt x="68" y="47"/>
                    <a:pt x="69" y="49"/>
                    <a:pt x="70" y="50"/>
                  </a:cubicBezTo>
                  <a:cubicBezTo>
                    <a:pt x="70" y="51"/>
                    <a:pt x="72" y="50"/>
                    <a:pt x="73" y="50"/>
                  </a:cubicBezTo>
                  <a:cubicBezTo>
                    <a:pt x="74" y="51"/>
                    <a:pt x="75" y="53"/>
                    <a:pt x="76" y="54"/>
                  </a:cubicBezTo>
                  <a:cubicBezTo>
                    <a:pt x="76" y="55"/>
                    <a:pt x="80" y="54"/>
                    <a:pt x="81" y="55"/>
                  </a:cubicBezTo>
                  <a:cubicBezTo>
                    <a:pt x="79" y="56"/>
                    <a:pt x="77" y="57"/>
                    <a:pt x="77" y="59"/>
                  </a:cubicBezTo>
                  <a:cubicBezTo>
                    <a:pt x="76" y="59"/>
                    <a:pt x="76" y="59"/>
                    <a:pt x="76" y="59"/>
                  </a:cubicBezTo>
                  <a:cubicBezTo>
                    <a:pt x="75" y="59"/>
                    <a:pt x="71" y="56"/>
                    <a:pt x="71" y="56"/>
                  </a:cubicBezTo>
                  <a:cubicBezTo>
                    <a:pt x="64" y="56"/>
                    <a:pt x="64" y="56"/>
                    <a:pt x="64" y="56"/>
                  </a:cubicBezTo>
                  <a:cubicBezTo>
                    <a:pt x="60" y="55"/>
                    <a:pt x="53" y="52"/>
                    <a:pt x="53" y="49"/>
                  </a:cubicBezTo>
                  <a:cubicBezTo>
                    <a:pt x="53" y="48"/>
                    <a:pt x="51" y="48"/>
                    <a:pt x="51" y="47"/>
                  </a:cubicBezTo>
                  <a:cubicBezTo>
                    <a:pt x="45" y="42"/>
                    <a:pt x="40" y="34"/>
                    <a:pt x="32" y="34"/>
                  </a:cubicBezTo>
                  <a:cubicBezTo>
                    <a:pt x="25" y="34"/>
                    <a:pt x="25" y="39"/>
                    <a:pt x="22" y="41"/>
                  </a:cubicBezTo>
                  <a:cubicBezTo>
                    <a:pt x="23" y="44"/>
                    <a:pt x="20" y="45"/>
                    <a:pt x="20" y="47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5" y="47"/>
                    <a:pt x="3" y="44"/>
                    <a:pt x="0" y="41"/>
                  </a:cubicBezTo>
                  <a:lnTo>
                    <a:pt x="10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5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98" name="Rectangle : coins arrondis 197">
            <a:extLst>
              <a:ext uri="{FF2B5EF4-FFF2-40B4-BE49-F238E27FC236}">
                <a16:creationId xmlns:a16="http://schemas.microsoft.com/office/drawing/2014/main" id="{9DD3DE24-9CB0-0ECA-E32F-624B19F14C85}"/>
              </a:ext>
            </a:extLst>
          </p:cNvPr>
          <p:cNvSpPr/>
          <p:nvPr/>
        </p:nvSpPr>
        <p:spPr>
          <a:xfrm>
            <a:off x="2542822" y="3102536"/>
            <a:ext cx="2200635" cy="896055"/>
          </a:xfrm>
          <a:custGeom>
            <a:avLst/>
            <a:gdLst>
              <a:gd name="connsiteX0" fmla="*/ 0 w 2200635"/>
              <a:gd name="connsiteY0" fmla="*/ 149345 h 896055"/>
              <a:gd name="connsiteX1" fmla="*/ 149345 w 2200635"/>
              <a:gd name="connsiteY1" fmla="*/ 0 h 896055"/>
              <a:gd name="connsiteX2" fmla="*/ 2051290 w 2200635"/>
              <a:gd name="connsiteY2" fmla="*/ 0 h 896055"/>
              <a:gd name="connsiteX3" fmla="*/ 2200635 w 2200635"/>
              <a:gd name="connsiteY3" fmla="*/ 149345 h 896055"/>
              <a:gd name="connsiteX4" fmla="*/ 2200635 w 2200635"/>
              <a:gd name="connsiteY4" fmla="*/ 746710 h 896055"/>
              <a:gd name="connsiteX5" fmla="*/ 2051290 w 2200635"/>
              <a:gd name="connsiteY5" fmla="*/ 896055 h 896055"/>
              <a:gd name="connsiteX6" fmla="*/ 149345 w 2200635"/>
              <a:gd name="connsiteY6" fmla="*/ 896055 h 896055"/>
              <a:gd name="connsiteX7" fmla="*/ 0 w 2200635"/>
              <a:gd name="connsiteY7" fmla="*/ 746710 h 896055"/>
              <a:gd name="connsiteX8" fmla="*/ 0 w 2200635"/>
              <a:gd name="connsiteY8" fmla="*/ 149345 h 896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0635" h="896055" fill="none" extrusionOk="0">
                <a:moveTo>
                  <a:pt x="0" y="149345"/>
                </a:moveTo>
                <a:cubicBezTo>
                  <a:pt x="-10598" y="65150"/>
                  <a:pt x="78464" y="9487"/>
                  <a:pt x="149345" y="0"/>
                </a:cubicBezTo>
                <a:cubicBezTo>
                  <a:pt x="990981" y="130954"/>
                  <a:pt x="1183798" y="43574"/>
                  <a:pt x="2051290" y="0"/>
                </a:cubicBezTo>
                <a:cubicBezTo>
                  <a:pt x="2140238" y="9961"/>
                  <a:pt x="2207096" y="74778"/>
                  <a:pt x="2200635" y="149345"/>
                </a:cubicBezTo>
                <a:cubicBezTo>
                  <a:pt x="2147320" y="266093"/>
                  <a:pt x="2248851" y="602189"/>
                  <a:pt x="2200635" y="746710"/>
                </a:cubicBezTo>
                <a:cubicBezTo>
                  <a:pt x="2199597" y="829361"/>
                  <a:pt x="2122578" y="888332"/>
                  <a:pt x="2051290" y="896055"/>
                </a:cubicBezTo>
                <a:cubicBezTo>
                  <a:pt x="1854666" y="1051252"/>
                  <a:pt x="881916" y="1059075"/>
                  <a:pt x="149345" y="896055"/>
                </a:cubicBezTo>
                <a:cubicBezTo>
                  <a:pt x="68036" y="880204"/>
                  <a:pt x="-1648" y="830153"/>
                  <a:pt x="0" y="746710"/>
                </a:cubicBezTo>
                <a:cubicBezTo>
                  <a:pt x="30228" y="452251"/>
                  <a:pt x="-30680" y="367489"/>
                  <a:pt x="0" y="149345"/>
                </a:cubicBezTo>
                <a:close/>
              </a:path>
              <a:path w="2200635" h="896055" stroke="0" extrusionOk="0">
                <a:moveTo>
                  <a:pt x="0" y="149345"/>
                </a:moveTo>
                <a:cubicBezTo>
                  <a:pt x="-7676" y="62130"/>
                  <a:pt x="57476" y="3523"/>
                  <a:pt x="149345" y="0"/>
                </a:cubicBezTo>
                <a:cubicBezTo>
                  <a:pt x="682652" y="132882"/>
                  <a:pt x="1366608" y="-84951"/>
                  <a:pt x="2051290" y="0"/>
                </a:cubicBezTo>
                <a:cubicBezTo>
                  <a:pt x="2132293" y="1443"/>
                  <a:pt x="2198700" y="77562"/>
                  <a:pt x="2200635" y="149345"/>
                </a:cubicBezTo>
                <a:cubicBezTo>
                  <a:pt x="2209629" y="298507"/>
                  <a:pt x="2155976" y="488935"/>
                  <a:pt x="2200635" y="746710"/>
                </a:cubicBezTo>
                <a:cubicBezTo>
                  <a:pt x="2209365" y="830227"/>
                  <a:pt x="2134865" y="893804"/>
                  <a:pt x="2051290" y="896055"/>
                </a:cubicBezTo>
                <a:cubicBezTo>
                  <a:pt x="1199004" y="983694"/>
                  <a:pt x="675068" y="823376"/>
                  <a:pt x="149345" y="896055"/>
                </a:cubicBezTo>
                <a:cubicBezTo>
                  <a:pt x="66669" y="894200"/>
                  <a:pt x="-6383" y="838062"/>
                  <a:pt x="0" y="746710"/>
                </a:cubicBezTo>
                <a:cubicBezTo>
                  <a:pt x="-46621" y="541176"/>
                  <a:pt x="-9554" y="333758"/>
                  <a:pt x="0" y="149345"/>
                </a:cubicBezTo>
                <a:close/>
              </a:path>
            </a:pathLst>
          </a:custGeom>
          <a:gradFill flip="none" rotWithShape="1">
            <a:gsLst>
              <a:gs pos="0">
                <a:srgbClr val="3BACB6">
                  <a:shade val="30000"/>
                  <a:satMod val="115000"/>
                </a:srgbClr>
              </a:gs>
              <a:gs pos="50000">
                <a:srgbClr val="3BACB6">
                  <a:shade val="67500"/>
                  <a:satMod val="115000"/>
                </a:srgbClr>
              </a:gs>
              <a:gs pos="100000">
                <a:srgbClr val="3BACB6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America</a:t>
            </a:r>
            <a:r>
              <a:rPr lang="fr-FR" dirty="0"/>
              <a:t> Zone</a:t>
            </a:r>
          </a:p>
          <a:p>
            <a:pPr algn="ctr"/>
            <a:r>
              <a:rPr lang="fr-FR" dirty="0"/>
              <a:t>M. </a:t>
            </a:r>
            <a:r>
              <a:rPr lang="fr-FR" dirty="0" err="1"/>
              <a:t>Teal</a:t>
            </a:r>
            <a:endParaRPr lang="fr-FR" dirty="0"/>
          </a:p>
          <a:p>
            <a:pPr algn="ctr"/>
            <a:r>
              <a:rPr lang="fr-FR" dirty="0"/>
              <a:t>J. </a:t>
            </a:r>
            <a:r>
              <a:rPr lang="fr-FR" dirty="0" err="1"/>
              <a:t>Wolfhope</a:t>
            </a:r>
            <a:endParaRPr lang="fr-FR" dirty="0"/>
          </a:p>
        </p:txBody>
      </p:sp>
      <p:sp>
        <p:nvSpPr>
          <p:cNvPr id="199" name="Rectangle : coins arrondis 198">
            <a:extLst>
              <a:ext uri="{FF2B5EF4-FFF2-40B4-BE49-F238E27FC236}">
                <a16:creationId xmlns:a16="http://schemas.microsoft.com/office/drawing/2014/main" id="{6626A091-61F7-9598-156B-44DB7281F3D0}"/>
              </a:ext>
            </a:extLst>
          </p:cNvPr>
          <p:cNvSpPr/>
          <p:nvPr/>
        </p:nvSpPr>
        <p:spPr>
          <a:xfrm>
            <a:off x="5407269" y="3982895"/>
            <a:ext cx="1849206" cy="742324"/>
          </a:xfrm>
          <a:custGeom>
            <a:avLst/>
            <a:gdLst>
              <a:gd name="connsiteX0" fmla="*/ 0 w 1849206"/>
              <a:gd name="connsiteY0" fmla="*/ 123723 h 742324"/>
              <a:gd name="connsiteX1" fmla="*/ 123723 w 1849206"/>
              <a:gd name="connsiteY1" fmla="*/ 0 h 742324"/>
              <a:gd name="connsiteX2" fmla="*/ 1725483 w 1849206"/>
              <a:gd name="connsiteY2" fmla="*/ 0 h 742324"/>
              <a:gd name="connsiteX3" fmla="*/ 1849206 w 1849206"/>
              <a:gd name="connsiteY3" fmla="*/ 123723 h 742324"/>
              <a:gd name="connsiteX4" fmla="*/ 1849206 w 1849206"/>
              <a:gd name="connsiteY4" fmla="*/ 618601 h 742324"/>
              <a:gd name="connsiteX5" fmla="*/ 1725483 w 1849206"/>
              <a:gd name="connsiteY5" fmla="*/ 742324 h 742324"/>
              <a:gd name="connsiteX6" fmla="*/ 123723 w 1849206"/>
              <a:gd name="connsiteY6" fmla="*/ 742324 h 742324"/>
              <a:gd name="connsiteX7" fmla="*/ 0 w 1849206"/>
              <a:gd name="connsiteY7" fmla="*/ 618601 h 742324"/>
              <a:gd name="connsiteX8" fmla="*/ 0 w 1849206"/>
              <a:gd name="connsiteY8" fmla="*/ 123723 h 742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9206" h="742324" fill="none" extrusionOk="0">
                <a:moveTo>
                  <a:pt x="0" y="123723"/>
                </a:moveTo>
                <a:cubicBezTo>
                  <a:pt x="6136" y="47936"/>
                  <a:pt x="52090" y="-818"/>
                  <a:pt x="123723" y="0"/>
                </a:cubicBezTo>
                <a:cubicBezTo>
                  <a:pt x="561703" y="112842"/>
                  <a:pt x="1184856" y="55621"/>
                  <a:pt x="1725483" y="0"/>
                </a:cubicBezTo>
                <a:cubicBezTo>
                  <a:pt x="1804863" y="-2139"/>
                  <a:pt x="1849091" y="53191"/>
                  <a:pt x="1849206" y="123723"/>
                </a:cubicBezTo>
                <a:cubicBezTo>
                  <a:pt x="1890318" y="234525"/>
                  <a:pt x="1862578" y="440497"/>
                  <a:pt x="1849206" y="618601"/>
                </a:cubicBezTo>
                <a:cubicBezTo>
                  <a:pt x="1849369" y="685262"/>
                  <a:pt x="1789761" y="732237"/>
                  <a:pt x="1725483" y="742324"/>
                </a:cubicBezTo>
                <a:cubicBezTo>
                  <a:pt x="1016428" y="731093"/>
                  <a:pt x="617233" y="655394"/>
                  <a:pt x="123723" y="742324"/>
                </a:cubicBezTo>
                <a:cubicBezTo>
                  <a:pt x="47050" y="748344"/>
                  <a:pt x="3688" y="688926"/>
                  <a:pt x="0" y="618601"/>
                </a:cubicBezTo>
                <a:cubicBezTo>
                  <a:pt x="-249" y="500321"/>
                  <a:pt x="20126" y="183926"/>
                  <a:pt x="0" y="123723"/>
                </a:cubicBezTo>
                <a:close/>
              </a:path>
              <a:path w="1849206" h="742324" stroke="0" extrusionOk="0">
                <a:moveTo>
                  <a:pt x="0" y="123723"/>
                </a:moveTo>
                <a:cubicBezTo>
                  <a:pt x="-984" y="55032"/>
                  <a:pt x="55397" y="-1762"/>
                  <a:pt x="123723" y="0"/>
                </a:cubicBezTo>
                <a:cubicBezTo>
                  <a:pt x="876635" y="135800"/>
                  <a:pt x="1012665" y="33483"/>
                  <a:pt x="1725483" y="0"/>
                </a:cubicBezTo>
                <a:cubicBezTo>
                  <a:pt x="1801828" y="2122"/>
                  <a:pt x="1846071" y="57178"/>
                  <a:pt x="1849206" y="123723"/>
                </a:cubicBezTo>
                <a:cubicBezTo>
                  <a:pt x="1867245" y="310759"/>
                  <a:pt x="1865971" y="399377"/>
                  <a:pt x="1849206" y="618601"/>
                </a:cubicBezTo>
                <a:cubicBezTo>
                  <a:pt x="1839996" y="676961"/>
                  <a:pt x="1794006" y="745373"/>
                  <a:pt x="1725483" y="742324"/>
                </a:cubicBezTo>
                <a:cubicBezTo>
                  <a:pt x="1384070" y="645741"/>
                  <a:pt x="678710" y="786072"/>
                  <a:pt x="123723" y="742324"/>
                </a:cubicBezTo>
                <a:cubicBezTo>
                  <a:pt x="65780" y="739795"/>
                  <a:pt x="800" y="697166"/>
                  <a:pt x="0" y="618601"/>
                </a:cubicBezTo>
                <a:cubicBezTo>
                  <a:pt x="43703" y="497285"/>
                  <a:pt x="37689" y="370083"/>
                  <a:pt x="0" y="123723"/>
                </a:cubicBezTo>
                <a:close/>
              </a:path>
            </a:pathLst>
          </a:custGeom>
          <a:gradFill flip="none" rotWithShape="1">
            <a:gsLst>
              <a:gs pos="0">
                <a:srgbClr val="0AA1DD">
                  <a:shade val="30000"/>
                  <a:satMod val="115000"/>
                </a:srgbClr>
              </a:gs>
              <a:gs pos="50000">
                <a:srgbClr val="0AA1DD">
                  <a:shade val="67500"/>
                  <a:satMod val="115000"/>
                </a:srgbClr>
              </a:gs>
              <a:gs pos="100000">
                <a:srgbClr val="0AA1DD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94071524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Africa</a:t>
            </a:r>
            <a:r>
              <a:rPr lang="fr-FR" dirty="0"/>
              <a:t> Zone</a:t>
            </a:r>
          </a:p>
          <a:p>
            <a:pPr algn="ctr"/>
            <a:r>
              <a:rPr lang="fr-FR" dirty="0"/>
              <a:t>Q. Shaw</a:t>
            </a:r>
          </a:p>
        </p:txBody>
      </p:sp>
      <p:sp>
        <p:nvSpPr>
          <p:cNvPr id="200" name="Rectangle : coins arrondis 199">
            <a:extLst>
              <a:ext uri="{FF2B5EF4-FFF2-40B4-BE49-F238E27FC236}">
                <a16:creationId xmlns:a16="http://schemas.microsoft.com/office/drawing/2014/main" id="{F3D30CBE-2111-E39D-944D-29D87677CE95}"/>
              </a:ext>
            </a:extLst>
          </p:cNvPr>
          <p:cNvSpPr/>
          <p:nvPr/>
        </p:nvSpPr>
        <p:spPr>
          <a:xfrm>
            <a:off x="5051506" y="1460378"/>
            <a:ext cx="1849206" cy="742324"/>
          </a:xfrm>
          <a:custGeom>
            <a:avLst/>
            <a:gdLst>
              <a:gd name="connsiteX0" fmla="*/ 0 w 1849206"/>
              <a:gd name="connsiteY0" fmla="*/ 123723 h 742324"/>
              <a:gd name="connsiteX1" fmla="*/ 123723 w 1849206"/>
              <a:gd name="connsiteY1" fmla="*/ 0 h 742324"/>
              <a:gd name="connsiteX2" fmla="*/ 1725483 w 1849206"/>
              <a:gd name="connsiteY2" fmla="*/ 0 h 742324"/>
              <a:gd name="connsiteX3" fmla="*/ 1849206 w 1849206"/>
              <a:gd name="connsiteY3" fmla="*/ 123723 h 742324"/>
              <a:gd name="connsiteX4" fmla="*/ 1849206 w 1849206"/>
              <a:gd name="connsiteY4" fmla="*/ 618601 h 742324"/>
              <a:gd name="connsiteX5" fmla="*/ 1725483 w 1849206"/>
              <a:gd name="connsiteY5" fmla="*/ 742324 h 742324"/>
              <a:gd name="connsiteX6" fmla="*/ 123723 w 1849206"/>
              <a:gd name="connsiteY6" fmla="*/ 742324 h 742324"/>
              <a:gd name="connsiteX7" fmla="*/ 0 w 1849206"/>
              <a:gd name="connsiteY7" fmla="*/ 618601 h 742324"/>
              <a:gd name="connsiteX8" fmla="*/ 0 w 1849206"/>
              <a:gd name="connsiteY8" fmla="*/ 123723 h 742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9206" h="742324" fill="none" extrusionOk="0">
                <a:moveTo>
                  <a:pt x="0" y="123723"/>
                </a:moveTo>
                <a:cubicBezTo>
                  <a:pt x="341" y="64616"/>
                  <a:pt x="56775" y="2319"/>
                  <a:pt x="123723" y="0"/>
                </a:cubicBezTo>
                <a:cubicBezTo>
                  <a:pt x="391145" y="-57991"/>
                  <a:pt x="1508691" y="98579"/>
                  <a:pt x="1725483" y="0"/>
                </a:cubicBezTo>
                <a:cubicBezTo>
                  <a:pt x="1793637" y="-1211"/>
                  <a:pt x="1838339" y="52106"/>
                  <a:pt x="1849206" y="123723"/>
                </a:cubicBezTo>
                <a:cubicBezTo>
                  <a:pt x="1837645" y="184504"/>
                  <a:pt x="1865108" y="400060"/>
                  <a:pt x="1849206" y="618601"/>
                </a:cubicBezTo>
                <a:cubicBezTo>
                  <a:pt x="1849438" y="685755"/>
                  <a:pt x="1788417" y="736276"/>
                  <a:pt x="1725483" y="742324"/>
                </a:cubicBezTo>
                <a:cubicBezTo>
                  <a:pt x="1049302" y="771202"/>
                  <a:pt x="730051" y="824719"/>
                  <a:pt x="123723" y="742324"/>
                </a:cubicBezTo>
                <a:cubicBezTo>
                  <a:pt x="58445" y="741979"/>
                  <a:pt x="-6234" y="688164"/>
                  <a:pt x="0" y="618601"/>
                </a:cubicBezTo>
                <a:cubicBezTo>
                  <a:pt x="4797" y="439106"/>
                  <a:pt x="249" y="242192"/>
                  <a:pt x="0" y="123723"/>
                </a:cubicBezTo>
                <a:close/>
              </a:path>
              <a:path w="1849206" h="742324" stroke="0" extrusionOk="0">
                <a:moveTo>
                  <a:pt x="0" y="123723"/>
                </a:moveTo>
                <a:cubicBezTo>
                  <a:pt x="4037" y="56493"/>
                  <a:pt x="56619" y="2554"/>
                  <a:pt x="123723" y="0"/>
                </a:cubicBezTo>
                <a:cubicBezTo>
                  <a:pt x="776839" y="-55501"/>
                  <a:pt x="1355292" y="-109383"/>
                  <a:pt x="1725483" y="0"/>
                </a:cubicBezTo>
                <a:cubicBezTo>
                  <a:pt x="1783047" y="-8205"/>
                  <a:pt x="1851706" y="50353"/>
                  <a:pt x="1849206" y="123723"/>
                </a:cubicBezTo>
                <a:cubicBezTo>
                  <a:pt x="1848644" y="279666"/>
                  <a:pt x="1804887" y="432988"/>
                  <a:pt x="1849206" y="618601"/>
                </a:cubicBezTo>
                <a:cubicBezTo>
                  <a:pt x="1838344" y="690866"/>
                  <a:pt x="1791999" y="742027"/>
                  <a:pt x="1725483" y="742324"/>
                </a:cubicBezTo>
                <a:cubicBezTo>
                  <a:pt x="1233045" y="757836"/>
                  <a:pt x="804224" y="886236"/>
                  <a:pt x="123723" y="742324"/>
                </a:cubicBezTo>
                <a:cubicBezTo>
                  <a:pt x="46246" y="740477"/>
                  <a:pt x="-8655" y="683010"/>
                  <a:pt x="0" y="618601"/>
                </a:cubicBezTo>
                <a:cubicBezTo>
                  <a:pt x="-9288" y="492982"/>
                  <a:pt x="-37949" y="244721"/>
                  <a:pt x="0" y="123723"/>
                </a:cubicBezTo>
                <a:close/>
              </a:path>
            </a:pathLst>
          </a:custGeom>
          <a:gradFill flip="none" rotWithShape="1">
            <a:gsLst>
              <a:gs pos="0">
                <a:srgbClr val="2155CD">
                  <a:shade val="30000"/>
                  <a:satMod val="115000"/>
                </a:srgbClr>
              </a:gs>
              <a:gs pos="50000">
                <a:srgbClr val="2155CD">
                  <a:shade val="67500"/>
                  <a:satMod val="115000"/>
                </a:srgbClr>
              </a:gs>
              <a:gs pos="100000">
                <a:srgbClr val="2155CD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Europa Zone</a:t>
            </a:r>
          </a:p>
          <a:p>
            <a:pPr algn="ctr"/>
            <a:r>
              <a:rPr lang="fr-FR" dirty="0"/>
              <a:t>S. </a:t>
            </a:r>
            <a:r>
              <a:rPr lang="fr-FR" dirty="0" err="1"/>
              <a:t>Lazaridou</a:t>
            </a:r>
            <a:endParaRPr lang="fr-FR" dirty="0"/>
          </a:p>
        </p:txBody>
      </p:sp>
      <p:sp>
        <p:nvSpPr>
          <p:cNvPr id="201" name="Rectangle : coins arrondis 200">
            <a:extLst>
              <a:ext uri="{FF2B5EF4-FFF2-40B4-BE49-F238E27FC236}">
                <a16:creationId xmlns:a16="http://schemas.microsoft.com/office/drawing/2014/main" id="{AF157909-FCC7-DAE5-5235-D0996FD013BE}"/>
              </a:ext>
            </a:extLst>
          </p:cNvPr>
          <p:cNvSpPr/>
          <p:nvPr/>
        </p:nvSpPr>
        <p:spPr>
          <a:xfrm>
            <a:off x="7713792" y="2438287"/>
            <a:ext cx="1849206" cy="742324"/>
          </a:xfrm>
          <a:custGeom>
            <a:avLst/>
            <a:gdLst>
              <a:gd name="connsiteX0" fmla="*/ 0 w 1849206"/>
              <a:gd name="connsiteY0" fmla="*/ 123723 h 742324"/>
              <a:gd name="connsiteX1" fmla="*/ 123723 w 1849206"/>
              <a:gd name="connsiteY1" fmla="*/ 0 h 742324"/>
              <a:gd name="connsiteX2" fmla="*/ 1725483 w 1849206"/>
              <a:gd name="connsiteY2" fmla="*/ 0 h 742324"/>
              <a:gd name="connsiteX3" fmla="*/ 1849206 w 1849206"/>
              <a:gd name="connsiteY3" fmla="*/ 123723 h 742324"/>
              <a:gd name="connsiteX4" fmla="*/ 1849206 w 1849206"/>
              <a:gd name="connsiteY4" fmla="*/ 618601 h 742324"/>
              <a:gd name="connsiteX5" fmla="*/ 1725483 w 1849206"/>
              <a:gd name="connsiteY5" fmla="*/ 742324 h 742324"/>
              <a:gd name="connsiteX6" fmla="*/ 123723 w 1849206"/>
              <a:gd name="connsiteY6" fmla="*/ 742324 h 742324"/>
              <a:gd name="connsiteX7" fmla="*/ 0 w 1849206"/>
              <a:gd name="connsiteY7" fmla="*/ 618601 h 742324"/>
              <a:gd name="connsiteX8" fmla="*/ 0 w 1849206"/>
              <a:gd name="connsiteY8" fmla="*/ 123723 h 742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49206" h="742324" fill="none" extrusionOk="0">
                <a:moveTo>
                  <a:pt x="0" y="123723"/>
                </a:moveTo>
                <a:cubicBezTo>
                  <a:pt x="-302" y="65289"/>
                  <a:pt x="59735" y="-8761"/>
                  <a:pt x="123723" y="0"/>
                </a:cubicBezTo>
                <a:cubicBezTo>
                  <a:pt x="864576" y="109408"/>
                  <a:pt x="1250795" y="42788"/>
                  <a:pt x="1725483" y="0"/>
                </a:cubicBezTo>
                <a:cubicBezTo>
                  <a:pt x="1800811" y="2636"/>
                  <a:pt x="1845557" y="60128"/>
                  <a:pt x="1849206" y="123723"/>
                </a:cubicBezTo>
                <a:cubicBezTo>
                  <a:pt x="1854116" y="337952"/>
                  <a:pt x="1806603" y="375497"/>
                  <a:pt x="1849206" y="618601"/>
                </a:cubicBezTo>
                <a:cubicBezTo>
                  <a:pt x="1856134" y="690659"/>
                  <a:pt x="1797524" y="745665"/>
                  <a:pt x="1725483" y="742324"/>
                </a:cubicBezTo>
                <a:cubicBezTo>
                  <a:pt x="1452239" y="744902"/>
                  <a:pt x="716378" y="615591"/>
                  <a:pt x="123723" y="742324"/>
                </a:cubicBezTo>
                <a:cubicBezTo>
                  <a:pt x="52390" y="748308"/>
                  <a:pt x="-3807" y="693276"/>
                  <a:pt x="0" y="618601"/>
                </a:cubicBezTo>
                <a:cubicBezTo>
                  <a:pt x="-29961" y="455998"/>
                  <a:pt x="12476" y="322382"/>
                  <a:pt x="0" y="123723"/>
                </a:cubicBezTo>
                <a:close/>
              </a:path>
              <a:path w="1849206" h="742324" stroke="0" extrusionOk="0">
                <a:moveTo>
                  <a:pt x="0" y="123723"/>
                </a:moveTo>
                <a:cubicBezTo>
                  <a:pt x="-2885" y="60303"/>
                  <a:pt x="60108" y="2547"/>
                  <a:pt x="123723" y="0"/>
                </a:cubicBezTo>
                <a:cubicBezTo>
                  <a:pt x="320679" y="112333"/>
                  <a:pt x="1046147" y="-10337"/>
                  <a:pt x="1725483" y="0"/>
                </a:cubicBezTo>
                <a:cubicBezTo>
                  <a:pt x="1781416" y="-1166"/>
                  <a:pt x="1853409" y="47234"/>
                  <a:pt x="1849206" y="123723"/>
                </a:cubicBezTo>
                <a:cubicBezTo>
                  <a:pt x="1831325" y="343439"/>
                  <a:pt x="1862377" y="475981"/>
                  <a:pt x="1849206" y="618601"/>
                </a:cubicBezTo>
                <a:cubicBezTo>
                  <a:pt x="1848665" y="693390"/>
                  <a:pt x="1792000" y="742351"/>
                  <a:pt x="1725483" y="742324"/>
                </a:cubicBezTo>
                <a:cubicBezTo>
                  <a:pt x="1393373" y="833101"/>
                  <a:pt x="459970" y="846292"/>
                  <a:pt x="123723" y="742324"/>
                </a:cubicBezTo>
                <a:cubicBezTo>
                  <a:pt x="57648" y="732830"/>
                  <a:pt x="1963" y="689383"/>
                  <a:pt x="0" y="618601"/>
                </a:cubicBezTo>
                <a:cubicBezTo>
                  <a:pt x="-9460" y="414113"/>
                  <a:pt x="29921" y="355464"/>
                  <a:pt x="0" y="123723"/>
                </a:cubicBezTo>
                <a:close/>
              </a:path>
            </a:pathLst>
          </a:custGeom>
          <a:gradFill flip="none" rotWithShape="1">
            <a:gsLst>
              <a:gs pos="0">
                <a:srgbClr val="79DAE8">
                  <a:shade val="30000"/>
                  <a:satMod val="115000"/>
                </a:srgbClr>
              </a:gs>
              <a:gs pos="50000">
                <a:srgbClr val="79DAE8">
                  <a:shade val="67500"/>
                  <a:satMod val="115000"/>
                </a:srgbClr>
              </a:gs>
              <a:gs pos="100000">
                <a:srgbClr val="79DAE8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173784308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Asia Zone</a:t>
            </a:r>
          </a:p>
          <a:p>
            <a:pPr algn="ctr"/>
            <a:r>
              <a:rPr lang="fr-FR" dirty="0"/>
              <a:t>D. </a:t>
            </a:r>
            <a:r>
              <a:rPr lang="fr-FR"/>
              <a:t>Sharma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86516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8" grpId="0" animBg="1"/>
      <p:bldP spid="199" grpId="0" animBg="1"/>
      <p:bldP spid="200" grpId="0" animBg="1"/>
      <p:bldP spid="20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coldinca.files.wordpress.com/2023/03/inca-logo_bluesolid.png?w=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12" y="807915"/>
            <a:ext cx="1478455" cy="147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089" y="546754"/>
            <a:ext cx="3687429" cy="55533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29016" y="841563"/>
            <a:ext cx="663668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_tradnl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ARGENTINA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_tradnl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BOLIVIA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_tradnl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BRAZIL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_tradnl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CANADA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_tradnl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CHILE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_tradnl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COLOMBIA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_tradnl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COSTA RICA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_tradnl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DOMINICAN REPUBLIC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_tradnl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GUATEMALA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_tradnl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HONDURAS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_tradnl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MEXICO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_tradnl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PANAMA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_tradnl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PARAGUAY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_tradnl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PERU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ES_tradnl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URUGUAY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_tradnl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USA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_tradnl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VENEZUELA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9736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5689" y="2103406"/>
            <a:ext cx="5779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Goals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Web site – </a:t>
            </a:r>
            <a:r>
              <a:rPr lang="en-US" sz="2400" i="1" dirty="0"/>
              <a:t>www.icoldinca.com</a:t>
            </a:r>
            <a:r>
              <a:rPr lang="en-US" sz="2400" dirty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kern="1200" dirty="0">
                <a:solidFill>
                  <a:schemeClr val="tx1"/>
                </a:solidFill>
              </a:rPr>
              <a:t>Dam Safety Symposium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Training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763" y="582330"/>
            <a:ext cx="8468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Presidency passed from Peru to USA in Marseille for 2-year period</a:t>
            </a:r>
            <a:endParaRPr lang="en-US" sz="2400" kern="1200" dirty="0">
              <a:solidFill>
                <a:schemeClr val="tx1"/>
              </a:solidFill>
            </a:endParaRPr>
          </a:p>
        </p:txBody>
      </p:sp>
      <p:pic>
        <p:nvPicPr>
          <p:cNvPr id="2050" name="Picture 2" descr="IMG_85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7"/>
          <a:stretch/>
        </p:blipFill>
        <p:spPr bwMode="auto">
          <a:xfrm>
            <a:off x="6743423" y="1901929"/>
            <a:ext cx="4266968" cy="361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484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 err="1"/>
              <a:t>Symposium</a:t>
            </a:r>
            <a:r>
              <a:rPr lang="es-ES" dirty="0"/>
              <a:t> </a:t>
            </a:r>
            <a:r>
              <a:rPr lang="es-ES" dirty="0" err="1"/>
              <a:t>History</a:t>
            </a:r>
            <a:endParaRPr dirty="0"/>
          </a:p>
        </p:txBody>
      </p:sp>
      <p:sp>
        <p:nvSpPr>
          <p:cNvPr id="4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98263" y="1679079"/>
            <a:ext cx="3619213" cy="4400848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México 2016</a:t>
            </a:r>
            <a:endParaRPr dirty="0"/>
          </a:p>
        </p:txBody>
      </p:sp>
      <p:pic>
        <p:nvPicPr>
          <p:cNvPr id="5" name="Picture 4" descr="A yellow and white sign with a globe and text&#10;&#10;Description automatically generated">
            <a:extLst>
              <a:ext uri="{FF2B5EF4-FFF2-40B4-BE49-F238E27FC236}">
                <a16:creationId xmlns:a16="http://schemas.microsoft.com/office/drawing/2014/main" id="{DC9EA4FB-0D55-92BF-67D3-CF347BF5A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6" y="2429001"/>
            <a:ext cx="4069384" cy="4000489"/>
          </a:xfrm>
          <a:prstGeom prst="rect">
            <a:avLst/>
          </a:prstGeom>
        </p:spPr>
      </p:pic>
      <p:pic>
        <p:nvPicPr>
          <p:cNvPr id="8" name="Picture 7" descr="A person in a garment&#10;&#10;Description automatically generated">
            <a:extLst>
              <a:ext uri="{FF2B5EF4-FFF2-40B4-BE49-F238E27FC236}">
                <a16:creationId xmlns:a16="http://schemas.microsoft.com/office/drawing/2014/main" id="{C983FEC4-EF86-E057-B012-88CBAF1F2D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495" y="931557"/>
            <a:ext cx="4544283" cy="515724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 err="1"/>
              <a:t>Symposium</a:t>
            </a:r>
            <a:r>
              <a:rPr lang="es-ES" dirty="0"/>
              <a:t> </a:t>
            </a:r>
            <a:r>
              <a:rPr lang="es-ES" dirty="0" err="1"/>
              <a:t>History</a:t>
            </a:r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BF8F93-5546-D14B-A44A-4E8A307FE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28" y="2322949"/>
            <a:ext cx="5312637" cy="39034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9ECDBA-B9C3-3DFC-6437-E52B5872A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787" y="3879503"/>
            <a:ext cx="4352041" cy="263502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3CB2F9-8A58-A94D-8B9D-8E64C55EF1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Paraguay 2019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157418-D82D-A005-6362-F275D0752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9740" y="1161328"/>
            <a:ext cx="3916492" cy="258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8883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620DC-DCEB-760B-4313-3BE14B382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Puerto Rico, USA 2024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26ABC-9102-526E-9008-64BB078AA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263" y="1679079"/>
            <a:ext cx="11103211" cy="4570892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Tuesday, 21 May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8:15 – 10:00	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Opening Session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1028700" marR="0" indent="-114300">
              <a:spcBef>
                <a:spcPts val="0"/>
              </a:spcBef>
              <a:spcAft>
                <a:spcPts val="300"/>
              </a:spcAf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Welcome and Conference Overview - INCA Co-President Marty Teal, WEST Consultants, USA</a:t>
            </a:r>
          </a:p>
          <a:p>
            <a:pPr marL="1028700" marR="0" indent="-114300">
              <a:spcBef>
                <a:spcPts val="0"/>
              </a:spcBef>
              <a:spcAft>
                <a:spcPts val="300"/>
              </a:spcAf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Welcome from ICOLD - VPs of the Americas - Dean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Durkee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Gannett Fleming, USA and Joaquim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Pimenta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s-E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Ávila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Consultant, Brazil, ICOLD </a:t>
            </a:r>
          </a:p>
          <a:p>
            <a:pPr marL="1028700" marR="0" indent="-114300">
              <a:spcBef>
                <a:spcPts val="0"/>
              </a:spcBef>
              <a:spcAft>
                <a:spcPts val="300"/>
              </a:spcAf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Welcome to Puerto Rico </a:t>
            </a:r>
          </a:p>
          <a:p>
            <a:pPr marL="1028700" marR="0" indent="-114300">
              <a:spcBef>
                <a:spcPts val="0"/>
              </a:spcBef>
              <a:spcAft>
                <a:spcPts val="300"/>
              </a:spcAf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USA National Dam Safety Program – Kayed Lakhia, Federal Emergency Management Agency, USA </a:t>
            </a:r>
          </a:p>
          <a:p>
            <a:pPr marL="1028700" marR="0" indent="-114300">
              <a:spcBef>
                <a:spcPts val="0"/>
              </a:spcBef>
              <a:spcAft>
                <a:spcPts val="300"/>
              </a:spcAf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Water Resources in Puerto Rico - Pully Torres, Torres-Rosa Consulting Engineers, USA </a:t>
            </a:r>
          </a:p>
          <a:p>
            <a:pPr marL="1028700" marR="0" indent="-114300">
              <a:spcBef>
                <a:spcPts val="0"/>
              </a:spcBef>
              <a:spcAft>
                <a:spcPts val="300"/>
              </a:spcAf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Special Award –Luis Vellacich, ITAIPU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Binacional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Paraguay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24881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620DC-DCEB-760B-4313-3BE14B382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Puerto Rico, USA 2024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26ABC-9102-526E-9008-64BB078AAB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1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Tuesday, 21 May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28800" marR="0" indent="-182880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10:30 – 12:30	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Dam Safety Legislation, Why Needed &amp; Barriers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(Moderator: Erick Campos, Instituto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Costarricense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Electricidad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Costa Rica) </a:t>
            </a:r>
          </a:p>
          <a:p>
            <a:pPr marL="1828800" indent="-1828800"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13:30 - 15:30	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Emergency Planning and Response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(Moderator: Alejandro Pujol, Consultant, Argentina)</a:t>
            </a:r>
          </a:p>
          <a:p>
            <a:pPr marL="1828800" indent="-1828800"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16:00–17:25	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Dam Safety Incidents &amp; Case Studies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(Part 1, Moderator: Pascual </a:t>
            </a:r>
            <a:r>
              <a:rPr lang="en-US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Perazzo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Carpi, Venezuela)</a:t>
            </a:r>
          </a:p>
          <a:p>
            <a:pPr marL="0" indent="0">
              <a:buNone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19:00 – 21:00	Dinner and Entertainment</a:t>
            </a:r>
          </a:p>
          <a:p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96165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515200ABE9B84BB000ABA55553F9C4" ma:contentTypeVersion="18" ma:contentTypeDescription="Create a new document." ma:contentTypeScope="" ma:versionID="b7e5991579b30264004f717613f6066a">
  <xsd:schema xmlns:xsd="http://www.w3.org/2001/XMLSchema" xmlns:xs="http://www.w3.org/2001/XMLSchema" xmlns:p="http://schemas.microsoft.com/office/2006/metadata/properties" xmlns:ns2="05663147-73cf-4b2e-936e-c67eeb5de02e" xmlns:ns3="2bf41126-764f-4b96-b56e-d634a89626d0" targetNamespace="http://schemas.microsoft.com/office/2006/metadata/properties" ma:root="true" ma:fieldsID="67cccb7da7a988cadfb6ea27f8fc329b" ns2:_="" ns3:_="">
    <xsd:import namespace="05663147-73cf-4b2e-936e-c67eeb5de02e"/>
    <xsd:import namespace="2bf41126-764f-4b96-b56e-d634a89626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663147-73cf-4b2e-936e-c67eeb5de0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c1bdb6f-bf5b-4ccb-91da-dfcb8888a8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f41126-764f-4b96-b56e-d634a89626d0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78b147c-4797-4a1e-ac0b-8d709d2df366}" ma:internalName="TaxCatchAll" ma:showField="CatchAllData" ma:web="2bf41126-764f-4b96-b56e-d634a89626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B3873B4-6D1C-44F4-860E-D7368A02417B}"/>
</file>

<file path=customXml/itemProps2.xml><?xml version="1.0" encoding="utf-8"?>
<ds:datastoreItem xmlns:ds="http://schemas.openxmlformats.org/officeDocument/2006/customXml" ds:itemID="{18604825-B106-466E-BA3B-780E6DADE8E0}"/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404</Words>
  <Application>Microsoft Office PowerPoint</Application>
  <PresentationFormat>Widescreen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Symposium History</vt:lpstr>
      <vt:lpstr>Symposium History</vt:lpstr>
      <vt:lpstr>Puerto Rico, USA 2024</vt:lpstr>
      <vt:lpstr>Puerto Rico, USA 2024</vt:lpstr>
      <vt:lpstr>Puerto Rico, USA 2024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Teal, Martin</dc:creator>
  <cp:lastModifiedBy>Marty Teal</cp:lastModifiedBy>
  <cp:revision>2</cp:revision>
  <dcterms:modified xsi:type="dcterms:W3CDTF">2024-05-15T21:55:40Z</dcterms:modified>
</cp:coreProperties>
</file>