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7251" r:id="rId2"/>
    <p:sldId id="7253" r:id="rId3"/>
    <p:sldId id="7178" r:id="rId4"/>
    <p:sldId id="7208" r:id="rId5"/>
    <p:sldId id="7199" r:id="rId6"/>
    <p:sldId id="7211" r:id="rId7"/>
    <p:sldId id="277" r:id="rId8"/>
    <p:sldId id="7220" r:id="rId9"/>
    <p:sldId id="7222" r:id="rId10"/>
    <p:sldId id="7223" r:id="rId11"/>
    <p:sldId id="7226" r:id="rId12"/>
    <p:sldId id="7228" r:id="rId13"/>
    <p:sldId id="7229" r:id="rId14"/>
    <p:sldId id="7230" r:id="rId15"/>
    <p:sldId id="7233" r:id="rId16"/>
    <p:sldId id="7232" r:id="rId17"/>
    <p:sldId id="7238" r:id="rId18"/>
    <p:sldId id="7239" r:id="rId19"/>
    <p:sldId id="7240" r:id="rId20"/>
    <p:sldId id="7182" r:id="rId21"/>
    <p:sldId id="990" r:id="rId22"/>
    <p:sldId id="7243" r:id="rId23"/>
    <p:sldId id="7248" r:id="rId24"/>
    <p:sldId id="7245" r:id="rId25"/>
    <p:sldId id="7246" r:id="rId26"/>
    <p:sldId id="7247" r:id="rId27"/>
    <p:sldId id="650" r:id="rId28"/>
    <p:sldId id="7244" r:id="rId29"/>
    <p:sldId id="97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F98A4D-97FB-42F1-8EA8-7A5FFC1BAC5A}" v="1" dt="2026-09-02T13:02:58.0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80" autoAdjust="0"/>
    <p:restoredTop sz="94660"/>
  </p:normalViewPr>
  <p:slideViewPr>
    <p:cSldViewPr snapToGrid="0">
      <p:cViewPr varScale="1">
        <p:scale>
          <a:sx n="76" d="100"/>
          <a:sy n="76" d="100"/>
        </p:scale>
        <p:origin x="91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ny Rubleski" userId="bdba1e1f6800b1a7" providerId="LiveId" clId="{F641F46E-89D4-42A7-BE97-95EAC93826E9}"/>
    <pc:docChg chg="undo custSel addSld delSld modSld">
      <pc:chgData name="Tony Rubleski" userId="bdba1e1f6800b1a7" providerId="LiveId" clId="{F641F46E-89D4-42A7-BE97-95EAC93826E9}" dt="2026-09-02T13:05:00.899" v="68" actId="26606"/>
      <pc:docMkLst>
        <pc:docMk/>
      </pc:docMkLst>
      <pc:sldChg chg="addSp delSp modSp add mod setBg delDesignElem">
        <pc:chgData name="Tony Rubleski" userId="bdba1e1f6800b1a7" providerId="LiveId" clId="{F641F46E-89D4-42A7-BE97-95EAC93826E9}" dt="2026-09-02T13:04:46.023" v="67" actId="14100"/>
        <pc:sldMkLst>
          <pc:docMk/>
          <pc:sldMk cId="2621673310" sldId="7199"/>
        </pc:sldMkLst>
        <pc:spChg chg="mod">
          <ac:chgData name="Tony Rubleski" userId="bdba1e1f6800b1a7" providerId="LiveId" clId="{F641F46E-89D4-42A7-BE97-95EAC93826E9}" dt="2026-09-02T13:04:04.163" v="61" actId="26606"/>
          <ac:spMkLst>
            <pc:docMk/>
            <pc:sldMk cId="2621673310" sldId="7199"/>
            <ac:spMk id="2" creationId="{8382FCB7-FBA5-2DC0-75C9-7A678664AA00}"/>
          </ac:spMkLst>
        </pc:spChg>
        <pc:spChg chg="add del">
          <ac:chgData name="Tony Rubleski" userId="bdba1e1f6800b1a7" providerId="LiveId" clId="{F641F46E-89D4-42A7-BE97-95EAC93826E9}" dt="2026-09-02T13:04:04.147" v="60" actId="26606"/>
          <ac:spMkLst>
            <pc:docMk/>
            <pc:sldMk cId="2621673310" sldId="7199"/>
            <ac:spMk id="7" creationId="{6753252F-4873-4F63-801D-CC719279A7D5}"/>
          </ac:spMkLst>
        </pc:spChg>
        <pc:spChg chg="add del">
          <ac:chgData name="Tony Rubleski" userId="bdba1e1f6800b1a7" providerId="LiveId" clId="{F641F46E-89D4-42A7-BE97-95EAC93826E9}" dt="2026-09-02T13:04:04.147" v="60" actId="26606"/>
          <ac:spMkLst>
            <pc:docMk/>
            <pc:sldMk cId="2621673310" sldId="7199"/>
            <ac:spMk id="8" creationId="{047C8CCB-F95D-4249-92DD-651249D3535A}"/>
          </ac:spMkLst>
        </pc:spChg>
        <pc:spChg chg="add">
          <ac:chgData name="Tony Rubleski" userId="bdba1e1f6800b1a7" providerId="LiveId" clId="{F641F46E-89D4-42A7-BE97-95EAC93826E9}" dt="2026-09-02T13:04:04.163" v="61" actId="26606"/>
          <ac:spMkLst>
            <pc:docMk/>
            <pc:sldMk cId="2621673310" sldId="7199"/>
            <ac:spMk id="9" creationId="{79B19F35-E075-D44F-66FA-6B48AC22D026}"/>
          </ac:spMkLst>
        </pc:spChg>
        <pc:spChg chg="del">
          <ac:chgData name="Tony Rubleski" userId="bdba1e1f6800b1a7" providerId="LiveId" clId="{F641F46E-89D4-42A7-BE97-95EAC93826E9}" dt="2026-09-02T13:02:58.042" v="47"/>
          <ac:spMkLst>
            <pc:docMk/>
            <pc:sldMk cId="2621673310" sldId="7199"/>
            <ac:spMk id="10" creationId="{37C89E4B-3C9F-44B9-8B86-D9E3D112D8EC}"/>
          </ac:spMkLst>
        </pc:spChg>
        <pc:grpChg chg="add">
          <ac:chgData name="Tony Rubleski" userId="bdba1e1f6800b1a7" providerId="LiveId" clId="{F641F46E-89D4-42A7-BE97-95EAC93826E9}" dt="2026-09-02T13:04:04.163" v="61" actId="26606"/>
          <ac:grpSpMkLst>
            <pc:docMk/>
            <pc:sldMk cId="2621673310" sldId="7199"/>
            <ac:grpSpMk id="11" creationId="{BE589684-54CA-64D8-C963-5F19FF75BF72}"/>
          </ac:grpSpMkLst>
        </pc:grpChg>
        <pc:picChg chg="mod ord">
          <ac:chgData name="Tony Rubleski" userId="bdba1e1f6800b1a7" providerId="LiveId" clId="{F641F46E-89D4-42A7-BE97-95EAC93826E9}" dt="2026-09-02T13:04:46.023" v="67" actId="14100"/>
          <ac:picMkLst>
            <pc:docMk/>
            <pc:sldMk cId="2621673310" sldId="7199"/>
            <ac:picMk id="5" creationId="{4309D72C-488D-D597-078A-50CB2C50B802}"/>
          </ac:picMkLst>
        </pc:picChg>
        <pc:cxnChg chg="del">
          <ac:chgData name="Tony Rubleski" userId="bdba1e1f6800b1a7" providerId="LiveId" clId="{F641F46E-89D4-42A7-BE97-95EAC93826E9}" dt="2026-09-02T13:02:58.042" v="47"/>
          <ac:cxnSpMkLst>
            <pc:docMk/>
            <pc:sldMk cId="2621673310" sldId="7199"/>
            <ac:cxnSpMk id="12" creationId="{AA2EAA10-076F-46BD-8F0F-B9A2FB77A85C}"/>
          </ac:cxnSpMkLst>
        </pc:cxnChg>
        <pc:cxnChg chg="del">
          <ac:chgData name="Tony Rubleski" userId="bdba1e1f6800b1a7" providerId="LiveId" clId="{F641F46E-89D4-42A7-BE97-95EAC93826E9}" dt="2026-09-02T13:02:58.042" v="47"/>
          <ac:cxnSpMkLst>
            <pc:docMk/>
            <pc:sldMk cId="2621673310" sldId="7199"/>
            <ac:cxnSpMk id="14" creationId="{D891E407-403B-4764-86C9-33A56D3BCAA3}"/>
          </ac:cxnSpMkLst>
        </pc:cxnChg>
      </pc:sldChg>
      <pc:sldChg chg="addSp delSp modSp mod">
        <pc:chgData name="Tony Rubleski" userId="bdba1e1f6800b1a7" providerId="LiveId" clId="{F641F46E-89D4-42A7-BE97-95EAC93826E9}" dt="2026-09-02T13:05:00.899" v="68" actId="26606"/>
        <pc:sldMkLst>
          <pc:docMk/>
          <pc:sldMk cId="299463484" sldId="7223"/>
        </pc:sldMkLst>
        <pc:spChg chg="mod">
          <ac:chgData name="Tony Rubleski" userId="bdba1e1f6800b1a7" providerId="LiveId" clId="{F641F46E-89D4-42A7-BE97-95EAC93826E9}" dt="2026-09-02T13:05:00.899" v="68" actId="26606"/>
          <ac:spMkLst>
            <pc:docMk/>
            <pc:sldMk cId="299463484" sldId="7223"/>
            <ac:spMk id="2" creationId="{F88BEFD4-D87B-504B-14D6-876F71CA172A}"/>
          </ac:spMkLst>
        </pc:spChg>
        <pc:spChg chg="del">
          <ac:chgData name="Tony Rubleski" userId="bdba1e1f6800b1a7" providerId="LiveId" clId="{F641F46E-89D4-42A7-BE97-95EAC93826E9}" dt="2026-09-02T13:05:00.899" v="68" actId="26606"/>
          <ac:spMkLst>
            <pc:docMk/>
            <pc:sldMk cId="299463484" sldId="7223"/>
            <ac:spMk id="16" creationId="{9B7AD9F6-8CE7-4299-8FC6-328F4DCD3FF9}"/>
          </ac:spMkLst>
        </pc:spChg>
        <pc:spChg chg="del">
          <ac:chgData name="Tony Rubleski" userId="bdba1e1f6800b1a7" providerId="LiveId" clId="{F641F46E-89D4-42A7-BE97-95EAC93826E9}" dt="2026-09-02T13:05:00.899" v="68" actId="26606"/>
          <ac:spMkLst>
            <pc:docMk/>
            <pc:sldMk cId="299463484" sldId="7223"/>
            <ac:spMk id="18" creationId="{F49775AF-8896-43EE-92C6-83497D6DC56F}"/>
          </ac:spMkLst>
        </pc:spChg>
        <pc:spChg chg="add">
          <ac:chgData name="Tony Rubleski" userId="bdba1e1f6800b1a7" providerId="LiveId" clId="{F641F46E-89D4-42A7-BE97-95EAC93826E9}" dt="2026-09-02T13:05:00.899" v="68" actId="26606"/>
          <ac:spMkLst>
            <pc:docMk/>
            <pc:sldMk cId="299463484" sldId="7223"/>
            <ac:spMk id="23" creationId="{AA857166-A416-4C5E-8AA9-5D5D1E13D151}"/>
          </ac:spMkLst>
        </pc:spChg>
        <pc:spChg chg="add">
          <ac:chgData name="Tony Rubleski" userId="bdba1e1f6800b1a7" providerId="LiveId" clId="{F641F46E-89D4-42A7-BE97-95EAC93826E9}" dt="2026-09-02T13:05:00.899" v="68" actId="26606"/>
          <ac:spMkLst>
            <pc:docMk/>
            <pc:sldMk cId="299463484" sldId="7223"/>
            <ac:spMk id="25" creationId="{13A48C6C-3CC4-4EE5-A773-EC1EB7F59CD4}"/>
          </ac:spMkLst>
        </pc:spChg>
        <pc:spChg chg="add">
          <ac:chgData name="Tony Rubleski" userId="bdba1e1f6800b1a7" providerId="LiveId" clId="{F641F46E-89D4-42A7-BE97-95EAC93826E9}" dt="2026-09-02T13:05:00.899" v="68" actId="26606"/>
          <ac:spMkLst>
            <pc:docMk/>
            <pc:sldMk cId="299463484" sldId="7223"/>
            <ac:spMk id="27" creationId="{F489C2E0-4895-4B72-85EA-7EE9FAFFDC7E}"/>
          </ac:spMkLst>
        </pc:spChg>
        <pc:picChg chg="mod">
          <ac:chgData name="Tony Rubleski" userId="bdba1e1f6800b1a7" providerId="LiveId" clId="{F641F46E-89D4-42A7-BE97-95EAC93826E9}" dt="2026-09-02T13:05:00.899" v="68" actId="26606"/>
          <ac:picMkLst>
            <pc:docMk/>
            <pc:sldMk cId="299463484" sldId="7223"/>
            <ac:picMk id="4" creationId="{1FFC3B56-C4E3-6A39-3941-25A51F556C0E}"/>
          </ac:picMkLst>
        </pc:picChg>
      </pc:sldChg>
      <pc:sldChg chg="addSp delSp modSp mod">
        <pc:chgData name="Tony Rubleski" userId="bdba1e1f6800b1a7" providerId="LiveId" clId="{F641F46E-89D4-42A7-BE97-95EAC93826E9}" dt="2026-09-02T12:53:12.825" v="12" actId="14100"/>
        <pc:sldMkLst>
          <pc:docMk/>
          <pc:sldMk cId="2305967915" sldId="7251"/>
        </pc:sldMkLst>
        <pc:spChg chg="mod">
          <ac:chgData name="Tony Rubleski" userId="bdba1e1f6800b1a7" providerId="LiveId" clId="{F641F46E-89D4-42A7-BE97-95EAC93826E9}" dt="2026-09-02T12:52:41.907" v="5" actId="26606"/>
          <ac:spMkLst>
            <pc:docMk/>
            <pc:sldMk cId="2305967915" sldId="7251"/>
            <ac:spMk id="2" creationId="{F4A88F26-B240-9FCC-75E4-AFD01E1C7C51}"/>
          </ac:spMkLst>
        </pc:spChg>
        <pc:spChg chg="mod">
          <ac:chgData name="Tony Rubleski" userId="bdba1e1f6800b1a7" providerId="LiveId" clId="{F641F46E-89D4-42A7-BE97-95EAC93826E9}" dt="2026-09-02T12:52:41.907" v="5" actId="26606"/>
          <ac:spMkLst>
            <pc:docMk/>
            <pc:sldMk cId="2305967915" sldId="7251"/>
            <ac:spMk id="6" creationId="{09E4EA43-4E10-299B-0009-AFA8BBCAD03C}"/>
          </ac:spMkLst>
        </pc:spChg>
        <pc:spChg chg="del">
          <ac:chgData name="Tony Rubleski" userId="bdba1e1f6800b1a7" providerId="LiveId" clId="{F641F46E-89D4-42A7-BE97-95EAC93826E9}" dt="2026-09-02T12:52:41.907" v="5" actId="26606"/>
          <ac:spMkLst>
            <pc:docMk/>
            <pc:sldMk cId="2305967915" sldId="7251"/>
            <ac:spMk id="27" creationId="{932495F0-C5CB-4823-AE70-EED61EBAB1BD}"/>
          </ac:spMkLst>
        </pc:spChg>
        <pc:spChg chg="del">
          <ac:chgData name="Tony Rubleski" userId="bdba1e1f6800b1a7" providerId="LiveId" clId="{F641F46E-89D4-42A7-BE97-95EAC93826E9}" dt="2026-09-02T12:52:41.907" v="5" actId="26606"/>
          <ac:spMkLst>
            <pc:docMk/>
            <pc:sldMk cId="2305967915" sldId="7251"/>
            <ac:spMk id="29" creationId="{CB8B9C25-D80D-48EC-B83A-231219A80C3F}"/>
          </ac:spMkLst>
        </pc:spChg>
        <pc:spChg chg="del">
          <ac:chgData name="Tony Rubleski" userId="bdba1e1f6800b1a7" providerId="LiveId" clId="{F641F46E-89D4-42A7-BE97-95EAC93826E9}" dt="2026-09-02T12:52:41.907" v="5" actId="26606"/>
          <ac:spMkLst>
            <pc:docMk/>
            <pc:sldMk cId="2305967915" sldId="7251"/>
            <ac:spMk id="31" creationId="{601CC70B-8875-45A1-8AFD-7D546E3C0C16}"/>
          </ac:spMkLst>
        </pc:spChg>
        <pc:spChg chg="add">
          <ac:chgData name="Tony Rubleski" userId="bdba1e1f6800b1a7" providerId="LiveId" clId="{F641F46E-89D4-42A7-BE97-95EAC93826E9}" dt="2026-09-02T12:52:41.907" v="5" actId="26606"/>
          <ac:spMkLst>
            <pc:docMk/>
            <pc:sldMk cId="2305967915" sldId="7251"/>
            <ac:spMk id="36" creationId="{FB33DC6A-1F1C-4A06-834E-CFF88F1C0BB9}"/>
          </ac:spMkLst>
        </pc:spChg>
        <pc:spChg chg="add">
          <ac:chgData name="Tony Rubleski" userId="bdba1e1f6800b1a7" providerId="LiveId" clId="{F641F46E-89D4-42A7-BE97-95EAC93826E9}" dt="2026-09-02T12:52:41.907" v="5" actId="26606"/>
          <ac:spMkLst>
            <pc:docMk/>
            <pc:sldMk cId="2305967915" sldId="7251"/>
            <ac:spMk id="38" creationId="{0FE1D5CF-87B8-4A8A-AD3C-01D06A60769B}"/>
          </ac:spMkLst>
        </pc:spChg>
        <pc:spChg chg="add">
          <ac:chgData name="Tony Rubleski" userId="bdba1e1f6800b1a7" providerId="LiveId" clId="{F641F46E-89D4-42A7-BE97-95EAC93826E9}" dt="2026-09-02T12:52:41.907" v="5" actId="26606"/>
          <ac:spMkLst>
            <pc:docMk/>
            <pc:sldMk cId="2305967915" sldId="7251"/>
            <ac:spMk id="40" creationId="{60926200-45C2-41E9-839F-31CD5FE4CD59}"/>
          </ac:spMkLst>
        </pc:spChg>
        <pc:spChg chg="add">
          <ac:chgData name="Tony Rubleski" userId="bdba1e1f6800b1a7" providerId="LiveId" clId="{F641F46E-89D4-42A7-BE97-95EAC93826E9}" dt="2026-09-02T12:52:41.907" v="5" actId="26606"/>
          <ac:spMkLst>
            <pc:docMk/>
            <pc:sldMk cId="2305967915" sldId="7251"/>
            <ac:spMk id="42" creationId="{AF2F604E-43BE-4DC3-B983-E071523364F8}"/>
          </ac:spMkLst>
        </pc:spChg>
        <pc:spChg chg="add">
          <ac:chgData name="Tony Rubleski" userId="bdba1e1f6800b1a7" providerId="LiveId" clId="{F641F46E-89D4-42A7-BE97-95EAC93826E9}" dt="2026-09-02T12:52:41.907" v="5" actId="26606"/>
          <ac:spMkLst>
            <pc:docMk/>
            <pc:sldMk cId="2305967915" sldId="7251"/>
            <ac:spMk id="44" creationId="{08C9B587-E65E-4B52-B37C-ABEBB6E87928}"/>
          </ac:spMkLst>
        </pc:spChg>
        <pc:picChg chg="mod">
          <ac:chgData name="Tony Rubleski" userId="bdba1e1f6800b1a7" providerId="LiveId" clId="{F641F46E-89D4-42A7-BE97-95EAC93826E9}" dt="2026-09-02T12:53:12.825" v="12" actId="14100"/>
          <ac:picMkLst>
            <pc:docMk/>
            <pc:sldMk cId="2305967915" sldId="7251"/>
            <ac:picMk id="5" creationId="{FB9920C6-5C70-299A-68FB-7AB0777E64F5}"/>
          </ac:picMkLst>
        </pc:picChg>
        <pc:picChg chg="mod">
          <ac:chgData name="Tony Rubleski" userId="bdba1e1f6800b1a7" providerId="LiveId" clId="{F641F46E-89D4-42A7-BE97-95EAC93826E9}" dt="2026-09-02T12:53:08.235" v="11" actId="1076"/>
          <ac:picMkLst>
            <pc:docMk/>
            <pc:sldMk cId="2305967915" sldId="7251"/>
            <ac:picMk id="9" creationId="{E5BBDAC0-672C-0C58-E455-34A64B16DB8B}"/>
          </ac:picMkLst>
        </pc:picChg>
      </pc:sldChg>
      <pc:sldChg chg="modSp new del mod">
        <pc:chgData name="Tony Rubleski" userId="bdba1e1f6800b1a7" providerId="LiveId" clId="{F641F46E-89D4-42A7-BE97-95EAC93826E9}" dt="2026-09-02T13:03:32.722" v="58" actId="47"/>
        <pc:sldMkLst>
          <pc:docMk/>
          <pc:sldMk cId="776584967" sldId="7254"/>
        </pc:sldMkLst>
        <pc:spChg chg="mod">
          <ac:chgData name="Tony Rubleski" userId="bdba1e1f6800b1a7" providerId="LiveId" clId="{F641F46E-89D4-42A7-BE97-95EAC93826E9}" dt="2026-09-02T13:00:18.141" v="44" actId="20577"/>
          <ac:spMkLst>
            <pc:docMk/>
            <pc:sldMk cId="776584967" sldId="7254"/>
            <ac:spMk id="2" creationId="{E395D8D8-5CE3-6192-8B0C-89A0AF6CCE22}"/>
          </ac:spMkLst>
        </pc:spChg>
      </pc:sldChg>
      <pc:sldChg chg="new del">
        <pc:chgData name="Tony Rubleski" userId="bdba1e1f6800b1a7" providerId="LiveId" clId="{F641F46E-89D4-42A7-BE97-95EAC93826E9}" dt="2026-09-02T13:03:02.001" v="48" actId="47"/>
        <pc:sldMkLst>
          <pc:docMk/>
          <pc:sldMk cId="4062603433" sldId="7255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image" Target="../media/image29.svg"/><Relationship Id="rId1" Type="http://schemas.openxmlformats.org/officeDocument/2006/relationships/image" Target="../media/image28.svg"/><Relationship Id="rId6" Type="http://schemas.openxmlformats.org/officeDocument/2006/relationships/image" Target="../media/image33.svg"/><Relationship Id="rId5" Type="http://schemas.openxmlformats.org/officeDocument/2006/relationships/image" Target="../media/image32.svg"/><Relationship Id="rId4" Type="http://schemas.openxmlformats.org/officeDocument/2006/relationships/image" Target="../media/image3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image" Target="../media/image29.svg"/><Relationship Id="rId1" Type="http://schemas.openxmlformats.org/officeDocument/2006/relationships/image" Target="../media/image28.svg"/><Relationship Id="rId6" Type="http://schemas.openxmlformats.org/officeDocument/2006/relationships/image" Target="../media/image33.svg"/><Relationship Id="rId5" Type="http://schemas.openxmlformats.org/officeDocument/2006/relationships/image" Target="../media/image32.svg"/><Relationship Id="rId4" Type="http://schemas.openxmlformats.org/officeDocument/2006/relationships/image" Target="../media/image3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273529-DC1C-4552-935D-2727D89B6A66}" type="doc">
      <dgm:prSet loTypeId="urn:microsoft.com/office/officeart/2018/2/layout/IconCircleList" loCatId="icon" qsTypeId="urn:microsoft.com/office/officeart/2005/8/quickstyle/simple1#2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B15E88B1-04E1-4231-BD7C-C1B3585F8AD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Use great questions</a:t>
          </a:r>
        </a:p>
      </dgm:t>
    </dgm:pt>
    <dgm:pt modelId="{0928EF33-4BAE-4C01-93D5-D908009D7E56}" type="parTrans" cxnId="{30122122-0734-4216-AA4D-F098C0215089}">
      <dgm:prSet/>
      <dgm:spPr/>
      <dgm:t>
        <a:bodyPr/>
        <a:lstStyle/>
        <a:p>
          <a:endParaRPr lang="en-US"/>
        </a:p>
      </dgm:t>
    </dgm:pt>
    <dgm:pt modelId="{9F260F24-A873-43E2-B7B3-B8A1F5776C54}" type="sibTrans" cxnId="{30122122-0734-4216-AA4D-F098C0215089}">
      <dgm:prSet phldrT="01" phldr="0"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2E9AEB4-A41F-4275-827C-07A92457E52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Shut your damn phone off</a:t>
          </a:r>
        </a:p>
      </dgm:t>
    </dgm:pt>
    <dgm:pt modelId="{3FB42A21-9095-4E48-B291-59011C857194}" type="parTrans" cxnId="{017E0ADB-533B-4F4F-9149-C1DA83525C9D}">
      <dgm:prSet/>
      <dgm:spPr/>
      <dgm:t>
        <a:bodyPr/>
        <a:lstStyle/>
        <a:p>
          <a:endParaRPr lang="en-US"/>
        </a:p>
      </dgm:t>
    </dgm:pt>
    <dgm:pt modelId="{5A360B2C-7408-4104-98C5-7E0692891799}" type="sibTrans" cxnId="{017E0ADB-533B-4F4F-9149-C1DA83525C9D}">
      <dgm:prSet phldrT="02" phldr="0"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71A2C2F-0137-4A2A-8162-9213D0B642D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Focus and take notes</a:t>
          </a:r>
        </a:p>
      </dgm:t>
    </dgm:pt>
    <dgm:pt modelId="{D83A4918-CBC9-4279-A212-7121C1893EE9}" type="parTrans" cxnId="{56941FBB-1984-473C-8168-67CE6C514E0A}">
      <dgm:prSet/>
      <dgm:spPr/>
      <dgm:t>
        <a:bodyPr/>
        <a:lstStyle/>
        <a:p>
          <a:endParaRPr lang="en-US"/>
        </a:p>
      </dgm:t>
    </dgm:pt>
    <dgm:pt modelId="{172447CB-F793-48BA-8FF6-6C615270F409}" type="sibTrans" cxnId="{56941FBB-1984-473C-8168-67CE6C514E0A}">
      <dgm:prSet phldrT="03" phldr="0"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524A831-B3C5-4EF6-8418-249238ABCB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Shut up and listen 80-90% of the time</a:t>
          </a:r>
        </a:p>
      </dgm:t>
    </dgm:pt>
    <dgm:pt modelId="{F32C8DF8-CD4B-40B2-8586-A2BB6AB426A8}" type="parTrans" cxnId="{E43C0215-7F86-4E93-B16A-23AF324DFB04}">
      <dgm:prSet/>
      <dgm:spPr/>
      <dgm:t>
        <a:bodyPr/>
        <a:lstStyle/>
        <a:p>
          <a:endParaRPr lang="en-US"/>
        </a:p>
      </dgm:t>
    </dgm:pt>
    <dgm:pt modelId="{6A973831-699B-4EAF-A2FA-F96F0442A430}" type="sibTrans" cxnId="{E43C0215-7F86-4E93-B16A-23AF324DFB04}">
      <dgm:prSet phldrT="04" phldr="0"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C8C7F79-9C61-4CC1-B656-19DCD1B6A40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Confirm back key points</a:t>
          </a:r>
        </a:p>
      </dgm:t>
    </dgm:pt>
    <dgm:pt modelId="{C4BFC121-88F4-468E-A16F-F061EC5DBC67}" type="parTrans" cxnId="{C1C81E23-A88D-4252-AB5C-FFB211A3C674}">
      <dgm:prSet/>
      <dgm:spPr/>
      <dgm:t>
        <a:bodyPr/>
        <a:lstStyle/>
        <a:p>
          <a:endParaRPr lang="en-US"/>
        </a:p>
      </dgm:t>
    </dgm:pt>
    <dgm:pt modelId="{AF2B290E-44B8-4575-9B3D-188CE829F8F8}" type="sibTrans" cxnId="{C1C81E23-A88D-4252-AB5C-FFB211A3C674}">
      <dgm:prSet phldrT="05" phldr="0"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E2E5588-5F87-4E2B-809B-D179F74D1DD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Make a recommendation of 1-2 options based on what they’ve shared</a:t>
          </a:r>
        </a:p>
      </dgm:t>
    </dgm:pt>
    <dgm:pt modelId="{C261FCF6-180C-4312-9390-F0DF5980C285}" type="parTrans" cxnId="{D40D8749-5453-47A3-94AD-F6435EA2C594}">
      <dgm:prSet/>
      <dgm:spPr/>
      <dgm:t>
        <a:bodyPr/>
        <a:lstStyle/>
        <a:p>
          <a:endParaRPr lang="en-US"/>
        </a:p>
      </dgm:t>
    </dgm:pt>
    <dgm:pt modelId="{A034421F-7BA1-475A-B775-D927029A0E19}" type="sibTrans" cxnId="{D40D8749-5453-47A3-94AD-F6435EA2C594}">
      <dgm:prSet phldrT="06" phldr="0"/>
      <dgm:spPr/>
      <dgm:t>
        <a:bodyPr/>
        <a:lstStyle/>
        <a:p>
          <a:endParaRPr lang="en-US"/>
        </a:p>
      </dgm:t>
    </dgm:pt>
    <dgm:pt modelId="{ED89F11F-0D51-4CD0-813D-F1392E7A8E0E}" type="pres">
      <dgm:prSet presAssocID="{CE273529-DC1C-4552-935D-2727D89B6A66}" presName="root" presStyleCnt="0">
        <dgm:presLayoutVars>
          <dgm:dir/>
          <dgm:resizeHandles val="exact"/>
        </dgm:presLayoutVars>
      </dgm:prSet>
      <dgm:spPr/>
    </dgm:pt>
    <dgm:pt modelId="{A0FE80AD-BAC1-4BEA-9C12-895E9E6582DA}" type="pres">
      <dgm:prSet presAssocID="{CE273529-DC1C-4552-935D-2727D89B6A66}" presName="container" presStyleCnt="0">
        <dgm:presLayoutVars>
          <dgm:dir/>
          <dgm:resizeHandles val="exact"/>
        </dgm:presLayoutVars>
      </dgm:prSet>
      <dgm:spPr/>
    </dgm:pt>
    <dgm:pt modelId="{5F20BBDF-93E4-4CAC-AD4D-9B8C766A1629}" type="pres">
      <dgm:prSet presAssocID="{B15E88B1-04E1-4231-BD7C-C1B3585F8AD0}" presName="compNode" presStyleCnt="0"/>
      <dgm:spPr/>
    </dgm:pt>
    <dgm:pt modelId="{C1BA748E-4F93-4CB5-BDD6-3CA67284CE7F}" type="pres">
      <dgm:prSet presAssocID="{B15E88B1-04E1-4231-BD7C-C1B3585F8AD0}" presName="iconBgRect" presStyleLbl="bgShp" presStyleIdx="0" presStyleCnt="6"/>
      <dgm:spPr/>
    </dgm:pt>
    <dgm:pt modelId="{63185848-E97A-4B73-BF8B-1F6F6D130221}" type="pres">
      <dgm:prSet presAssocID="{B15E88B1-04E1-4231-BD7C-C1B3585F8AD0}" presName="iconRect" presStyleLbl="node1" presStyleIdx="0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79566042-9C89-4594-8769-8019CF2A54B6}" type="pres">
      <dgm:prSet presAssocID="{B15E88B1-04E1-4231-BD7C-C1B3585F8AD0}" presName="spaceRect" presStyleCnt="0"/>
      <dgm:spPr/>
    </dgm:pt>
    <dgm:pt modelId="{02224C79-CD1B-48B2-BA50-CACB65485069}" type="pres">
      <dgm:prSet presAssocID="{B15E88B1-04E1-4231-BD7C-C1B3585F8AD0}" presName="textRect" presStyleLbl="revTx" presStyleIdx="0" presStyleCnt="6">
        <dgm:presLayoutVars>
          <dgm:chMax val="1"/>
          <dgm:chPref val="1"/>
        </dgm:presLayoutVars>
      </dgm:prSet>
      <dgm:spPr/>
    </dgm:pt>
    <dgm:pt modelId="{471133C9-6C61-4AB1-A46F-89F8005346DF}" type="pres">
      <dgm:prSet presAssocID="{9F260F24-A873-43E2-B7B3-B8A1F5776C54}" presName="sibTrans" presStyleLbl="sibTrans2D1" presStyleIdx="0" presStyleCnt="0"/>
      <dgm:spPr/>
    </dgm:pt>
    <dgm:pt modelId="{2DD7E59E-F203-4A17-98BE-CDBBB8996C8E}" type="pres">
      <dgm:prSet presAssocID="{B2E9AEB4-A41F-4275-827C-07A92457E525}" presName="compNode" presStyleCnt="0"/>
      <dgm:spPr/>
    </dgm:pt>
    <dgm:pt modelId="{D0363AD6-D67A-436D-927E-2F90AB3AA092}" type="pres">
      <dgm:prSet presAssocID="{B2E9AEB4-A41F-4275-827C-07A92457E525}" presName="iconBgRect" presStyleLbl="bgShp" presStyleIdx="1" presStyleCnt="6"/>
      <dgm:spPr/>
    </dgm:pt>
    <dgm:pt modelId="{0F757E29-14FF-4212-8D4A-36254596BF9D}" type="pres">
      <dgm:prSet presAssocID="{B2E9AEB4-A41F-4275-827C-07A92457E525}" presName="iconRect" presStyleLbl="node1" presStyleIdx="1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07BB48DF-121B-4C23-8B51-9F3922E4F7CB}" type="pres">
      <dgm:prSet presAssocID="{B2E9AEB4-A41F-4275-827C-07A92457E525}" presName="spaceRect" presStyleCnt="0"/>
      <dgm:spPr/>
    </dgm:pt>
    <dgm:pt modelId="{4F53D9B4-7092-4B76-9690-E6D4D4C9AF6B}" type="pres">
      <dgm:prSet presAssocID="{B2E9AEB4-A41F-4275-827C-07A92457E525}" presName="textRect" presStyleLbl="revTx" presStyleIdx="1" presStyleCnt="6">
        <dgm:presLayoutVars>
          <dgm:chMax val="1"/>
          <dgm:chPref val="1"/>
        </dgm:presLayoutVars>
      </dgm:prSet>
      <dgm:spPr/>
    </dgm:pt>
    <dgm:pt modelId="{FDCBD9E3-1592-4E10-AA8B-93E7695984D8}" type="pres">
      <dgm:prSet presAssocID="{5A360B2C-7408-4104-98C5-7E0692891799}" presName="sibTrans" presStyleLbl="sibTrans2D1" presStyleIdx="0" presStyleCnt="0"/>
      <dgm:spPr/>
    </dgm:pt>
    <dgm:pt modelId="{84C74A99-E142-42C0-9845-A417FD8E9383}" type="pres">
      <dgm:prSet presAssocID="{071A2C2F-0137-4A2A-8162-9213D0B642DF}" presName="compNode" presStyleCnt="0"/>
      <dgm:spPr/>
    </dgm:pt>
    <dgm:pt modelId="{09CCA915-056A-4013-B18B-4E4FF76C3FA1}" type="pres">
      <dgm:prSet presAssocID="{071A2C2F-0137-4A2A-8162-9213D0B642DF}" presName="iconBgRect" presStyleLbl="bgShp" presStyleIdx="2" presStyleCnt="6"/>
      <dgm:spPr/>
    </dgm:pt>
    <dgm:pt modelId="{EB3FB0D8-A2AC-496C-9319-92423D000B18}" type="pres">
      <dgm:prSet presAssocID="{071A2C2F-0137-4A2A-8162-9213D0B642DF}" presName="iconRect" presStyleLbl="node1" presStyleIdx="2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1A175F18-495D-4213-91EC-74645B843C86}" type="pres">
      <dgm:prSet presAssocID="{071A2C2F-0137-4A2A-8162-9213D0B642DF}" presName="spaceRect" presStyleCnt="0"/>
      <dgm:spPr/>
    </dgm:pt>
    <dgm:pt modelId="{DDF75F1F-254A-47F4-BD27-129DA498A760}" type="pres">
      <dgm:prSet presAssocID="{071A2C2F-0137-4A2A-8162-9213D0B642DF}" presName="textRect" presStyleLbl="revTx" presStyleIdx="2" presStyleCnt="6">
        <dgm:presLayoutVars>
          <dgm:chMax val="1"/>
          <dgm:chPref val="1"/>
        </dgm:presLayoutVars>
      </dgm:prSet>
      <dgm:spPr/>
    </dgm:pt>
    <dgm:pt modelId="{5E9D2BFA-2927-42C6-90EB-289A27CEF926}" type="pres">
      <dgm:prSet presAssocID="{172447CB-F793-48BA-8FF6-6C615270F409}" presName="sibTrans" presStyleLbl="sibTrans2D1" presStyleIdx="0" presStyleCnt="0"/>
      <dgm:spPr/>
    </dgm:pt>
    <dgm:pt modelId="{BF5A77D8-8956-48EF-B9D9-B8F495EBE1C1}" type="pres">
      <dgm:prSet presAssocID="{8524A831-B3C5-4EF6-8418-249238ABCBD5}" presName="compNode" presStyleCnt="0"/>
      <dgm:spPr/>
    </dgm:pt>
    <dgm:pt modelId="{283F02F9-AFEF-4AED-B58B-0C050A182A87}" type="pres">
      <dgm:prSet presAssocID="{8524A831-B3C5-4EF6-8418-249238ABCBD5}" presName="iconBgRect" presStyleLbl="bgShp" presStyleIdx="3" presStyleCnt="6"/>
      <dgm:spPr/>
    </dgm:pt>
    <dgm:pt modelId="{A4198047-D85E-40D1-BFDA-B72AAD188DCF}" type="pres">
      <dgm:prSet presAssocID="{8524A831-B3C5-4EF6-8418-249238ABCBD5}" presName="iconRect" presStyleLbl="node1" presStyleIdx="3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phones"/>
        </a:ext>
      </dgm:extLst>
    </dgm:pt>
    <dgm:pt modelId="{718F20F7-6587-472F-B090-61CA85647321}" type="pres">
      <dgm:prSet presAssocID="{8524A831-B3C5-4EF6-8418-249238ABCBD5}" presName="spaceRect" presStyleCnt="0"/>
      <dgm:spPr/>
    </dgm:pt>
    <dgm:pt modelId="{0873C6CF-C974-474E-B1E1-BE56A007B8E1}" type="pres">
      <dgm:prSet presAssocID="{8524A831-B3C5-4EF6-8418-249238ABCBD5}" presName="textRect" presStyleLbl="revTx" presStyleIdx="3" presStyleCnt="6">
        <dgm:presLayoutVars>
          <dgm:chMax val="1"/>
          <dgm:chPref val="1"/>
        </dgm:presLayoutVars>
      </dgm:prSet>
      <dgm:spPr/>
    </dgm:pt>
    <dgm:pt modelId="{576C1AC7-B0E3-4F9D-AC8E-E0338AB293DF}" type="pres">
      <dgm:prSet presAssocID="{6A973831-699B-4EAF-A2FA-F96F0442A430}" presName="sibTrans" presStyleLbl="sibTrans2D1" presStyleIdx="0" presStyleCnt="0"/>
      <dgm:spPr/>
    </dgm:pt>
    <dgm:pt modelId="{42DA40D7-4A8D-4233-99E3-CA601BC27E3D}" type="pres">
      <dgm:prSet presAssocID="{9C8C7F79-9C61-4CC1-B656-19DCD1B6A403}" presName="compNode" presStyleCnt="0"/>
      <dgm:spPr/>
    </dgm:pt>
    <dgm:pt modelId="{5AA3C3C3-A607-4A40-A357-BF505AFCF8B2}" type="pres">
      <dgm:prSet presAssocID="{9C8C7F79-9C61-4CC1-B656-19DCD1B6A403}" presName="iconBgRect" presStyleLbl="bgShp" presStyleIdx="4" presStyleCnt="6"/>
      <dgm:spPr/>
    </dgm:pt>
    <dgm:pt modelId="{AFCA84A8-C84A-4C55-B0D2-FF25DC72A04A}" type="pres">
      <dgm:prSet presAssocID="{9C8C7F79-9C61-4CC1-B656-19DCD1B6A403}" presName="iconRect" presStyleLbl="node1" presStyleIdx="4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8642A0E5-E5E5-40B3-A30A-FE45C39920BD}" type="pres">
      <dgm:prSet presAssocID="{9C8C7F79-9C61-4CC1-B656-19DCD1B6A403}" presName="spaceRect" presStyleCnt="0"/>
      <dgm:spPr/>
    </dgm:pt>
    <dgm:pt modelId="{04ED7072-60D1-498A-880D-AE4F49BD2862}" type="pres">
      <dgm:prSet presAssocID="{9C8C7F79-9C61-4CC1-B656-19DCD1B6A403}" presName="textRect" presStyleLbl="revTx" presStyleIdx="4" presStyleCnt="6">
        <dgm:presLayoutVars>
          <dgm:chMax val="1"/>
          <dgm:chPref val="1"/>
        </dgm:presLayoutVars>
      </dgm:prSet>
      <dgm:spPr/>
    </dgm:pt>
    <dgm:pt modelId="{ADE6F73C-0FDE-4651-9ECB-8F5E0D99EF22}" type="pres">
      <dgm:prSet presAssocID="{AF2B290E-44B8-4575-9B3D-188CE829F8F8}" presName="sibTrans" presStyleLbl="sibTrans2D1" presStyleIdx="0" presStyleCnt="0"/>
      <dgm:spPr/>
    </dgm:pt>
    <dgm:pt modelId="{2A0B5032-7EB6-4D10-AA85-5448EEC40A23}" type="pres">
      <dgm:prSet presAssocID="{1E2E5588-5F87-4E2B-809B-D179F74D1DD0}" presName="compNode" presStyleCnt="0"/>
      <dgm:spPr/>
    </dgm:pt>
    <dgm:pt modelId="{3286FB6B-F3CA-463B-900F-915D2F64659A}" type="pres">
      <dgm:prSet presAssocID="{1E2E5588-5F87-4E2B-809B-D179F74D1DD0}" presName="iconBgRect" presStyleLbl="bgShp" presStyleIdx="5" presStyleCnt="6"/>
      <dgm:spPr/>
    </dgm:pt>
    <dgm:pt modelId="{703AD7BA-F622-48D0-AC7E-E1C2AC4F9FBA}" type="pres">
      <dgm:prSet presAssocID="{1E2E5588-5F87-4E2B-809B-D179F74D1DD0}" presName="iconRect" presStyleLbl="node1" presStyleIdx="5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enn Diagram"/>
        </a:ext>
      </dgm:extLst>
    </dgm:pt>
    <dgm:pt modelId="{C38D5634-4ECF-4C3E-8DFF-CF72B6D8CDFE}" type="pres">
      <dgm:prSet presAssocID="{1E2E5588-5F87-4E2B-809B-D179F74D1DD0}" presName="spaceRect" presStyleCnt="0"/>
      <dgm:spPr/>
    </dgm:pt>
    <dgm:pt modelId="{74E7DDBC-95FE-40A2-AB42-7570BD1C389E}" type="pres">
      <dgm:prSet presAssocID="{1E2E5588-5F87-4E2B-809B-D179F74D1DD0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315AD900-83A3-42CD-89C1-B63B00E02EF5}" type="presOf" srcId="{9C8C7F79-9C61-4CC1-B656-19DCD1B6A403}" destId="{04ED7072-60D1-498A-880D-AE4F49BD2862}" srcOrd="0" destOrd="0" presId="urn:microsoft.com/office/officeart/2018/2/layout/IconCircleList"/>
    <dgm:cxn modelId="{FEDC900B-CFA3-4D7E-AC16-406F7B3D955C}" type="presOf" srcId="{9F260F24-A873-43E2-B7B3-B8A1F5776C54}" destId="{471133C9-6C61-4AB1-A46F-89F8005346DF}" srcOrd="0" destOrd="0" presId="urn:microsoft.com/office/officeart/2018/2/layout/IconCircleList"/>
    <dgm:cxn modelId="{E43C0215-7F86-4E93-B16A-23AF324DFB04}" srcId="{CE273529-DC1C-4552-935D-2727D89B6A66}" destId="{8524A831-B3C5-4EF6-8418-249238ABCBD5}" srcOrd="3" destOrd="0" parTransId="{F32C8DF8-CD4B-40B2-8586-A2BB6AB426A8}" sibTransId="{6A973831-699B-4EAF-A2FA-F96F0442A430}"/>
    <dgm:cxn modelId="{F8A9031D-9C0C-4070-80C0-A86C19FB1B62}" type="presOf" srcId="{6A973831-699B-4EAF-A2FA-F96F0442A430}" destId="{576C1AC7-B0E3-4F9D-AC8E-E0338AB293DF}" srcOrd="0" destOrd="0" presId="urn:microsoft.com/office/officeart/2018/2/layout/IconCircleList"/>
    <dgm:cxn modelId="{30122122-0734-4216-AA4D-F098C0215089}" srcId="{CE273529-DC1C-4552-935D-2727D89B6A66}" destId="{B15E88B1-04E1-4231-BD7C-C1B3585F8AD0}" srcOrd="0" destOrd="0" parTransId="{0928EF33-4BAE-4C01-93D5-D908009D7E56}" sibTransId="{9F260F24-A873-43E2-B7B3-B8A1F5776C54}"/>
    <dgm:cxn modelId="{C1C81E23-A88D-4252-AB5C-FFB211A3C674}" srcId="{CE273529-DC1C-4552-935D-2727D89B6A66}" destId="{9C8C7F79-9C61-4CC1-B656-19DCD1B6A403}" srcOrd="4" destOrd="0" parTransId="{C4BFC121-88F4-468E-A16F-F061EC5DBC67}" sibTransId="{AF2B290E-44B8-4575-9B3D-188CE829F8F8}"/>
    <dgm:cxn modelId="{10EFC52E-08A9-495E-884A-C1307B38139D}" type="presOf" srcId="{AF2B290E-44B8-4575-9B3D-188CE829F8F8}" destId="{ADE6F73C-0FDE-4651-9ECB-8F5E0D99EF22}" srcOrd="0" destOrd="0" presId="urn:microsoft.com/office/officeart/2018/2/layout/IconCircleList"/>
    <dgm:cxn modelId="{412CB336-B351-40F2-B8C8-CC4E3B740B66}" type="presOf" srcId="{B2E9AEB4-A41F-4275-827C-07A92457E525}" destId="{4F53D9B4-7092-4B76-9690-E6D4D4C9AF6B}" srcOrd="0" destOrd="0" presId="urn:microsoft.com/office/officeart/2018/2/layout/IconCircleList"/>
    <dgm:cxn modelId="{6A1F4A44-879C-49CF-B580-EC84D70BBFEA}" type="presOf" srcId="{071A2C2F-0137-4A2A-8162-9213D0B642DF}" destId="{DDF75F1F-254A-47F4-BD27-129DA498A760}" srcOrd="0" destOrd="0" presId="urn:microsoft.com/office/officeart/2018/2/layout/IconCircleList"/>
    <dgm:cxn modelId="{D40D8749-5453-47A3-94AD-F6435EA2C594}" srcId="{CE273529-DC1C-4552-935D-2727D89B6A66}" destId="{1E2E5588-5F87-4E2B-809B-D179F74D1DD0}" srcOrd="5" destOrd="0" parTransId="{C261FCF6-180C-4312-9390-F0DF5980C285}" sibTransId="{A034421F-7BA1-475A-B775-D927029A0E19}"/>
    <dgm:cxn modelId="{B04EFE95-E603-47B1-906C-6FB9E7A64947}" type="presOf" srcId="{5A360B2C-7408-4104-98C5-7E0692891799}" destId="{FDCBD9E3-1592-4E10-AA8B-93E7695984D8}" srcOrd="0" destOrd="0" presId="urn:microsoft.com/office/officeart/2018/2/layout/IconCircleList"/>
    <dgm:cxn modelId="{FEF63DBA-36F0-43F6-A5B0-DC68D3CAB6A1}" type="presOf" srcId="{1E2E5588-5F87-4E2B-809B-D179F74D1DD0}" destId="{74E7DDBC-95FE-40A2-AB42-7570BD1C389E}" srcOrd="0" destOrd="0" presId="urn:microsoft.com/office/officeart/2018/2/layout/IconCircleList"/>
    <dgm:cxn modelId="{56941FBB-1984-473C-8168-67CE6C514E0A}" srcId="{CE273529-DC1C-4552-935D-2727D89B6A66}" destId="{071A2C2F-0137-4A2A-8162-9213D0B642DF}" srcOrd="2" destOrd="0" parTransId="{D83A4918-CBC9-4279-A212-7121C1893EE9}" sibTransId="{172447CB-F793-48BA-8FF6-6C615270F409}"/>
    <dgm:cxn modelId="{C80690C9-959C-4BE8-A367-341A98E4C86D}" type="presOf" srcId="{172447CB-F793-48BA-8FF6-6C615270F409}" destId="{5E9D2BFA-2927-42C6-90EB-289A27CEF926}" srcOrd="0" destOrd="0" presId="urn:microsoft.com/office/officeart/2018/2/layout/IconCircleList"/>
    <dgm:cxn modelId="{6076B2D5-FD81-4164-AB17-E2ACF03C8CD3}" type="presOf" srcId="{B15E88B1-04E1-4231-BD7C-C1B3585F8AD0}" destId="{02224C79-CD1B-48B2-BA50-CACB65485069}" srcOrd="0" destOrd="0" presId="urn:microsoft.com/office/officeart/2018/2/layout/IconCircleList"/>
    <dgm:cxn modelId="{5581C2D8-34F3-4666-B92B-BD4A74886BDA}" type="presOf" srcId="{8524A831-B3C5-4EF6-8418-249238ABCBD5}" destId="{0873C6CF-C974-474E-B1E1-BE56A007B8E1}" srcOrd="0" destOrd="0" presId="urn:microsoft.com/office/officeart/2018/2/layout/IconCircleList"/>
    <dgm:cxn modelId="{017E0ADB-533B-4F4F-9149-C1DA83525C9D}" srcId="{CE273529-DC1C-4552-935D-2727D89B6A66}" destId="{B2E9AEB4-A41F-4275-827C-07A92457E525}" srcOrd="1" destOrd="0" parTransId="{3FB42A21-9095-4E48-B291-59011C857194}" sibTransId="{5A360B2C-7408-4104-98C5-7E0692891799}"/>
    <dgm:cxn modelId="{88E45BDC-BF92-40F2-A829-0EAF8D784CD7}" type="presOf" srcId="{CE273529-DC1C-4552-935D-2727D89B6A66}" destId="{ED89F11F-0D51-4CD0-813D-F1392E7A8E0E}" srcOrd="0" destOrd="0" presId="urn:microsoft.com/office/officeart/2018/2/layout/IconCircleList"/>
    <dgm:cxn modelId="{3F84C609-7549-41C0-8267-1CB55F370F05}" type="presParOf" srcId="{ED89F11F-0D51-4CD0-813D-F1392E7A8E0E}" destId="{A0FE80AD-BAC1-4BEA-9C12-895E9E6582DA}" srcOrd="0" destOrd="0" presId="urn:microsoft.com/office/officeart/2018/2/layout/IconCircleList"/>
    <dgm:cxn modelId="{FEABD912-511C-4828-8ED4-A4859131447A}" type="presParOf" srcId="{A0FE80AD-BAC1-4BEA-9C12-895E9E6582DA}" destId="{5F20BBDF-93E4-4CAC-AD4D-9B8C766A1629}" srcOrd="0" destOrd="0" presId="urn:microsoft.com/office/officeart/2018/2/layout/IconCircleList"/>
    <dgm:cxn modelId="{0A1140B2-A501-4A43-B379-25FB46750B0D}" type="presParOf" srcId="{5F20BBDF-93E4-4CAC-AD4D-9B8C766A1629}" destId="{C1BA748E-4F93-4CB5-BDD6-3CA67284CE7F}" srcOrd="0" destOrd="0" presId="urn:microsoft.com/office/officeart/2018/2/layout/IconCircleList"/>
    <dgm:cxn modelId="{979EB0D6-5E98-4676-B97E-A48DC0933D9D}" type="presParOf" srcId="{5F20BBDF-93E4-4CAC-AD4D-9B8C766A1629}" destId="{63185848-E97A-4B73-BF8B-1F6F6D130221}" srcOrd="1" destOrd="0" presId="urn:microsoft.com/office/officeart/2018/2/layout/IconCircleList"/>
    <dgm:cxn modelId="{28AF2C1F-63BC-452D-85AD-9A3DC6A724DC}" type="presParOf" srcId="{5F20BBDF-93E4-4CAC-AD4D-9B8C766A1629}" destId="{79566042-9C89-4594-8769-8019CF2A54B6}" srcOrd="2" destOrd="0" presId="urn:microsoft.com/office/officeart/2018/2/layout/IconCircleList"/>
    <dgm:cxn modelId="{6B29742B-2912-4C9A-BB2D-565D2875893C}" type="presParOf" srcId="{5F20BBDF-93E4-4CAC-AD4D-9B8C766A1629}" destId="{02224C79-CD1B-48B2-BA50-CACB65485069}" srcOrd="3" destOrd="0" presId="urn:microsoft.com/office/officeart/2018/2/layout/IconCircleList"/>
    <dgm:cxn modelId="{EC565D98-86BD-4F5B-B8F8-C7257B76E3D7}" type="presParOf" srcId="{A0FE80AD-BAC1-4BEA-9C12-895E9E6582DA}" destId="{471133C9-6C61-4AB1-A46F-89F8005346DF}" srcOrd="1" destOrd="0" presId="urn:microsoft.com/office/officeart/2018/2/layout/IconCircleList"/>
    <dgm:cxn modelId="{ECA227EB-C973-4B10-B43D-9BA4FB2DD9AC}" type="presParOf" srcId="{A0FE80AD-BAC1-4BEA-9C12-895E9E6582DA}" destId="{2DD7E59E-F203-4A17-98BE-CDBBB8996C8E}" srcOrd="2" destOrd="0" presId="urn:microsoft.com/office/officeart/2018/2/layout/IconCircleList"/>
    <dgm:cxn modelId="{7F2320F4-1DC1-4038-8CCA-01DEF0356D42}" type="presParOf" srcId="{2DD7E59E-F203-4A17-98BE-CDBBB8996C8E}" destId="{D0363AD6-D67A-436D-927E-2F90AB3AA092}" srcOrd="0" destOrd="0" presId="urn:microsoft.com/office/officeart/2018/2/layout/IconCircleList"/>
    <dgm:cxn modelId="{089D4A95-8F61-423C-8FFA-06427D264F86}" type="presParOf" srcId="{2DD7E59E-F203-4A17-98BE-CDBBB8996C8E}" destId="{0F757E29-14FF-4212-8D4A-36254596BF9D}" srcOrd="1" destOrd="0" presId="urn:microsoft.com/office/officeart/2018/2/layout/IconCircleList"/>
    <dgm:cxn modelId="{1DDB4E6F-ECEB-4D04-BE32-C9BFE1321D1A}" type="presParOf" srcId="{2DD7E59E-F203-4A17-98BE-CDBBB8996C8E}" destId="{07BB48DF-121B-4C23-8B51-9F3922E4F7CB}" srcOrd="2" destOrd="0" presId="urn:microsoft.com/office/officeart/2018/2/layout/IconCircleList"/>
    <dgm:cxn modelId="{E94C83D7-CAAC-48C6-A3AF-4B3C56656BFF}" type="presParOf" srcId="{2DD7E59E-F203-4A17-98BE-CDBBB8996C8E}" destId="{4F53D9B4-7092-4B76-9690-E6D4D4C9AF6B}" srcOrd="3" destOrd="0" presId="urn:microsoft.com/office/officeart/2018/2/layout/IconCircleList"/>
    <dgm:cxn modelId="{39644648-8BBF-42EB-BD77-592000687B39}" type="presParOf" srcId="{A0FE80AD-BAC1-4BEA-9C12-895E9E6582DA}" destId="{FDCBD9E3-1592-4E10-AA8B-93E7695984D8}" srcOrd="3" destOrd="0" presId="urn:microsoft.com/office/officeart/2018/2/layout/IconCircleList"/>
    <dgm:cxn modelId="{6B7D56A0-2893-4F14-B59D-F405EA88A644}" type="presParOf" srcId="{A0FE80AD-BAC1-4BEA-9C12-895E9E6582DA}" destId="{84C74A99-E142-42C0-9845-A417FD8E9383}" srcOrd="4" destOrd="0" presId="urn:microsoft.com/office/officeart/2018/2/layout/IconCircleList"/>
    <dgm:cxn modelId="{E1D916C2-9F0A-44DD-947F-AEB512E5D33E}" type="presParOf" srcId="{84C74A99-E142-42C0-9845-A417FD8E9383}" destId="{09CCA915-056A-4013-B18B-4E4FF76C3FA1}" srcOrd="0" destOrd="0" presId="urn:microsoft.com/office/officeart/2018/2/layout/IconCircleList"/>
    <dgm:cxn modelId="{94C83CB7-AB5B-404D-A472-71CE1C1BE92A}" type="presParOf" srcId="{84C74A99-E142-42C0-9845-A417FD8E9383}" destId="{EB3FB0D8-A2AC-496C-9319-92423D000B18}" srcOrd="1" destOrd="0" presId="urn:microsoft.com/office/officeart/2018/2/layout/IconCircleList"/>
    <dgm:cxn modelId="{6B4088BF-4227-40B2-B7F8-58B4C11F6601}" type="presParOf" srcId="{84C74A99-E142-42C0-9845-A417FD8E9383}" destId="{1A175F18-495D-4213-91EC-74645B843C86}" srcOrd="2" destOrd="0" presId="urn:microsoft.com/office/officeart/2018/2/layout/IconCircleList"/>
    <dgm:cxn modelId="{FC9305FE-8E00-4EE7-9CB1-4CF0FC7DD22E}" type="presParOf" srcId="{84C74A99-E142-42C0-9845-A417FD8E9383}" destId="{DDF75F1F-254A-47F4-BD27-129DA498A760}" srcOrd="3" destOrd="0" presId="urn:microsoft.com/office/officeart/2018/2/layout/IconCircleList"/>
    <dgm:cxn modelId="{2D8D550F-0D9C-44C8-BF42-91C9E3BDD80B}" type="presParOf" srcId="{A0FE80AD-BAC1-4BEA-9C12-895E9E6582DA}" destId="{5E9D2BFA-2927-42C6-90EB-289A27CEF926}" srcOrd="5" destOrd="0" presId="urn:microsoft.com/office/officeart/2018/2/layout/IconCircleList"/>
    <dgm:cxn modelId="{9C573C5C-0153-4572-91DC-C60AA3929AE7}" type="presParOf" srcId="{A0FE80AD-BAC1-4BEA-9C12-895E9E6582DA}" destId="{BF5A77D8-8956-48EF-B9D9-B8F495EBE1C1}" srcOrd="6" destOrd="0" presId="urn:microsoft.com/office/officeart/2018/2/layout/IconCircleList"/>
    <dgm:cxn modelId="{C618CDFB-F9CA-4383-8326-8EBF4CC8A2D1}" type="presParOf" srcId="{BF5A77D8-8956-48EF-B9D9-B8F495EBE1C1}" destId="{283F02F9-AFEF-4AED-B58B-0C050A182A87}" srcOrd="0" destOrd="0" presId="urn:microsoft.com/office/officeart/2018/2/layout/IconCircleList"/>
    <dgm:cxn modelId="{3130B33D-B8AC-4B22-AB0E-FF57D9A8C885}" type="presParOf" srcId="{BF5A77D8-8956-48EF-B9D9-B8F495EBE1C1}" destId="{A4198047-D85E-40D1-BFDA-B72AAD188DCF}" srcOrd="1" destOrd="0" presId="urn:microsoft.com/office/officeart/2018/2/layout/IconCircleList"/>
    <dgm:cxn modelId="{0FADB983-A438-4D91-9D35-2356932FD6F5}" type="presParOf" srcId="{BF5A77D8-8956-48EF-B9D9-B8F495EBE1C1}" destId="{718F20F7-6587-472F-B090-61CA85647321}" srcOrd="2" destOrd="0" presId="urn:microsoft.com/office/officeart/2018/2/layout/IconCircleList"/>
    <dgm:cxn modelId="{0B15E9E3-6CB8-47AC-BAD5-BACC3E739D07}" type="presParOf" srcId="{BF5A77D8-8956-48EF-B9D9-B8F495EBE1C1}" destId="{0873C6CF-C974-474E-B1E1-BE56A007B8E1}" srcOrd="3" destOrd="0" presId="urn:microsoft.com/office/officeart/2018/2/layout/IconCircleList"/>
    <dgm:cxn modelId="{B8109875-51C7-4A03-9EAF-FE30C832A82D}" type="presParOf" srcId="{A0FE80AD-BAC1-4BEA-9C12-895E9E6582DA}" destId="{576C1AC7-B0E3-4F9D-AC8E-E0338AB293DF}" srcOrd="7" destOrd="0" presId="urn:microsoft.com/office/officeart/2018/2/layout/IconCircleList"/>
    <dgm:cxn modelId="{22F5C1A0-CD9A-4B3E-8ADE-AFC115C4FDCB}" type="presParOf" srcId="{A0FE80AD-BAC1-4BEA-9C12-895E9E6582DA}" destId="{42DA40D7-4A8D-4233-99E3-CA601BC27E3D}" srcOrd="8" destOrd="0" presId="urn:microsoft.com/office/officeart/2018/2/layout/IconCircleList"/>
    <dgm:cxn modelId="{8A9CCAC8-14CF-4C91-BB6C-4CF2BC6A70B6}" type="presParOf" srcId="{42DA40D7-4A8D-4233-99E3-CA601BC27E3D}" destId="{5AA3C3C3-A607-4A40-A357-BF505AFCF8B2}" srcOrd="0" destOrd="0" presId="urn:microsoft.com/office/officeart/2018/2/layout/IconCircleList"/>
    <dgm:cxn modelId="{163FA9DF-9101-4130-A518-BF87BAC908F3}" type="presParOf" srcId="{42DA40D7-4A8D-4233-99E3-CA601BC27E3D}" destId="{AFCA84A8-C84A-4C55-B0D2-FF25DC72A04A}" srcOrd="1" destOrd="0" presId="urn:microsoft.com/office/officeart/2018/2/layout/IconCircleList"/>
    <dgm:cxn modelId="{3758C59A-E02E-4FF3-BC5D-C436AB7B56E2}" type="presParOf" srcId="{42DA40D7-4A8D-4233-99E3-CA601BC27E3D}" destId="{8642A0E5-E5E5-40B3-A30A-FE45C39920BD}" srcOrd="2" destOrd="0" presId="urn:microsoft.com/office/officeart/2018/2/layout/IconCircleList"/>
    <dgm:cxn modelId="{39095AF8-91AC-4787-ACE7-45CD1EAB7990}" type="presParOf" srcId="{42DA40D7-4A8D-4233-99E3-CA601BC27E3D}" destId="{04ED7072-60D1-498A-880D-AE4F49BD2862}" srcOrd="3" destOrd="0" presId="urn:microsoft.com/office/officeart/2018/2/layout/IconCircleList"/>
    <dgm:cxn modelId="{E2386131-7EB9-4048-9B15-777A1638A268}" type="presParOf" srcId="{A0FE80AD-BAC1-4BEA-9C12-895E9E6582DA}" destId="{ADE6F73C-0FDE-4651-9ECB-8F5E0D99EF22}" srcOrd="9" destOrd="0" presId="urn:microsoft.com/office/officeart/2018/2/layout/IconCircleList"/>
    <dgm:cxn modelId="{AB4D7826-F669-4347-8AD9-C19F5EFF7DA0}" type="presParOf" srcId="{A0FE80AD-BAC1-4BEA-9C12-895E9E6582DA}" destId="{2A0B5032-7EB6-4D10-AA85-5448EEC40A23}" srcOrd="10" destOrd="0" presId="urn:microsoft.com/office/officeart/2018/2/layout/IconCircleList"/>
    <dgm:cxn modelId="{949D2780-1F93-4E7E-A73D-78AEE6C81356}" type="presParOf" srcId="{2A0B5032-7EB6-4D10-AA85-5448EEC40A23}" destId="{3286FB6B-F3CA-463B-900F-915D2F64659A}" srcOrd="0" destOrd="0" presId="urn:microsoft.com/office/officeart/2018/2/layout/IconCircleList"/>
    <dgm:cxn modelId="{C1F52E27-85EC-48AA-93E7-35FCA5D2FCC3}" type="presParOf" srcId="{2A0B5032-7EB6-4D10-AA85-5448EEC40A23}" destId="{703AD7BA-F622-48D0-AC7E-E1C2AC4F9FBA}" srcOrd="1" destOrd="0" presId="urn:microsoft.com/office/officeart/2018/2/layout/IconCircleList"/>
    <dgm:cxn modelId="{0CAFD5C8-9FC9-4D41-852C-F82358F8CBA0}" type="presParOf" srcId="{2A0B5032-7EB6-4D10-AA85-5448EEC40A23}" destId="{C38D5634-4ECF-4C3E-8DFF-CF72B6D8CDFE}" srcOrd="2" destOrd="0" presId="urn:microsoft.com/office/officeart/2018/2/layout/IconCircleList"/>
    <dgm:cxn modelId="{6B212D06-2A85-467D-9D11-D95790397C32}" type="presParOf" srcId="{2A0B5032-7EB6-4D10-AA85-5448EEC40A23}" destId="{74E7DDBC-95FE-40A2-AB42-7570BD1C389E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BBB076-96FD-42B0-BB04-8802B03DB24E}" type="doc">
      <dgm:prSet loTypeId="urn:microsoft.com/office/officeart/2018/2/layout/IconVerticalSolidList" loCatId="icon" qsTypeId="urn:microsoft.com/office/officeart/2005/8/quickstyle/simple1#7" qsCatId="simple" csTypeId="urn:microsoft.com/office/officeart/2005/8/colors/accent1_2#5" csCatId="accent1" phldr="1"/>
      <dgm:spPr/>
      <dgm:t>
        <a:bodyPr/>
        <a:lstStyle/>
        <a:p>
          <a:endParaRPr lang="en-US"/>
        </a:p>
      </dgm:t>
    </dgm:pt>
    <dgm:pt modelId="{49430096-650E-479F-993A-510D8772536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Gratitude list each day</a:t>
          </a:r>
        </a:p>
      </dgm:t>
    </dgm:pt>
    <dgm:pt modelId="{C679438D-2232-4256-A170-B5108B835123}" type="parTrans" cxnId="{F1816DD2-B010-42AE-A855-DBC69409E333}">
      <dgm:prSet/>
      <dgm:spPr/>
      <dgm:t>
        <a:bodyPr/>
        <a:lstStyle/>
        <a:p>
          <a:endParaRPr lang="en-US"/>
        </a:p>
      </dgm:t>
    </dgm:pt>
    <dgm:pt modelId="{96036898-BE12-43FC-B3BA-5763908DAFC8}" type="sibTrans" cxnId="{F1816DD2-B010-42AE-A855-DBC69409E333}">
      <dgm:prSet/>
      <dgm:spPr/>
      <dgm:t>
        <a:bodyPr/>
        <a:lstStyle/>
        <a:p>
          <a:endParaRPr lang="en-US"/>
        </a:p>
      </dgm:t>
    </dgm:pt>
    <dgm:pt modelId="{7BEEDF57-F594-474C-869F-940DC90CA23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Employ Laughter – YouTube/Netflix</a:t>
          </a:r>
        </a:p>
      </dgm:t>
    </dgm:pt>
    <dgm:pt modelId="{CDD6FC1F-8469-4001-8B62-BD33867304D2}" type="parTrans" cxnId="{CE6A7809-DD7B-4A78-88E4-D1A4963742CB}">
      <dgm:prSet/>
      <dgm:spPr/>
      <dgm:t>
        <a:bodyPr/>
        <a:lstStyle/>
        <a:p>
          <a:endParaRPr lang="en-US"/>
        </a:p>
      </dgm:t>
    </dgm:pt>
    <dgm:pt modelId="{359F62E8-CDBF-491F-B620-319FB85EED67}" type="sibTrans" cxnId="{CE6A7809-DD7B-4A78-88E4-D1A4963742CB}">
      <dgm:prSet/>
      <dgm:spPr/>
      <dgm:t>
        <a:bodyPr/>
        <a:lstStyle/>
        <a:p>
          <a:endParaRPr lang="en-US"/>
        </a:p>
      </dgm:t>
    </dgm:pt>
    <dgm:pt modelId="{D3D19A14-57B0-42C1-8D0E-AD3AF583EE9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Quiet prayer/meditation time</a:t>
          </a:r>
        </a:p>
      </dgm:t>
    </dgm:pt>
    <dgm:pt modelId="{296EEA0A-8510-4E29-8B5E-A5D6387B04DB}" type="parTrans" cxnId="{8F3A9862-49D6-40E0-9926-D3B6ED5A45B0}">
      <dgm:prSet/>
      <dgm:spPr/>
      <dgm:t>
        <a:bodyPr/>
        <a:lstStyle/>
        <a:p>
          <a:endParaRPr lang="en-US"/>
        </a:p>
      </dgm:t>
    </dgm:pt>
    <dgm:pt modelId="{CA3D233E-64C7-4ABB-A7E2-5317D5F9A9C8}" type="sibTrans" cxnId="{8F3A9862-49D6-40E0-9926-D3B6ED5A45B0}">
      <dgm:prSet/>
      <dgm:spPr/>
      <dgm:t>
        <a:bodyPr/>
        <a:lstStyle/>
        <a:p>
          <a:endParaRPr lang="en-US"/>
        </a:p>
      </dgm:t>
    </dgm:pt>
    <dgm:pt modelId="{17E6141A-C525-4EB0-B23E-EAAD2D1C451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Monitor time on social media Ex. - “BitchBook”</a:t>
          </a:r>
        </a:p>
      </dgm:t>
    </dgm:pt>
    <dgm:pt modelId="{5D2B6663-EA75-4D69-B16B-1C6FEFBEC03A}" type="parTrans" cxnId="{0DCD64FA-F20A-422C-8B60-AE6774BAFBF7}">
      <dgm:prSet/>
      <dgm:spPr/>
      <dgm:t>
        <a:bodyPr/>
        <a:lstStyle/>
        <a:p>
          <a:endParaRPr lang="en-US"/>
        </a:p>
      </dgm:t>
    </dgm:pt>
    <dgm:pt modelId="{0046B93D-D38E-4A7B-BF41-2907C43F12BA}" type="sibTrans" cxnId="{0DCD64FA-F20A-422C-8B60-AE6774BAFBF7}">
      <dgm:prSet/>
      <dgm:spPr/>
      <dgm:t>
        <a:bodyPr/>
        <a:lstStyle/>
        <a:p>
          <a:endParaRPr lang="en-US"/>
        </a:p>
      </dgm:t>
    </dgm:pt>
    <dgm:pt modelId="{F8D9B432-3AE9-4D07-B541-BC4A62CA05A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Read/Listen to books/biographies Ex. - Today’s event</a:t>
          </a:r>
        </a:p>
      </dgm:t>
    </dgm:pt>
    <dgm:pt modelId="{C44594F4-513F-42F5-88B1-BF61611F674D}" type="parTrans" cxnId="{98382631-079B-4178-BCC9-E8CE4A7DF1FF}">
      <dgm:prSet/>
      <dgm:spPr/>
      <dgm:t>
        <a:bodyPr/>
        <a:lstStyle/>
        <a:p>
          <a:endParaRPr lang="en-US"/>
        </a:p>
      </dgm:t>
    </dgm:pt>
    <dgm:pt modelId="{8B4C16BF-ECF3-4CC3-AB8D-13C46BE2492D}" type="sibTrans" cxnId="{98382631-079B-4178-BCC9-E8CE4A7DF1FF}">
      <dgm:prSet/>
      <dgm:spPr/>
      <dgm:t>
        <a:bodyPr/>
        <a:lstStyle/>
        <a:p>
          <a:endParaRPr lang="en-US"/>
        </a:p>
      </dgm:t>
    </dgm:pt>
    <dgm:pt modelId="{68E38153-FBE7-435A-B957-A432C802D38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Music – perfect pattern interrupt</a:t>
          </a:r>
        </a:p>
      </dgm:t>
    </dgm:pt>
    <dgm:pt modelId="{59620DBD-7E80-4B6D-A0C8-FE207011491A}" type="parTrans" cxnId="{B9AA0371-1FDB-45D6-B819-2D5EFCDD35C6}">
      <dgm:prSet/>
      <dgm:spPr/>
      <dgm:t>
        <a:bodyPr/>
        <a:lstStyle/>
        <a:p>
          <a:endParaRPr lang="en-US"/>
        </a:p>
      </dgm:t>
    </dgm:pt>
    <dgm:pt modelId="{C93A2F33-32B4-463B-BB62-8FF4ABDC6296}" type="sibTrans" cxnId="{B9AA0371-1FDB-45D6-B819-2D5EFCDD35C6}">
      <dgm:prSet/>
      <dgm:spPr/>
      <dgm:t>
        <a:bodyPr/>
        <a:lstStyle/>
        <a:p>
          <a:endParaRPr lang="en-US"/>
        </a:p>
      </dgm:t>
    </dgm:pt>
    <dgm:pt modelId="{353D5823-C8DD-453A-939A-E62BABC0D30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Movement – health is wealth</a:t>
          </a:r>
        </a:p>
      </dgm:t>
    </dgm:pt>
    <dgm:pt modelId="{496CCB45-E336-4702-AD23-C040EB988468}" type="parTrans" cxnId="{BD19E3DA-C89E-4412-BCF7-B8C8CCBA96E3}">
      <dgm:prSet/>
      <dgm:spPr/>
      <dgm:t>
        <a:bodyPr/>
        <a:lstStyle/>
        <a:p>
          <a:endParaRPr lang="en-US"/>
        </a:p>
      </dgm:t>
    </dgm:pt>
    <dgm:pt modelId="{DA9355F3-D664-405F-BE8A-A10CFC177DFF}" type="sibTrans" cxnId="{BD19E3DA-C89E-4412-BCF7-B8C8CCBA96E3}">
      <dgm:prSet/>
      <dgm:spPr/>
      <dgm:t>
        <a:bodyPr/>
        <a:lstStyle/>
        <a:p>
          <a:endParaRPr lang="en-US"/>
        </a:p>
      </dgm:t>
    </dgm:pt>
    <dgm:pt modelId="{05F7329A-3C7B-4786-8FF3-2B8DB4FFA40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Get out into nature Ex. – Lake Michigan</a:t>
          </a:r>
        </a:p>
      </dgm:t>
    </dgm:pt>
    <dgm:pt modelId="{DE05C1C4-46EE-4C47-AB56-E5CD8E990969}" type="parTrans" cxnId="{63DDC887-ABD0-422F-8F36-ABB99F497A7B}">
      <dgm:prSet/>
      <dgm:spPr/>
      <dgm:t>
        <a:bodyPr/>
        <a:lstStyle/>
        <a:p>
          <a:endParaRPr lang="en-US"/>
        </a:p>
      </dgm:t>
    </dgm:pt>
    <dgm:pt modelId="{F32407C7-F04C-469F-9401-76609C794959}" type="sibTrans" cxnId="{63DDC887-ABD0-422F-8F36-ABB99F497A7B}">
      <dgm:prSet/>
      <dgm:spPr/>
      <dgm:t>
        <a:bodyPr/>
        <a:lstStyle/>
        <a:p>
          <a:endParaRPr lang="en-US"/>
        </a:p>
      </dgm:t>
    </dgm:pt>
    <dgm:pt modelId="{A60CF370-9E13-4951-8D1F-2E57A51C21DA}" type="pres">
      <dgm:prSet presAssocID="{58BBB076-96FD-42B0-BB04-8802B03DB24E}" presName="root" presStyleCnt="0">
        <dgm:presLayoutVars>
          <dgm:dir/>
          <dgm:resizeHandles val="exact"/>
        </dgm:presLayoutVars>
      </dgm:prSet>
      <dgm:spPr/>
    </dgm:pt>
    <dgm:pt modelId="{665A2355-ECAA-4193-9DCE-8FDD7D01C966}" type="pres">
      <dgm:prSet presAssocID="{49430096-650E-479F-993A-510D87725360}" presName="compNode" presStyleCnt="0"/>
      <dgm:spPr/>
    </dgm:pt>
    <dgm:pt modelId="{0F5D18C4-8FE7-4BF4-8B25-064303A66EED}" type="pres">
      <dgm:prSet presAssocID="{49430096-650E-479F-993A-510D87725360}" presName="bgRect" presStyleLbl="bgShp" presStyleIdx="0" presStyleCnt="8"/>
      <dgm:spPr/>
    </dgm:pt>
    <dgm:pt modelId="{32F54052-7435-4B2A-BF66-7B81CF474BCA}" type="pres">
      <dgm:prSet presAssocID="{49430096-650E-479F-993A-510D87725360}" presName="iconRect" presStyleLbl="node1" presStyleIdx="0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rt"/>
        </a:ext>
      </dgm:extLst>
    </dgm:pt>
    <dgm:pt modelId="{85E97CDB-F0D8-424F-88D1-98AF99A7E577}" type="pres">
      <dgm:prSet presAssocID="{49430096-650E-479F-993A-510D87725360}" presName="spaceRect" presStyleCnt="0"/>
      <dgm:spPr/>
    </dgm:pt>
    <dgm:pt modelId="{267BE031-468B-4EA6-870B-A5215D9021CA}" type="pres">
      <dgm:prSet presAssocID="{49430096-650E-479F-993A-510D87725360}" presName="parTx" presStyleLbl="revTx" presStyleIdx="0" presStyleCnt="8">
        <dgm:presLayoutVars>
          <dgm:chMax val="0"/>
          <dgm:chPref val="0"/>
        </dgm:presLayoutVars>
      </dgm:prSet>
      <dgm:spPr/>
    </dgm:pt>
    <dgm:pt modelId="{4A68E4B4-48D5-42E3-B357-403A0E03551F}" type="pres">
      <dgm:prSet presAssocID="{96036898-BE12-43FC-B3BA-5763908DAFC8}" presName="sibTrans" presStyleCnt="0"/>
      <dgm:spPr/>
    </dgm:pt>
    <dgm:pt modelId="{0B35EB64-36F8-46AE-A31E-9FA47658F3D4}" type="pres">
      <dgm:prSet presAssocID="{7BEEDF57-F594-474C-869F-940DC90CA239}" presName="compNode" presStyleCnt="0"/>
      <dgm:spPr/>
    </dgm:pt>
    <dgm:pt modelId="{1F9DC04C-B768-4F73-B78A-BBA80BF7D69B}" type="pres">
      <dgm:prSet presAssocID="{7BEEDF57-F594-474C-869F-940DC90CA239}" presName="bgRect" presStyleLbl="bgShp" presStyleIdx="1" presStyleCnt="8"/>
      <dgm:spPr/>
    </dgm:pt>
    <dgm:pt modelId="{BE122481-91B0-4AE8-9037-ABB7FC645C7F}" type="pres">
      <dgm:prSet presAssocID="{7BEEDF57-F594-474C-869F-940DC90CA239}" presName="iconRect" presStyleLbl="node1" presStyleIdx="1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ilm reel"/>
        </a:ext>
      </dgm:extLst>
    </dgm:pt>
    <dgm:pt modelId="{67310F2E-4960-46B7-AD39-A107482B88E1}" type="pres">
      <dgm:prSet presAssocID="{7BEEDF57-F594-474C-869F-940DC90CA239}" presName="spaceRect" presStyleCnt="0"/>
      <dgm:spPr/>
    </dgm:pt>
    <dgm:pt modelId="{2860EADD-160B-4F89-9C1B-EDB6539995B1}" type="pres">
      <dgm:prSet presAssocID="{7BEEDF57-F594-474C-869F-940DC90CA239}" presName="parTx" presStyleLbl="revTx" presStyleIdx="1" presStyleCnt="8">
        <dgm:presLayoutVars>
          <dgm:chMax val="0"/>
          <dgm:chPref val="0"/>
        </dgm:presLayoutVars>
      </dgm:prSet>
      <dgm:spPr/>
    </dgm:pt>
    <dgm:pt modelId="{2233D8C7-099D-4183-B903-FFF144DA61D2}" type="pres">
      <dgm:prSet presAssocID="{359F62E8-CDBF-491F-B620-319FB85EED67}" presName="sibTrans" presStyleCnt="0"/>
      <dgm:spPr/>
    </dgm:pt>
    <dgm:pt modelId="{A683A353-4468-440B-9C91-5FCC7A58A65E}" type="pres">
      <dgm:prSet presAssocID="{D3D19A14-57B0-42C1-8D0E-AD3AF583EE91}" presName="compNode" presStyleCnt="0"/>
      <dgm:spPr/>
    </dgm:pt>
    <dgm:pt modelId="{B73CA54A-1905-4A13-B1DF-53A38EDD68B6}" type="pres">
      <dgm:prSet presAssocID="{D3D19A14-57B0-42C1-8D0E-AD3AF583EE91}" presName="bgRect" presStyleLbl="bgShp" presStyleIdx="2" presStyleCnt="8"/>
      <dgm:spPr/>
    </dgm:pt>
    <dgm:pt modelId="{F4D5BAB0-E0C1-4873-9273-B7880A72A138}" type="pres">
      <dgm:prSet presAssocID="{D3D19A14-57B0-42C1-8D0E-AD3AF583EE91}" presName="iconRect" presStyleLbl="node1" presStyleIdx="2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64CD39BB-7402-4D5C-9B08-8C7D4FD6A10E}" type="pres">
      <dgm:prSet presAssocID="{D3D19A14-57B0-42C1-8D0E-AD3AF583EE91}" presName="spaceRect" presStyleCnt="0"/>
      <dgm:spPr/>
    </dgm:pt>
    <dgm:pt modelId="{A6A80DB9-428F-4C22-89E5-36B710AD1C77}" type="pres">
      <dgm:prSet presAssocID="{D3D19A14-57B0-42C1-8D0E-AD3AF583EE91}" presName="parTx" presStyleLbl="revTx" presStyleIdx="2" presStyleCnt="8">
        <dgm:presLayoutVars>
          <dgm:chMax val="0"/>
          <dgm:chPref val="0"/>
        </dgm:presLayoutVars>
      </dgm:prSet>
      <dgm:spPr/>
    </dgm:pt>
    <dgm:pt modelId="{B89B6243-1604-482B-952F-8DA96217F2F1}" type="pres">
      <dgm:prSet presAssocID="{CA3D233E-64C7-4ABB-A7E2-5317D5F9A9C8}" presName="sibTrans" presStyleCnt="0"/>
      <dgm:spPr/>
    </dgm:pt>
    <dgm:pt modelId="{C570D49B-98A3-472D-86E2-4F2A0355316E}" type="pres">
      <dgm:prSet presAssocID="{17E6141A-C525-4EB0-B23E-EAAD2D1C451D}" presName="compNode" presStyleCnt="0"/>
      <dgm:spPr/>
    </dgm:pt>
    <dgm:pt modelId="{4D9BBE0D-5621-4179-9F6D-CC9742E5EBCE}" type="pres">
      <dgm:prSet presAssocID="{17E6141A-C525-4EB0-B23E-EAAD2D1C451D}" presName="bgRect" presStyleLbl="bgShp" presStyleIdx="3" presStyleCnt="8"/>
      <dgm:spPr/>
    </dgm:pt>
    <dgm:pt modelId="{D88437E4-DC5A-4E7C-9A3F-CFD698558BB7}" type="pres">
      <dgm:prSet presAssocID="{17E6141A-C525-4EB0-B23E-EAAD2D1C451D}" presName="iconRect" presStyleLbl="node1" presStyleIdx="3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levision"/>
        </a:ext>
      </dgm:extLst>
    </dgm:pt>
    <dgm:pt modelId="{FF5307D5-1DE5-4311-A6F6-65EE2AA6B3B4}" type="pres">
      <dgm:prSet presAssocID="{17E6141A-C525-4EB0-B23E-EAAD2D1C451D}" presName="spaceRect" presStyleCnt="0"/>
      <dgm:spPr/>
    </dgm:pt>
    <dgm:pt modelId="{CE4B6D7E-72C5-48F8-A88D-98389DF24849}" type="pres">
      <dgm:prSet presAssocID="{17E6141A-C525-4EB0-B23E-EAAD2D1C451D}" presName="parTx" presStyleLbl="revTx" presStyleIdx="3" presStyleCnt="8">
        <dgm:presLayoutVars>
          <dgm:chMax val="0"/>
          <dgm:chPref val="0"/>
        </dgm:presLayoutVars>
      </dgm:prSet>
      <dgm:spPr/>
    </dgm:pt>
    <dgm:pt modelId="{DCA2AA6C-10F1-43C7-BD26-2E47E4808917}" type="pres">
      <dgm:prSet presAssocID="{0046B93D-D38E-4A7B-BF41-2907C43F12BA}" presName="sibTrans" presStyleCnt="0"/>
      <dgm:spPr/>
    </dgm:pt>
    <dgm:pt modelId="{0F72397D-301E-4704-88FC-589E85B2C6D4}" type="pres">
      <dgm:prSet presAssocID="{F8D9B432-3AE9-4D07-B541-BC4A62CA05AD}" presName="compNode" presStyleCnt="0"/>
      <dgm:spPr/>
    </dgm:pt>
    <dgm:pt modelId="{220CCA50-E247-4BB0-8162-3E1E4DCE9D57}" type="pres">
      <dgm:prSet presAssocID="{F8D9B432-3AE9-4D07-B541-BC4A62CA05AD}" presName="bgRect" presStyleLbl="bgShp" presStyleIdx="4" presStyleCnt="8"/>
      <dgm:spPr/>
    </dgm:pt>
    <dgm:pt modelId="{1CE78911-2542-4E5F-A2B4-EA0BA01D51DD}" type="pres">
      <dgm:prSet presAssocID="{F8D9B432-3AE9-4D07-B541-BC4A62CA05AD}" presName="iconRect" presStyleLbl="node1" presStyleIdx="4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F806CF92-ED37-4B2B-80EB-1A977E054CFB}" type="pres">
      <dgm:prSet presAssocID="{F8D9B432-3AE9-4D07-B541-BC4A62CA05AD}" presName="spaceRect" presStyleCnt="0"/>
      <dgm:spPr/>
    </dgm:pt>
    <dgm:pt modelId="{7938B12F-347B-4E8B-B6E6-A480871BCEF2}" type="pres">
      <dgm:prSet presAssocID="{F8D9B432-3AE9-4D07-B541-BC4A62CA05AD}" presName="parTx" presStyleLbl="revTx" presStyleIdx="4" presStyleCnt="8">
        <dgm:presLayoutVars>
          <dgm:chMax val="0"/>
          <dgm:chPref val="0"/>
        </dgm:presLayoutVars>
      </dgm:prSet>
      <dgm:spPr/>
    </dgm:pt>
    <dgm:pt modelId="{01586F42-181C-421A-BEBB-63F48753DA18}" type="pres">
      <dgm:prSet presAssocID="{8B4C16BF-ECF3-4CC3-AB8D-13C46BE2492D}" presName="sibTrans" presStyleCnt="0"/>
      <dgm:spPr/>
    </dgm:pt>
    <dgm:pt modelId="{2AE0F6CA-0A3C-42B9-B2B5-47C47907E5C4}" type="pres">
      <dgm:prSet presAssocID="{68E38153-FBE7-435A-B957-A432C802D385}" presName="compNode" presStyleCnt="0"/>
      <dgm:spPr/>
    </dgm:pt>
    <dgm:pt modelId="{325E40DC-56FE-450F-B740-25DCF616C2F4}" type="pres">
      <dgm:prSet presAssocID="{68E38153-FBE7-435A-B957-A432C802D385}" presName="bgRect" presStyleLbl="bgShp" presStyleIdx="5" presStyleCnt="8"/>
      <dgm:spPr/>
    </dgm:pt>
    <dgm:pt modelId="{C5E97C7B-26DC-4163-8EF6-8C4789D37A22}" type="pres">
      <dgm:prSet presAssocID="{68E38153-FBE7-435A-B957-A432C802D385}" presName="iconRect" presStyleLbl="node1" presStyleIdx="5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sic"/>
        </a:ext>
      </dgm:extLst>
    </dgm:pt>
    <dgm:pt modelId="{298C9184-F57A-43D2-95D3-1A0DCF181310}" type="pres">
      <dgm:prSet presAssocID="{68E38153-FBE7-435A-B957-A432C802D385}" presName="spaceRect" presStyleCnt="0"/>
      <dgm:spPr/>
    </dgm:pt>
    <dgm:pt modelId="{4CC92B6A-CAFC-4346-9493-0EC6DF964F5B}" type="pres">
      <dgm:prSet presAssocID="{68E38153-FBE7-435A-B957-A432C802D385}" presName="parTx" presStyleLbl="revTx" presStyleIdx="5" presStyleCnt="8">
        <dgm:presLayoutVars>
          <dgm:chMax val="0"/>
          <dgm:chPref val="0"/>
        </dgm:presLayoutVars>
      </dgm:prSet>
      <dgm:spPr/>
    </dgm:pt>
    <dgm:pt modelId="{B11E384C-AD94-4C26-A97F-D253135F0A82}" type="pres">
      <dgm:prSet presAssocID="{C93A2F33-32B4-463B-BB62-8FF4ABDC6296}" presName="sibTrans" presStyleCnt="0"/>
      <dgm:spPr/>
    </dgm:pt>
    <dgm:pt modelId="{43E5E654-BD82-4C38-9C46-347B7A82C868}" type="pres">
      <dgm:prSet presAssocID="{353D5823-C8DD-453A-939A-E62BABC0D30D}" presName="compNode" presStyleCnt="0"/>
      <dgm:spPr/>
    </dgm:pt>
    <dgm:pt modelId="{21D68354-B5F1-41E2-89D4-AB6CF3E04DCF}" type="pres">
      <dgm:prSet presAssocID="{353D5823-C8DD-453A-939A-E62BABC0D30D}" presName="bgRect" presStyleLbl="bgShp" presStyleIdx="6" presStyleCnt="8"/>
      <dgm:spPr/>
    </dgm:pt>
    <dgm:pt modelId="{206AC440-8A2A-4A2F-AEC8-C02E1AC8F49C}" type="pres">
      <dgm:prSet presAssocID="{353D5823-C8DD-453A-939A-E62BABC0D30D}" presName="iconRect" presStyleLbl="node1" presStyleIdx="6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ins"/>
        </a:ext>
      </dgm:extLst>
    </dgm:pt>
    <dgm:pt modelId="{083369FF-2DB0-4340-A219-7EF28B86CD38}" type="pres">
      <dgm:prSet presAssocID="{353D5823-C8DD-453A-939A-E62BABC0D30D}" presName="spaceRect" presStyleCnt="0"/>
      <dgm:spPr/>
    </dgm:pt>
    <dgm:pt modelId="{33887B01-0F3D-4ED6-8284-B35BAB2243CB}" type="pres">
      <dgm:prSet presAssocID="{353D5823-C8DD-453A-939A-E62BABC0D30D}" presName="parTx" presStyleLbl="revTx" presStyleIdx="6" presStyleCnt="8">
        <dgm:presLayoutVars>
          <dgm:chMax val="0"/>
          <dgm:chPref val="0"/>
        </dgm:presLayoutVars>
      </dgm:prSet>
      <dgm:spPr/>
    </dgm:pt>
    <dgm:pt modelId="{F2A466C2-6989-45C8-A643-BAD518064EA9}" type="pres">
      <dgm:prSet presAssocID="{DA9355F3-D664-405F-BE8A-A10CFC177DFF}" presName="sibTrans" presStyleCnt="0"/>
      <dgm:spPr/>
    </dgm:pt>
    <dgm:pt modelId="{05CA640D-CC23-45FD-98ED-EC6AB22DBDE0}" type="pres">
      <dgm:prSet presAssocID="{05F7329A-3C7B-4786-8FF3-2B8DB4FFA406}" presName="compNode" presStyleCnt="0"/>
      <dgm:spPr/>
    </dgm:pt>
    <dgm:pt modelId="{6E9D2FDD-CA8D-48CB-BE22-6A020F967ED3}" type="pres">
      <dgm:prSet presAssocID="{05F7329A-3C7B-4786-8FF3-2B8DB4FFA406}" presName="bgRect" presStyleLbl="bgShp" presStyleIdx="7" presStyleCnt="8" custLinFactNeighborX="-3421" custLinFactNeighborY="-1611"/>
      <dgm:spPr/>
    </dgm:pt>
    <dgm:pt modelId="{778465CD-0019-402D-9E79-64C187255DD2}" type="pres">
      <dgm:prSet presAssocID="{05F7329A-3C7B-4786-8FF3-2B8DB4FFA406}" presName="iconRect" presStyleLbl="node1" presStyleIdx="7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pen Hand with Plant"/>
        </a:ext>
      </dgm:extLst>
    </dgm:pt>
    <dgm:pt modelId="{90551AF8-6ECA-4BEE-A424-4025ACEE9112}" type="pres">
      <dgm:prSet presAssocID="{05F7329A-3C7B-4786-8FF3-2B8DB4FFA406}" presName="spaceRect" presStyleCnt="0"/>
      <dgm:spPr/>
    </dgm:pt>
    <dgm:pt modelId="{10919AF2-2118-454E-8CB7-B99051F4BBA7}" type="pres">
      <dgm:prSet presAssocID="{05F7329A-3C7B-4786-8FF3-2B8DB4FFA406}" presName="parTx" presStyleLbl="revTx" presStyleIdx="7" presStyleCnt="8">
        <dgm:presLayoutVars>
          <dgm:chMax val="0"/>
          <dgm:chPref val="0"/>
        </dgm:presLayoutVars>
      </dgm:prSet>
      <dgm:spPr/>
    </dgm:pt>
  </dgm:ptLst>
  <dgm:cxnLst>
    <dgm:cxn modelId="{16AC5704-E97F-44D8-8598-D1DB9E6FA07A}" type="presOf" srcId="{68E38153-FBE7-435A-B957-A432C802D385}" destId="{4CC92B6A-CAFC-4346-9493-0EC6DF964F5B}" srcOrd="0" destOrd="0" presId="urn:microsoft.com/office/officeart/2018/2/layout/IconVerticalSolidList"/>
    <dgm:cxn modelId="{CE6A7809-DD7B-4A78-88E4-D1A4963742CB}" srcId="{58BBB076-96FD-42B0-BB04-8802B03DB24E}" destId="{7BEEDF57-F594-474C-869F-940DC90CA239}" srcOrd="1" destOrd="0" parTransId="{CDD6FC1F-8469-4001-8B62-BD33867304D2}" sibTransId="{359F62E8-CDBF-491F-B620-319FB85EED67}"/>
    <dgm:cxn modelId="{98382631-079B-4178-BCC9-E8CE4A7DF1FF}" srcId="{58BBB076-96FD-42B0-BB04-8802B03DB24E}" destId="{F8D9B432-3AE9-4D07-B541-BC4A62CA05AD}" srcOrd="4" destOrd="0" parTransId="{C44594F4-513F-42F5-88B1-BF61611F674D}" sibTransId="{8B4C16BF-ECF3-4CC3-AB8D-13C46BE2492D}"/>
    <dgm:cxn modelId="{F63BB15F-0FD0-4399-8D36-E3C031AF52D2}" type="presOf" srcId="{7BEEDF57-F594-474C-869F-940DC90CA239}" destId="{2860EADD-160B-4F89-9C1B-EDB6539995B1}" srcOrd="0" destOrd="0" presId="urn:microsoft.com/office/officeart/2018/2/layout/IconVerticalSolidList"/>
    <dgm:cxn modelId="{7F816141-D113-446A-9F38-882FD6F40CFD}" type="presOf" srcId="{49430096-650E-479F-993A-510D87725360}" destId="{267BE031-468B-4EA6-870B-A5215D9021CA}" srcOrd="0" destOrd="0" presId="urn:microsoft.com/office/officeart/2018/2/layout/IconVerticalSolidList"/>
    <dgm:cxn modelId="{8F3A9862-49D6-40E0-9926-D3B6ED5A45B0}" srcId="{58BBB076-96FD-42B0-BB04-8802B03DB24E}" destId="{D3D19A14-57B0-42C1-8D0E-AD3AF583EE91}" srcOrd="2" destOrd="0" parTransId="{296EEA0A-8510-4E29-8B5E-A5D6387B04DB}" sibTransId="{CA3D233E-64C7-4ABB-A7E2-5317D5F9A9C8}"/>
    <dgm:cxn modelId="{B9AA0371-1FDB-45D6-B819-2D5EFCDD35C6}" srcId="{58BBB076-96FD-42B0-BB04-8802B03DB24E}" destId="{68E38153-FBE7-435A-B957-A432C802D385}" srcOrd="5" destOrd="0" parTransId="{59620DBD-7E80-4B6D-A0C8-FE207011491A}" sibTransId="{C93A2F33-32B4-463B-BB62-8FF4ABDC6296}"/>
    <dgm:cxn modelId="{2E0EDC59-732B-49EE-A208-0DAC6344CBCF}" type="presOf" srcId="{F8D9B432-3AE9-4D07-B541-BC4A62CA05AD}" destId="{7938B12F-347B-4E8B-B6E6-A480871BCEF2}" srcOrd="0" destOrd="0" presId="urn:microsoft.com/office/officeart/2018/2/layout/IconVerticalSolidList"/>
    <dgm:cxn modelId="{63DDC887-ABD0-422F-8F36-ABB99F497A7B}" srcId="{58BBB076-96FD-42B0-BB04-8802B03DB24E}" destId="{05F7329A-3C7B-4786-8FF3-2B8DB4FFA406}" srcOrd="7" destOrd="0" parTransId="{DE05C1C4-46EE-4C47-AB56-E5CD8E990969}" sibTransId="{F32407C7-F04C-469F-9401-76609C794959}"/>
    <dgm:cxn modelId="{FF7A1E8F-A5E9-46AB-B87A-65D1B886A656}" type="presOf" srcId="{05F7329A-3C7B-4786-8FF3-2B8DB4FFA406}" destId="{10919AF2-2118-454E-8CB7-B99051F4BBA7}" srcOrd="0" destOrd="0" presId="urn:microsoft.com/office/officeart/2018/2/layout/IconVerticalSolidList"/>
    <dgm:cxn modelId="{CE80FED1-C31F-4A3C-899A-378B845E6989}" type="presOf" srcId="{353D5823-C8DD-453A-939A-E62BABC0D30D}" destId="{33887B01-0F3D-4ED6-8284-B35BAB2243CB}" srcOrd="0" destOrd="0" presId="urn:microsoft.com/office/officeart/2018/2/layout/IconVerticalSolidList"/>
    <dgm:cxn modelId="{F1816DD2-B010-42AE-A855-DBC69409E333}" srcId="{58BBB076-96FD-42B0-BB04-8802B03DB24E}" destId="{49430096-650E-479F-993A-510D87725360}" srcOrd="0" destOrd="0" parTransId="{C679438D-2232-4256-A170-B5108B835123}" sibTransId="{96036898-BE12-43FC-B3BA-5763908DAFC8}"/>
    <dgm:cxn modelId="{1FF78FD5-DDFD-4B42-99F3-528F595E0D4C}" type="presOf" srcId="{17E6141A-C525-4EB0-B23E-EAAD2D1C451D}" destId="{CE4B6D7E-72C5-48F8-A88D-98389DF24849}" srcOrd="0" destOrd="0" presId="urn:microsoft.com/office/officeart/2018/2/layout/IconVerticalSolidList"/>
    <dgm:cxn modelId="{BD19E3DA-C89E-4412-BCF7-B8C8CCBA96E3}" srcId="{58BBB076-96FD-42B0-BB04-8802B03DB24E}" destId="{353D5823-C8DD-453A-939A-E62BABC0D30D}" srcOrd="6" destOrd="0" parTransId="{496CCB45-E336-4702-AD23-C040EB988468}" sibTransId="{DA9355F3-D664-405F-BE8A-A10CFC177DFF}"/>
    <dgm:cxn modelId="{679606EA-8F4F-42F4-85EF-C0502936339F}" type="presOf" srcId="{D3D19A14-57B0-42C1-8D0E-AD3AF583EE91}" destId="{A6A80DB9-428F-4C22-89E5-36B710AD1C77}" srcOrd="0" destOrd="0" presId="urn:microsoft.com/office/officeart/2018/2/layout/IconVerticalSolidList"/>
    <dgm:cxn modelId="{64B751EB-19E6-4C74-9D15-0239BB6AAC27}" type="presOf" srcId="{58BBB076-96FD-42B0-BB04-8802B03DB24E}" destId="{A60CF370-9E13-4951-8D1F-2E57A51C21DA}" srcOrd="0" destOrd="0" presId="urn:microsoft.com/office/officeart/2018/2/layout/IconVerticalSolidList"/>
    <dgm:cxn modelId="{0DCD64FA-F20A-422C-8B60-AE6774BAFBF7}" srcId="{58BBB076-96FD-42B0-BB04-8802B03DB24E}" destId="{17E6141A-C525-4EB0-B23E-EAAD2D1C451D}" srcOrd="3" destOrd="0" parTransId="{5D2B6663-EA75-4D69-B16B-1C6FEFBEC03A}" sibTransId="{0046B93D-D38E-4A7B-BF41-2907C43F12BA}"/>
    <dgm:cxn modelId="{EAD4460E-1C66-4193-AA6C-013856B600C2}" type="presParOf" srcId="{A60CF370-9E13-4951-8D1F-2E57A51C21DA}" destId="{665A2355-ECAA-4193-9DCE-8FDD7D01C966}" srcOrd="0" destOrd="0" presId="urn:microsoft.com/office/officeart/2018/2/layout/IconVerticalSolidList"/>
    <dgm:cxn modelId="{7F2EDC99-C6CA-4911-B74E-99F3807F1619}" type="presParOf" srcId="{665A2355-ECAA-4193-9DCE-8FDD7D01C966}" destId="{0F5D18C4-8FE7-4BF4-8B25-064303A66EED}" srcOrd="0" destOrd="0" presId="urn:microsoft.com/office/officeart/2018/2/layout/IconVerticalSolidList"/>
    <dgm:cxn modelId="{94589BA1-D511-4440-8491-FB8AB6C71328}" type="presParOf" srcId="{665A2355-ECAA-4193-9DCE-8FDD7D01C966}" destId="{32F54052-7435-4B2A-BF66-7B81CF474BCA}" srcOrd="1" destOrd="0" presId="urn:microsoft.com/office/officeart/2018/2/layout/IconVerticalSolidList"/>
    <dgm:cxn modelId="{AF9E3E28-7C7B-46A7-BC43-1206EFEA4BB7}" type="presParOf" srcId="{665A2355-ECAA-4193-9DCE-8FDD7D01C966}" destId="{85E97CDB-F0D8-424F-88D1-98AF99A7E577}" srcOrd="2" destOrd="0" presId="urn:microsoft.com/office/officeart/2018/2/layout/IconVerticalSolidList"/>
    <dgm:cxn modelId="{3A878A77-80C0-4634-9152-B97180A550D3}" type="presParOf" srcId="{665A2355-ECAA-4193-9DCE-8FDD7D01C966}" destId="{267BE031-468B-4EA6-870B-A5215D9021CA}" srcOrd="3" destOrd="0" presId="urn:microsoft.com/office/officeart/2018/2/layout/IconVerticalSolidList"/>
    <dgm:cxn modelId="{6B917CBA-830E-4051-8FCF-3F6F22EAA0AC}" type="presParOf" srcId="{A60CF370-9E13-4951-8D1F-2E57A51C21DA}" destId="{4A68E4B4-48D5-42E3-B357-403A0E03551F}" srcOrd="1" destOrd="0" presId="urn:microsoft.com/office/officeart/2018/2/layout/IconVerticalSolidList"/>
    <dgm:cxn modelId="{A8648A4F-291B-4A5B-A994-E16CF6E84CBB}" type="presParOf" srcId="{A60CF370-9E13-4951-8D1F-2E57A51C21DA}" destId="{0B35EB64-36F8-46AE-A31E-9FA47658F3D4}" srcOrd="2" destOrd="0" presId="urn:microsoft.com/office/officeart/2018/2/layout/IconVerticalSolidList"/>
    <dgm:cxn modelId="{2A353B5B-E100-4F05-B6D5-B79AC367DB80}" type="presParOf" srcId="{0B35EB64-36F8-46AE-A31E-9FA47658F3D4}" destId="{1F9DC04C-B768-4F73-B78A-BBA80BF7D69B}" srcOrd="0" destOrd="0" presId="urn:microsoft.com/office/officeart/2018/2/layout/IconVerticalSolidList"/>
    <dgm:cxn modelId="{715B4C38-F4F7-4A7C-91D2-BBFF11B42E61}" type="presParOf" srcId="{0B35EB64-36F8-46AE-A31E-9FA47658F3D4}" destId="{BE122481-91B0-4AE8-9037-ABB7FC645C7F}" srcOrd="1" destOrd="0" presId="urn:microsoft.com/office/officeart/2018/2/layout/IconVerticalSolidList"/>
    <dgm:cxn modelId="{D764461F-8F65-4212-9814-D45C333D62FC}" type="presParOf" srcId="{0B35EB64-36F8-46AE-A31E-9FA47658F3D4}" destId="{67310F2E-4960-46B7-AD39-A107482B88E1}" srcOrd="2" destOrd="0" presId="urn:microsoft.com/office/officeart/2018/2/layout/IconVerticalSolidList"/>
    <dgm:cxn modelId="{9629B336-2078-4C25-BF72-03CC780E444E}" type="presParOf" srcId="{0B35EB64-36F8-46AE-A31E-9FA47658F3D4}" destId="{2860EADD-160B-4F89-9C1B-EDB6539995B1}" srcOrd="3" destOrd="0" presId="urn:microsoft.com/office/officeart/2018/2/layout/IconVerticalSolidList"/>
    <dgm:cxn modelId="{4A1670AF-C17E-44DF-AD1A-147B50D149D3}" type="presParOf" srcId="{A60CF370-9E13-4951-8D1F-2E57A51C21DA}" destId="{2233D8C7-099D-4183-B903-FFF144DA61D2}" srcOrd="3" destOrd="0" presId="urn:microsoft.com/office/officeart/2018/2/layout/IconVerticalSolidList"/>
    <dgm:cxn modelId="{56F7C1E9-7A86-4F8B-AB83-0BF3AC4E0120}" type="presParOf" srcId="{A60CF370-9E13-4951-8D1F-2E57A51C21DA}" destId="{A683A353-4468-440B-9C91-5FCC7A58A65E}" srcOrd="4" destOrd="0" presId="urn:microsoft.com/office/officeart/2018/2/layout/IconVerticalSolidList"/>
    <dgm:cxn modelId="{FA6D4BBC-6E45-48D9-99F8-7065337BF7B9}" type="presParOf" srcId="{A683A353-4468-440B-9C91-5FCC7A58A65E}" destId="{B73CA54A-1905-4A13-B1DF-53A38EDD68B6}" srcOrd="0" destOrd="0" presId="urn:microsoft.com/office/officeart/2018/2/layout/IconVerticalSolidList"/>
    <dgm:cxn modelId="{663082ED-A4C7-4970-A3C2-E46D0CABB7CB}" type="presParOf" srcId="{A683A353-4468-440B-9C91-5FCC7A58A65E}" destId="{F4D5BAB0-E0C1-4873-9273-B7880A72A138}" srcOrd="1" destOrd="0" presId="urn:microsoft.com/office/officeart/2018/2/layout/IconVerticalSolidList"/>
    <dgm:cxn modelId="{5C26D512-D280-41EA-BF90-935216A8DB69}" type="presParOf" srcId="{A683A353-4468-440B-9C91-5FCC7A58A65E}" destId="{64CD39BB-7402-4D5C-9B08-8C7D4FD6A10E}" srcOrd="2" destOrd="0" presId="urn:microsoft.com/office/officeart/2018/2/layout/IconVerticalSolidList"/>
    <dgm:cxn modelId="{A6092954-9F7C-45AA-B7D1-EC7141B88077}" type="presParOf" srcId="{A683A353-4468-440B-9C91-5FCC7A58A65E}" destId="{A6A80DB9-428F-4C22-89E5-36B710AD1C77}" srcOrd="3" destOrd="0" presId="urn:microsoft.com/office/officeart/2018/2/layout/IconVerticalSolidList"/>
    <dgm:cxn modelId="{394484BB-512F-491A-B7E7-8AB7301424CB}" type="presParOf" srcId="{A60CF370-9E13-4951-8D1F-2E57A51C21DA}" destId="{B89B6243-1604-482B-952F-8DA96217F2F1}" srcOrd="5" destOrd="0" presId="urn:microsoft.com/office/officeart/2018/2/layout/IconVerticalSolidList"/>
    <dgm:cxn modelId="{064FAA5B-E0BC-4940-AE3B-48E6243A885F}" type="presParOf" srcId="{A60CF370-9E13-4951-8D1F-2E57A51C21DA}" destId="{C570D49B-98A3-472D-86E2-4F2A0355316E}" srcOrd="6" destOrd="0" presId="urn:microsoft.com/office/officeart/2018/2/layout/IconVerticalSolidList"/>
    <dgm:cxn modelId="{F28F490B-8F59-4835-B1E0-C1422199D222}" type="presParOf" srcId="{C570D49B-98A3-472D-86E2-4F2A0355316E}" destId="{4D9BBE0D-5621-4179-9F6D-CC9742E5EBCE}" srcOrd="0" destOrd="0" presId="urn:microsoft.com/office/officeart/2018/2/layout/IconVerticalSolidList"/>
    <dgm:cxn modelId="{1A5A57D0-7E53-4FA6-A336-CF733F933A2E}" type="presParOf" srcId="{C570D49B-98A3-472D-86E2-4F2A0355316E}" destId="{D88437E4-DC5A-4E7C-9A3F-CFD698558BB7}" srcOrd="1" destOrd="0" presId="urn:microsoft.com/office/officeart/2018/2/layout/IconVerticalSolidList"/>
    <dgm:cxn modelId="{32EE451C-7047-4AB4-B34C-17D6D9084C2D}" type="presParOf" srcId="{C570D49B-98A3-472D-86E2-4F2A0355316E}" destId="{FF5307D5-1DE5-4311-A6F6-65EE2AA6B3B4}" srcOrd="2" destOrd="0" presId="urn:microsoft.com/office/officeart/2018/2/layout/IconVerticalSolidList"/>
    <dgm:cxn modelId="{65DC0D82-6165-427F-89F6-06026327A9F9}" type="presParOf" srcId="{C570D49B-98A3-472D-86E2-4F2A0355316E}" destId="{CE4B6D7E-72C5-48F8-A88D-98389DF24849}" srcOrd="3" destOrd="0" presId="urn:microsoft.com/office/officeart/2018/2/layout/IconVerticalSolidList"/>
    <dgm:cxn modelId="{251DBE71-7454-4523-AC58-89EDA4B4D875}" type="presParOf" srcId="{A60CF370-9E13-4951-8D1F-2E57A51C21DA}" destId="{DCA2AA6C-10F1-43C7-BD26-2E47E4808917}" srcOrd="7" destOrd="0" presId="urn:microsoft.com/office/officeart/2018/2/layout/IconVerticalSolidList"/>
    <dgm:cxn modelId="{F4C367BF-239D-4C85-99E3-BCDEFF6C960E}" type="presParOf" srcId="{A60CF370-9E13-4951-8D1F-2E57A51C21DA}" destId="{0F72397D-301E-4704-88FC-589E85B2C6D4}" srcOrd="8" destOrd="0" presId="urn:microsoft.com/office/officeart/2018/2/layout/IconVerticalSolidList"/>
    <dgm:cxn modelId="{D1960450-D9E9-427D-9050-02346B8C160E}" type="presParOf" srcId="{0F72397D-301E-4704-88FC-589E85B2C6D4}" destId="{220CCA50-E247-4BB0-8162-3E1E4DCE9D57}" srcOrd="0" destOrd="0" presId="urn:microsoft.com/office/officeart/2018/2/layout/IconVerticalSolidList"/>
    <dgm:cxn modelId="{6D41ABBC-FD45-4FD6-A919-EB5F9B931DCA}" type="presParOf" srcId="{0F72397D-301E-4704-88FC-589E85B2C6D4}" destId="{1CE78911-2542-4E5F-A2B4-EA0BA01D51DD}" srcOrd="1" destOrd="0" presId="urn:microsoft.com/office/officeart/2018/2/layout/IconVerticalSolidList"/>
    <dgm:cxn modelId="{1A9E1BD6-3B22-42BA-BE04-965643DCD8AA}" type="presParOf" srcId="{0F72397D-301E-4704-88FC-589E85B2C6D4}" destId="{F806CF92-ED37-4B2B-80EB-1A977E054CFB}" srcOrd="2" destOrd="0" presId="urn:microsoft.com/office/officeart/2018/2/layout/IconVerticalSolidList"/>
    <dgm:cxn modelId="{087902C6-2B16-4C20-8816-C52B3CE1629B}" type="presParOf" srcId="{0F72397D-301E-4704-88FC-589E85B2C6D4}" destId="{7938B12F-347B-4E8B-B6E6-A480871BCEF2}" srcOrd="3" destOrd="0" presId="urn:microsoft.com/office/officeart/2018/2/layout/IconVerticalSolidList"/>
    <dgm:cxn modelId="{DA5A0898-0943-44DB-9F8F-90730BF101B4}" type="presParOf" srcId="{A60CF370-9E13-4951-8D1F-2E57A51C21DA}" destId="{01586F42-181C-421A-BEBB-63F48753DA18}" srcOrd="9" destOrd="0" presId="urn:microsoft.com/office/officeart/2018/2/layout/IconVerticalSolidList"/>
    <dgm:cxn modelId="{86904813-F3F6-4D60-966B-35C48B9BC8EF}" type="presParOf" srcId="{A60CF370-9E13-4951-8D1F-2E57A51C21DA}" destId="{2AE0F6CA-0A3C-42B9-B2B5-47C47907E5C4}" srcOrd="10" destOrd="0" presId="urn:microsoft.com/office/officeart/2018/2/layout/IconVerticalSolidList"/>
    <dgm:cxn modelId="{CAFA9E49-C6B4-4312-B916-BE4609D50691}" type="presParOf" srcId="{2AE0F6CA-0A3C-42B9-B2B5-47C47907E5C4}" destId="{325E40DC-56FE-450F-B740-25DCF616C2F4}" srcOrd="0" destOrd="0" presId="urn:microsoft.com/office/officeart/2018/2/layout/IconVerticalSolidList"/>
    <dgm:cxn modelId="{E5B3C413-31BC-4922-A9DD-B18D69D4FF63}" type="presParOf" srcId="{2AE0F6CA-0A3C-42B9-B2B5-47C47907E5C4}" destId="{C5E97C7B-26DC-4163-8EF6-8C4789D37A22}" srcOrd="1" destOrd="0" presId="urn:microsoft.com/office/officeart/2018/2/layout/IconVerticalSolidList"/>
    <dgm:cxn modelId="{60B3AFC5-AD00-41F9-B1BF-6FB6182228BB}" type="presParOf" srcId="{2AE0F6CA-0A3C-42B9-B2B5-47C47907E5C4}" destId="{298C9184-F57A-43D2-95D3-1A0DCF181310}" srcOrd="2" destOrd="0" presId="urn:microsoft.com/office/officeart/2018/2/layout/IconVerticalSolidList"/>
    <dgm:cxn modelId="{3E25BF3D-3060-4779-B3B8-BEDC9A68CD56}" type="presParOf" srcId="{2AE0F6CA-0A3C-42B9-B2B5-47C47907E5C4}" destId="{4CC92B6A-CAFC-4346-9493-0EC6DF964F5B}" srcOrd="3" destOrd="0" presId="urn:microsoft.com/office/officeart/2018/2/layout/IconVerticalSolidList"/>
    <dgm:cxn modelId="{04FE5605-4385-42D0-8B52-A0FA84E10B17}" type="presParOf" srcId="{A60CF370-9E13-4951-8D1F-2E57A51C21DA}" destId="{B11E384C-AD94-4C26-A97F-D253135F0A82}" srcOrd="11" destOrd="0" presId="urn:microsoft.com/office/officeart/2018/2/layout/IconVerticalSolidList"/>
    <dgm:cxn modelId="{F5D9FD29-316E-41A1-908B-076EC05AC26C}" type="presParOf" srcId="{A60CF370-9E13-4951-8D1F-2E57A51C21DA}" destId="{43E5E654-BD82-4C38-9C46-347B7A82C868}" srcOrd="12" destOrd="0" presId="urn:microsoft.com/office/officeart/2018/2/layout/IconVerticalSolidList"/>
    <dgm:cxn modelId="{1121DCBB-FCFC-40AD-AF11-61CE92919AE5}" type="presParOf" srcId="{43E5E654-BD82-4C38-9C46-347B7A82C868}" destId="{21D68354-B5F1-41E2-89D4-AB6CF3E04DCF}" srcOrd="0" destOrd="0" presId="urn:microsoft.com/office/officeart/2018/2/layout/IconVerticalSolidList"/>
    <dgm:cxn modelId="{7AC6604B-66A8-42E2-88D4-DAD1E7DF3882}" type="presParOf" srcId="{43E5E654-BD82-4C38-9C46-347B7A82C868}" destId="{206AC440-8A2A-4A2F-AEC8-C02E1AC8F49C}" srcOrd="1" destOrd="0" presId="urn:microsoft.com/office/officeart/2018/2/layout/IconVerticalSolidList"/>
    <dgm:cxn modelId="{E36B2B21-C7BB-40A3-B9A1-2B7DB0273474}" type="presParOf" srcId="{43E5E654-BD82-4C38-9C46-347B7A82C868}" destId="{083369FF-2DB0-4340-A219-7EF28B86CD38}" srcOrd="2" destOrd="0" presId="urn:microsoft.com/office/officeart/2018/2/layout/IconVerticalSolidList"/>
    <dgm:cxn modelId="{F12237D7-DE78-4675-B646-8421C346F643}" type="presParOf" srcId="{43E5E654-BD82-4C38-9C46-347B7A82C868}" destId="{33887B01-0F3D-4ED6-8284-B35BAB2243CB}" srcOrd="3" destOrd="0" presId="urn:microsoft.com/office/officeart/2018/2/layout/IconVerticalSolidList"/>
    <dgm:cxn modelId="{5DE3919B-3DEB-4589-AB19-8A982149252E}" type="presParOf" srcId="{A60CF370-9E13-4951-8D1F-2E57A51C21DA}" destId="{F2A466C2-6989-45C8-A643-BAD518064EA9}" srcOrd="13" destOrd="0" presId="urn:microsoft.com/office/officeart/2018/2/layout/IconVerticalSolidList"/>
    <dgm:cxn modelId="{137697F7-ACD3-4D1B-B086-4E02DF32CF19}" type="presParOf" srcId="{A60CF370-9E13-4951-8D1F-2E57A51C21DA}" destId="{05CA640D-CC23-45FD-98ED-EC6AB22DBDE0}" srcOrd="14" destOrd="0" presId="urn:microsoft.com/office/officeart/2018/2/layout/IconVerticalSolidList"/>
    <dgm:cxn modelId="{223C951A-2B9A-4C3F-B337-F1EE33DD54D6}" type="presParOf" srcId="{05CA640D-CC23-45FD-98ED-EC6AB22DBDE0}" destId="{6E9D2FDD-CA8D-48CB-BE22-6A020F967ED3}" srcOrd="0" destOrd="0" presId="urn:microsoft.com/office/officeart/2018/2/layout/IconVerticalSolidList"/>
    <dgm:cxn modelId="{2252E256-A3AA-4D2F-BB2F-EFD877AB8F57}" type="presParOf" srcId="{05CA640D-CC23-45FD-98ED-EC6AB22DBDE0}" destId="{778465CD-0019-402D-9E79-64C187255DD2}" srcOrd="1" destOrd="0" presId="urn:microsoft.com/office/officeart/2018/2/layout/IconVerticalSolidList"/>
    <dgm:cxn modelId="{0B645A50-9518-4E06-A4C0-6916A9E46A9F}" type="presParOf" srcId="{05CA640D-CC23-45FD-98ED-EC6AB22DBDE0}" destId="{90551AF8-6ECA-4BEE-A424-4025ACEE9112}" srcOrd="2" destOrd="0" presId="urn:microsoft.com/office/officeart/2018/2/layout/IconVerticalSolidList"/>
    <dgm:cxn modelId="{4A46D896-CBF2-439A-9358-724799784051}" type="presParOf" srcId="{05CA640D-CC23-45FD-98ED-EC6AB22DBDE0}" destId="{10919AF2-2118-454E-8CB7-B99051F4BBA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BA748E-4F93-4CB5-BDD6-3CA67284CE7F}">
      <dsp:nvSpPr>
        <dsp:cNvPr id="0" name=""/>
        <dsp:cNvSpPr/>
      </dsp:nvSpPr>
      <dsp:spPr>
        <a:xfrm>
          <a:off x="1091892" y="81135"/>
          <a:ext cx="1004327" cy="100432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185848-E97A-4B73-BF8B-1F6F6D130221}">
      <dsp:nvSpPr>
        <dsp:cNvPr id="0" name=""/>
        <dsp:cNvSpPr/>
      </dsp:nvSpPr>
      <dsp:spPr>
        <a:xfrm>
          <a:off x="1302801" y="292044"/>
          <a:ext cx="582509" cy="58250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224C79-CD1B-48B2-BA50-CACB65485069}">
      <dsp:nvSpPr>
        <dsp:cNvPr id="0" name=""/>
        <dsp:cNvSpPr/>
      </dsp:nvSpPr>
      <dsp:spPr>
        <a:xfrm>
          <a:off x="2311432" y="81135"/>
          <a:ext cx="2367342" cy="1004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Use great questions</a:t>
          </a:r>
        </a:p>
      </dsp:txBody>
      <dsp:txXfrm>
        <a:off x="2311432" y="81135"/>
        <a:ext cx="2367342" cy="1004327"/>
      </dsp:txXfrm>
    </dsp:sp>
    <dsp:sp modelId="{D0363AD6-D67A-436D-927E-2F90AB3AA092}">
      <dsp:nvSpPr>
        <dsp:cNvPr id="0" name=""/>
        <dsp:cNvSpPr/>
      </dsp:nvSpPr>
      <dsp:spPr>
        <a:xfrm>
          <a:off x="5091266" y="81135"/>
          <a:ext cx="1004327" cy="100432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757E29-14FF-4212-8D4A-36254596BF9D}">
      <dsp:nvSpPr>
        <dsp:cNvPr id="0" name=""/>
        <dsp:cNvSpPr/>
      </dsp:nvSpPr>
      <dsp:spPr>
        <a:xfrm>
          <a:off x="5302175" y="292044"/>
          <a:ext cx="582509" cy="58250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53D9B4-7092-4B76-9690-E6D4D4C9AF6B}">
      <dsp:nvSpPr>
        <dsp:cNvPr id="0" name=""/>
        <dsp:cNvSpPr/>
      </dsp:nvSpPr>
      <dsp:spPr>
        <a:xfrm>
          <a:off x="6310806" y="81135"/>
          <a:ext cx="2367342" cy="1004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Shut your damn phone off</a:t>
          </a:r>
        </a:p>
      </dsp:txBody>
      <dsp:txXfrm>
        <a:off x="6310806" y="81135"/>
        <a:ext cx="2367342" cy="1004327"/>
      </dsp:txXfrm>
    </dsp:sp>
    <dsp:sp modelId="{09CCA915-056A-4013-B18B-4E4FF76C3FA1}">
      <dsp:nvSpPr>
        <dsp:cNvPr id="0" name=""/>
        <dsp:cNvSpPr/>
      </dsp:nvSpPr>
      <dsp:spPr>
        <a:xfrm>
          <a:off x="1091892" y="1903331"/>
          <a:ext cx="1004327" cy="100432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3FB0D8-A2AC-496C-9319-92423D000B18}">
      <dsp:nvSpPr>
        <dsp:cNvPr id="0" name=""/>
        <dsp:cNvSpPr/>
      </dsp:nvSpPr>
      <dsp:spPr>
        <a:xfrm>
          <a:off x="1302801" y="2114240"/>
          <a:ext cx="582509" cy="58250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F75F1F-254A-47F4-BD27-129DA498A760}">
      <dsp:nvSpPr>
        <dsp:cNvPr id="0" name=""/>
        <dsp:cNvSpPr/>
      </dsp:nvSpPr>
      <dsp:spPr>
        <a:xfrm>
          <a:off x="2311432" y="1903331"/>
          <a:ext cx="2367342" cy="1004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Focus and take notes</a:t>
          </a:r>
        </a:p>
      </dsp:txBody>
      <dsp:txXfrm>
        <a:off x="2311432" y="1903331"/>
        <a:ext cx="2367342" cy="1004327"/>
      </dsp:txXfrm>
    </dsp:sp>
    <dsp:sp modelId="{283F02F9-AFEF-4AED-B58B-0C050A182A87}">
      <dsp:nvSpPr>
        <dsp:cNvPr id="0" name=""/>
        <dsp:cNvSpPr/>
      </dsp:nvSpPr>
      <dsp:spPr>
        <a:xfrm>
          <a:off x="5091266" y="1903331"/>
          <a:ext cx="1004327" cy="100432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198047-D85E-40D1-BFDA-B72AAD188DCF}">
      <dsp:nvSpPr>
        <dsp:cNvPr id="0" name=""/>
        <dsp:cNvSpPr/>
      </dsp:nvSpPr>
      <dsp:spPr>
        <a:xfrm>
          <a:off x="5302175" y="2114240"/>
          <a:ext cx="582509" cy="58250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73C6CF-C974-474E-B1E1-BE56A007B8E1}">
      <dsp:nvSpPr>
        <dsp:cNvPr id="0" name=""/>
        <dsp:cNvSpPr/>
      </dsp:nvSpPr>
      <dsp:spPr>
        <a:xfrm>
          <a:off x="6310806" y="1903331"/>
          <a:ext cx="2367342" cy="1004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Shut up and listen 80-90% of the time</a:t>
          </a:r>
        </a:p>
      </dsp:txBody>
      <dsp:txXfrm>
        <a:off x="6310806" y="1903331"/>
        <a:ext cx="2367342" cy="1004327"/>
      </dsp:txXfrm>
    </dsp:sp>
    <dsp:sp modelId="{5AA3C3C3-A607-4A40-A357-BF505AFCF8B2}">
      <dsp:nvSpPr>
        <dsp:cNvPr id="0" name=""/>
        <dsp:cNvSpPr/>
      </dsp:nvSpPr>
      <dsp:spPr>
        <a:xfrm>
          <a:off x="1091892" y="3725526"/>
          <a:ext cx="1004327" cy="100432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CA84A8-C84A-4C55-B0D2-FF25DC72A04A}">
      <dsp:nvSpPr>
        <dsp:cNvPr id="0" name=""/>
        <dsp:cNvSpPr/>
      </dsp:nvSpPr>
      <dsp:spPr>
        <a:xfrm>
          <a:off x="1302801" y="3936435"/>
          <a:ext cx="582509" cy="58250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ED7072-60D1-498A-880D-AE4F49BD2862}">
      <dsp:nvSpPr>
        <dsp:cNvPr id="0" name=""/>
        <dsp:cNvSpPr/>
      </dsp:nvSpPr>
      <dsp:spPr>
        <a:xfrm>
          <a:off x="2311432" y="3725526"/>
          <a:ext cx="2367342" cy="1004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Confirm back key points</a:t>
          </a:r>
        </a:p>
      </dsp:txBody>
      <dsp:txXfrm>
        <a:off x="2311432" y="3725526"/>
        <a:ext cx="2367342" cy="1004327"/>
      </dsp:txXfrm>
    </dsp:sp>
    <dsp:sp modelId="{3286FB6B-F3CA-463B-900F-915D2F64659A}">
      <dsp:nvSpPr>
        <dsp:cNvPr id="0" name=""/>
        <dsp:cNvSpPr/>
      </dsp:nvSpPr>
      <dsp:spPr>
        <a:xfrm>
          <a:off x="5091266" y="3725526"/>
          <a:ext cx="1004327" cy="100432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3AD7BA-F622-48D0-AC7E-E1C2AC4F9FBA}">
      <dsp:nvSpPr>
        <dsp:cNvPr id="0" name=""/>
        <dsp:cNvSpPr/>
      </dsp:nvSpPr>
      <dsp:spPr>
        <a:xfrm>
          <a:off x="5302175" y="3936435"/>
          <a:ext cx="582509" cy="58250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E7DDBC-95FE-40A2-AB42-7570BD1C389E}">
      <dsp:nvSpPr>
        <dsp:cNvPr id="0" name=""/>
        <dsp:cNvSpPr/>
      </dsp:nvSpPr>
      <dsp:spPr>
        <a:xfrm>
          <a:off x="6310806" y="3725526"/>
          <a:ext cx="2367342" cy="1004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Make a recommendation of 1-2 options based on what they’ve shared</a:t>
          </a:r>
        </a:p>
      </dsp:txBody>
      <dsp:txXfrm>
        <a:off x="6310806" y="3725526"/>
        <a:ext cx="2367342" cy="10043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5D18C4-8FE7-4BF4-8B25-064303A66EED}">
      <dsp:nvSpPr>
        <dsp:cNvPr id="0" name=""/>
        <dsp:cNvSpPr/>
      </dsp:nvSpPr>
      <dsp:spPr>
        <a:xfrm>
          <a:off x="0" y="742"/>
          <a:ext cx="6074699" cy="62361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F54052-7435-4B2A-BF66-7B81CF474BCA}">
      <dsp:nvSpPr>
        <dsp:cNvPr id="0" name=""/>
        <dsp:cNvSpPr/>
      </dsp:nvSpPr>
      <dsp:spPr>
        <a:xfrm>
          <a:off x="188642" y="141055"/>
          <a:ext cx="342987" cy="34298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7BE031-468B-4EA6-870B-A5215D9021CA}">
      <dsp:nvSpPr>
        <dsp:cNvPr id="0" name=""/>
        <dsp:cNvSpPr/>
      </dsp:nvSpPr>
      <dsp:spPr>
        <a:xfrm>
          <a:off x="720273" y="742"/>
          <a:ext cx="5354425" cy="623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99" tIns="65999" rIns="65999" bIns="6599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Gratitude list each day</a:t>
          </a:r>
        </a:p>
      </dsp:txBody>
      <dsp:txXfrm>
        <a:off x="720273" y="742"/>
        <a:ext cx="5354425" cy="623613"/>
      </dsp:txXfrm>
    </dsp:sp>
    <dsp:sp modelId="{1F9DC04C-B768-4F73-B78A-BBA80BF7D69B}">
      <dsp:nvSpPr>
        <dsp:cNvPr id="0" name=""/>
        <dsp:cNvSpPr/>
      </dsp:nvSpPr>
      <dsp:spPr>
        <a:xfrm>
          <a:off x="0" y="780258"/>
          <a:ext cx="6074699" cy="62361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122481-91B0-4AE8-9037-ABB7FC645C7F}">
      <dsp:nvSpPr>
        <dsp:cNvPr id="0" name=""/>
        <dsp:cNvSpPr/>
      </dsp:nvSpPr>
      <dsp:spPr>
        <a:xfrm>
          <a:off x="188642" y="920571"/>
          <a:ext cx="342987" cy="34298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60EADD-160B-4F89-9C1B-EDB6539995B1}">
      <dsp:nvSpPr>
        <dsp:cNvPr id="0" name=""/>
        <dsp:cNvSpPr/>
      </dsp:nvSpPr>
      <dsp:spPr>
        <a:xfrm>
          <a:off x="720273" y="780258"/>
          <a:ext cx="5354425" cy="623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99" tIns="65999" rIns="65999" bIns="6599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Employ Laughter – YouTube/Netflix</a:t>
          </a:r>
        </a:p>
      </dsp:txBody>
      <dsp:txXfrm>
        <a:off x="720273" y="780258"/>
        <a:ext cx="5354425" cy="623613"/>
      </dsp:txXfrm>
    </dsp:sp>
    <dsp:sp modelId="{B73CA54A-1905-4A13-B1DF-53A38EDD68B6}">
      <dsp:nvSpPr>
        <dsp:cNvPr id="0" name=""/>
        <dsp:cNvSpPr/>
      </dsp:nvSpPr>
      <dsp:spPr>
        <a:xfrm>
          <a:off x="0" y="1559775"/>
          <a:ext cx="6074699" cy="62361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D5BAB0-E0C1-4873-9273-B7880A72A138}">
      <dsp:nvSpPr>
        <dsp:cNvPr id="0" name=""/>
        <dsp:cNvSpPr/>
      </dsp:nvSpPr>
      <dsp:spPr>
        <a:xfrm>
          <a:off x="188642" y="1700087"/>
          <a:ext cx="342987" cy="34298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A80DB9-428F-4C22-89E5-36B710AD1C77}">
      <dsp:nvSpPr>
        <dsp:cNvPr id="0" name=""/>
        <dsp:cNvSpPr/>
      </dsp:nvSpPr>
      <dsp:spPr>
        <a:xfrm>
          <a:off x="720273" y="1559775"/>
          <a:ext cx="5354425" cy="623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99" tIns="65999" rIns="65999" bIns="6599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Quiet prayer/meditation time</a:t>
          </a:r>
        </a:p>
      </dsp:txBody>
      <dsp:txXfrm>
        <a:off x="720273" y="1559775"/>
        <a:ext cx="5354425" cy="623613"/>
      </dsp:txXfrm>
    </dsp:sp>
    <dsp:sp modelId="{4D9BBE0D-5621-4179-9F6D-CC9742E5EBCE}">
      <dsp:nvSpPr>
        <dsp:cNvPr id="0" name=""/>
        <dsp:cNvSpPr/>
      </dsp:nvSpPr>
      <dsp:spPr>
        <a:xfrm>
          <a:off x="0" y="2339291"/>
          <a:ext cx="6074699" cy="62361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8437E4-DC5A-4E7C-9A3F-CFD698558BB7}">
      <dsp:nvSpPr>
        <dsp:cNvPr id="0" name=""/>
        <dsp:cNvSpPr/>
      </dsp:nvSpPr>
      <dsp:spPr>
        <a:xfrm>
          <a:off x="188642" y="2479604"/>
          <a:ext cx="342987" cy="34298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4B6D7E-72C5-48F8-A88D-98389DF24849}">
      <dsp:nvSpPr>
        <dsp:cNvPr id="0" name=""/>
        <dsp:cNvSpPr/>
      </dsp:nvSpPr>
      <dsp:spPr>
        <a:xfrm>
          <a:off x="720273" y="2339291"/>
          <a:ext cx="5354425" cy="623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99" tIns="65999" rIns="65999" bIns="6599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Monitor time on social media Ex. - “BitchBook”</a:t>
          </a:r>
        </a:p>
      </dsp:txBody>
      <dsp:txXfrm>
        <a:off x="720273" y="2339291"/>
        <a:ext cx="5354425" cy="623613"/>
      </dsp:txXfrm>
    </dsp:sp>
    <dsp:sp modelId="{220CCA50-E247-4BB0-8162-3E1E4DCE9D57}">
      <dsp:nvSpPr>
        <dsp:cNvPr id="0" name=""/>
        <dsp:cNvSpPr/>
      </dsp:nvSpPr>
      <dsp:spPr>
        <a:xfrm>
          <a:off x="0" y="3118807"/>
          <a:ext cx="6074699" cy="62361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E78911-2542-4E5F-A2B4-EA0BA01D51DD}">
      <dsp:nvSpPr>
        <dsp:cNvPr id="0" name=""/>
        <dsp:cNvSpPr/>
      </dsp:nvSpPr>
      <dsp:spPr>
        <a:xfrm>
          <a:off x="188642" y="3259120"/>
          <a:ext cx="342987" cy="34298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38B12F-347B-4E8B-B6E6-A480871BCEF2}">
      <dsp:nvSpPr>
        <dsp:cNvPr id="0" name=""/>
        <dsp:cNvSpPr/>
      </dsp:nvSpPr>
      <dsp:spPr>
        <a:xfrm>
          <a:off x="720273" y="3118807"/>
          <a:ext cx="5354425" cy="623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99" tIns="65999" rIns="65999" bIns="6599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Read/Listen to books/biographies Ex. - Today’s event</a:t>
          </a:r>
        </a:p>
      </dsp:txBody>
      <dsp:txXfrm>
        <a:off x="720273" y="3118807"/>
        <a:ext cx="5354425" cy="623613"/>
      </dsp:txXfrm>
    </dsp:sp>
    <dsp:sp modelId="{325E40DC-56FE-450F-B740-25DCF616C2F4}">
      <dsp:nvSpPr>
        <dsp:cNvPr id="0" name=""/>
        <dsp:cNvSpPr/>
      </dsp:nvSpPr>
      <dsp:spPr>
        <a:xfrm>
          <a:off x="0" y="3898323"/>
          <a:ext cx="6074699" cy="62361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E97C7B-26DC-4163-8EF6-8C4789D37A22}">
      <dsp:nvSpPr>
        <dsp:cNvPr id="0" name=""/>
        <dsp:cNvSpPr/>
      </dsp:nvSpPr>
      <dsp:spPr>
        <a:xfrm>
          <a:off x="188642" y="4038636"/>
          <a:ext cx="342987" cy="34298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C92B6A-CAFC-4346-9493-0EC6DF964F5B}">
      <dsp:nvSpPr>
        <dsp:cNvPr id="0" name=""/>
        <dsp:cNvSpPr/>
      </dsp:nvSpPr>
      <dsp:spPr>
        <a:xfrm>
          <a:off x="720273" y="3898323"/>
          <a:ext cx="5354425" cy="623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99" tIns="65999" rIns="65999" bIns="6599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Music – perfect pattern interrupt</a:t>
          </a:r>
        </a:p>
      </dsp:txBody>
      <dsp:txXfrm>
        <a:off x="720273" y="3898323"/>
        <a:ext cx="5354425" cy="623613"/>
      </dsp:txXfrm>
    </dsp:sp>
    <dsp:sp modelId="{21D68354-B5F1-41E2-89D4-AB6CF3E04DCF}">
      <dsp:nvSpPr>
        <dsp:cNvPr id="0" name=""/>
        <dsp:cNvSpPr/>
      </dsp:nvSpPr>
      <dsp:spPr>
        <a:xfrm>
          <a:off x="0" y="4677840"/>
          <a:ext cx="6074699" cy="62361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6AC440-8A2A-4A2F-AEC8-C02E1AC8F49C}">
      <dsp:nvSpPr>
        <dsp:cNvPr id="0" name=""/>
        <dsp:cNvSpPr/>
      </dsp:nvSpPr>
      <dsp:spPr>
        <a:xfrm>
          <a:off x="188642" y="4818153"/>
          <a:ext cx="342987" cy="34298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887B01-0F3D-4ED6-8284-B35BAB2243CB}">
      <dsp:nvSpPr>
        <dsp:cNvPr id="0" name=""/>
        <dsp:cNvSpPr/>
      </dsp:nvSpPr>
      <dsp:spPr>
        <a:xfrm>
          <a:off x="720273" y="4677840"/>
          <a:ext cx="5354425" cy="623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99" tIns="65999" rIns="65999" bIns="6599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Movement – health is wealth</a:t>
          </a:r>
        </a:p>
      </dsp:txBody>
      <dsp:txXfrm>
        <a:off x="720273" y="4677840"/>
        <a:ext cx="5354425" cy="623613"/>
      </dsp:txXfrm>
    </dsp:sp>
    <dsp:sp modelId="{6E9D2FDD-CA8D-48CB-BE22-6A020F967ED3}">
      <dsp:nvSpPr>
        <dsp:cNvPr id="0" name=""/>
        <dsp:cNvSpPr/>
      </dsp:nvSpPr>
      <dsp:spPr>
        <a:xfrm>
          <a:off x="0" y="5447310"/>
          <a:ext cx="6074699" cy="62361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8465CD-0019-402D-9E79-64C187255DD2}">
      <dsp:nvSpPr>
        <dsp:cNvPr id="0" name=""/>
        <dsp:cNvSpPr/>
      </dsp:nvSpPr>
      <dsp:spPr>
        <a:xfrm>
          <a:off x="188642" y="5597669"/>
          <a:ext cx="342987" cy="34298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919AF2-2118-454E-8CB7-B99051F4BBA7}">
      <dsp:nvSpPr>
        <dsp:cNvPr id="0" name=""/>
        <dsp:cNvSpPr/>
      </dsp:nvSpPr>
      <dsp:spPr>
        <a:xfrm>
          <a:off x="720273" y="5457356"/>
          <a:ext cx="5354425" cy="623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99" tIns="65999" rIns="65999" bIns="6599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Get out into nature Ex. – Lake Michigan</a:t>
          </a:r>
        </a:p>
      </dsp:txBody>
      <dsp:txXfrm>
        <a:off x="720273" y="5457356"/>
        <a:ext cx="5354425" cy="6236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CD72E-EEDC-4EB3-9F8B-3A305647BE0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4C7AC-DF36-4F73-B9EF-1BD732B2E7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340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3A6E0-CFB7-A0FA-9ABA-BF42CF654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17650A-18C0-225B-DFAD-80CC8FBF9F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10289-2157-6173-E3B7-999C97D55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2AB8-9F20-4520-8CA0-B0B53B7F054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FC27FE-3A67-7AE3-B632-0F8FF1445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83078-C462-A7F8-4425-A2B5FB64E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32CB-6900-40E6-AB23-83FA12275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673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A2F9B-5A47-CD29-1B2C-1FF50E76D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A4A039-A90D-B54E-04D2-49C026C89C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F2FFA-8097-DD70-9226-5C475909D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2AB8-9F20-4520-8CA0-B0B53B7F054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046D2-BA23-6EF8-91E4-66F2BCDA5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56ABEA-0D85-FA07-0C10-1369A53E5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32CB-6900-40E6-AB23-83FA12275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437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C17666-FD9E-2B91-A5A2-FCC7CC41CC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799361-E07F-4689-D8BB-1CD3732282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F3AFE-2956-B3DA-8C55-A70D74F4E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2AB8-9F20-4520-8CA0-B0B53B7F054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6A766F-FE6F-9379-CD18-0D27C75E9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0158D-FEAE-974B-C07D-E4C9761C6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32CB-6900-40E6-AB23-83FA12275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96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13D21-295F-371E-7EA2-4BAF000CD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51B68-FF63-4D62-2359-D2D80C872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89711-18BC-9BDA-E2E5-5EB7D79A4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2AB8-9F20-4520-8CA0-B0B53B7F054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DEE22-D927-837A-9A51-042F29DD8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1A120-BBD8-43D2-3686-4C6C09CB5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32CB-6900-40E6-AB23-83FA12275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200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9208F-CB54-EF19-83BB-6D3E99268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DEBFA7-812C-42C4-186D-544C1B6C0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1AC86D-55BF-4FDB-88C7-6B65644F9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2AB8-9F20-4520-8CA0-B0B53B7F054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A17AA-CDA2-7F55-439B-7435B1FB6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2E03B-A44A-2320-15E4-B3CEA3CA9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32CB-6900-40E6-AB23-83FA12275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69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E0DC1-BBB2-3CD5-F86D-29370A1DC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A71FB-21DE-C315-A7D5-FB6569F153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CA50AB-40EC-32A7-B4B4-1A0FCDFBDC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411843-F6F5-5DA3-ED35-07F16545B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2AB8-9F20-4520-8CA0-B0B53B7F054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69BA87-BEB1-4C01-8933-C2567FE69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46152D-716C-6824-D80B-5C80FE1EA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32CB-6900-40E6-AB23-83FA12275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9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892-E929-1D8E-A1FF-829E52113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AD9D6-117B-96EE-CB75-8F6AAA60A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0F9424-59F4-FCB2-132D-4ED7EB745B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7A8E5E-FC6A-952E-39D2-F1FCFBAE5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F084A9-0C7C-6483-D808-90E915B7C5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FA3EE3-E54E-2FE6-CF35-EDB0DC05A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2AB8-9F20-4520-8CA0-B0B53B7F054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4A913A-9D12-2A15-3635-71F0988F3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8D6ACF-0BC5-2F5E-90AC-8A7209D63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32CB-6900-40E6-AB23-83FA12275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498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D1AA9-4850-612D-2405-679B2DFB7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FD089A-52A1-2998-7E87-DAAC3E12A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2AB8-9F20-4520-8CA0-B0B53B7F054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4AAE7B-C0D2-A0CD-B0B6-ADF3B3790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EBB1AA-35E6-1C6A-FC34-A771C9E72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32CB-6900-40E6-AB23-83FA12275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842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152FE2-E895-7F7D-9536-D6FDD4574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2AB8-9F20-4520-8CA0-B0B53B7F054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962955-E52D-02C9-ABF3-93CB687D2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B2CBD-4498-895A-315F-A9E873EC9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32CB-6900-40E6-AB23-83FA12275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427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1BC99-FB73-C41B-28D2-B8D288C32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4C6A1-465D-D4A8-783A-262D862A9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795A9E-DB86-B6F8-971A-6DACBB83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20B867-D2EC-AE74-7B2F-28ADA4C77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2AB8-9F20-4520-8CA0-B0B53B7F054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9C0F5-F143-85EC-25A0-EFC8B2EB2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30C9BD-E0F5-723B-067F-F94600C2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32CB-6900-40E6-AB23-83FA12275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081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9E4A8-9949-1BD4-0455-D7E88F7CC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25DAFD-AC93-1E97-D237-1667AA5593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1157B0-C08A-C37D-9047-82C016A23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36B4D2-BB42-7314-0D47-6F7551C01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2AB8-9F20-4520-8CA0-B0B53B7F054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9CF34C-7EE5-8BAA-F7D4-1F4C0B25B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EB8BFA-A3B6-B8A8-6295-CAD2E9D54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32CB-6900-40E6-AB23-83FA12275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163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F72094-69AA-6BF9-FF5C-A3135F53F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B72949-4C5A-09C3-2C66-8C1B355AB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A34386-FBCF-C468-31FA-00907C41A7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1A2AB8-9F20-4520-8CA0-B0B53B7F054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2BE30-170F-FB41-C419-8FA8E3A212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7364B3-37DB-6D54-50BA-D9FCA9523C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2C32CB-6900-40E6-AB23-83FA12275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249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FB33DC6A-1F1C-4A06-834E-CFF88F1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8" name="Freeform: Shape 37">
            <a:extLst>
              <a:ext uri="{FF2B5EF4-FFF2-40B4-BE49-F238E27FC236}">
                <a16:creationId xmlns:a16="http://schemas.microsoft.com/office/drawing/2014/main" id="{0FE1D5CF-87B8-4A8A-AD3C-01D06A607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208641" cy="6858000"/>
          </a:xfrm>
          <a:custGeom>
            <a:avLst/>
            <a:gdLst>
              <a:gd name="connsiteX0" fmla="*/ 0 w 6208641"/>
              <a:gd name="connsiteY0" fmla="*/ 0 h 6858000"/>
              <a:gd name="connsiteX1" fmla="*/ 5464181 w 6208641"/>
              <a:gd name="connsiteY1" fmla="*/ 0 h 6858000"/>
              <a:gd name="connsiteX2" fmla="*/ 5538086 w 6208641"/>
              <a:gd name="connsiteY2" fmla="*/ 159684 h 6858000"/>
              <a:gd name="connsiteX3" fmla="*/ 6208641 w 6208641"/>
              <a:gd name="connsiteY3" fmla="*/ 3706589 h 6858000"/>
              <a:gd name="connsiteX4" fmla="*/ 5734754 w 6208641"/>
              <a:gd name="connsiteY4" fmla="*/ 6730443 h 6858000"/>
              <a:gd name="connsiteX5" fmla="*/ 5689361 w 6208641"/>
              <a:gd name="connsiteY5" fmla="*/ 6858000 h 6858000"/>
              <a:gd name="connsiteX6" fmla="*/ 0 w 620864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8641" h="6858000">
                <a:moveTo>
                  <a:pt x="0" y="0"/>
                </a:moveTo>
                <a:lnTo>
                  <a:pt x="5464181" y="0"/>
                </a:lnTo>
                <a:lnTo>
                  <a:pt x="5538086" y="159684"/>
                </a:lnTo>
                <a:cubicBezTo>
                  <a:pt x="5961440" y="1172168"/>
                  <a:pt x="6208641" y="2392735"/>
                  <a:pt x="6208641" y="3706589"/>
                </a:cubicBezTo>
                <a:cubicBezTo>
                  <a:pt x="6208641" y="4801467"/>
                  <a:pt x="6036974" y="5831563"/>
                  <a:pt x="5734754" y="6730443"/>
                </a:cubicBezTo>
                <a:lnTo>
                  <a:pt x="568936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0" name="Freeform: Shape 39">
            <a:extLst>
              <a:ext uri="{FF2B5EF4-FFF2-40B4-BE49-F238E27FC236}">
                <a16:creationId xmlns:a16="http://schemas.microsoft.com/office/drawing/2014/main" id="{60926200-45C2-41E9-839F-31CD5FE4C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03325" cy="6858000"/>
          </a:xfrm>
          <a:custGeom>
            <a:avLst/>
            <a:gdLst>
              <a:gd name="connsiteX0" fmla="*/ 0 w 6203325"/>
              <a:gd name="connsiteY0" fmla="*/ 0 h 6858000"/>
              <a:gd name="connsiteX1" fmla="*/ 5458865 w 6203325"/>
              <a:gd name="connsiteY1" fmla="*/ 0 h 6858000"/>
              <a:gd name="connsiteX2" fmla="*/ 5532770 w 6203325"/>
              <a:gd name="connsiteY2" fmla="*/ 159684 h 6858000"/>
              <a:gd name="connsiteX3" fmla="*/ 6203325 w 6203325"/>
              <a:gd name="connsiteY3" fmla="*/ 3706589 h 6858000"/>
              <a:gd name="connsiteX4" fmla="*/ 5729438 w 6203325"/>
              <a:gd name="connsiteY4" fmla="*/ 6730443 h 6858000"/>
              <a:gd name="connsiteX5" fmla="*/ 5684045 w 6203325"/>
              <a:gd name="connsiteY5" fmla="*/ 6858000 h 6858000"/>
              <a:gd name="connsiteX6" fmla="*/ 0 w 620332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3325" h="6858000">
                <a:moveTo>
                  <a:pt x="0" y="0"/>
                </a:moveTo>
                <a:lnTo>
                  <a:pt x="5458865" y="0"/>
                </a:lnTo>
                <a:lnTo>
                  <a:pt x="5532770" y="159684"/>
                </a:lnTo>
                <a:cubicBezTo>
                  <a:pt x="5956124" y="1172168"/>
                  <a:pt x="6203325" y="2392735"/>
                  <a:pt x="6203325" y="3706589"/>
                </a:cubicBezTo>
                <a:cubicBezTo>
                  <a:pt x="6203325" y="4801467"/>
                  <a:pt x="6031658" y="5831563"/>
                  <a:pt x="5729438" y="6730443"/>
                </a:cubicBezTo>
                <a:lnTo>
                  <a:pt x="568404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A88F26-B240-9FCC-75E4-AFD01E1C7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098" y="1106034"/>
            <a:ext cx="5019074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/>
              <a:t>The “Don’t Quit Do It” Philosophy </a:t>
            </a:r>
            <a:br>
              <a:rPr lang="en-US" sz="5000"/>
            </a:br>
            <a:r>
              <a:rPr lang="en-US" sz="5000"/>
              <a:t>to Build A Stronger Chamber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E4EA43-4E10-299B-0009-AFA8BBCAD03C}"/>
              </a:ext>
            </a:extLst>
          </p:cNvPr>
          <p:cNvSpPr txBox="1"/>
          <p:nvPr/>
        </p:nvSpPr>
        <p:spPr>
          <a:xfrm>
            <a:off x="494124" y="4872922"/>
            <a:ext cx="5013698" cy="1208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800" b="1"/>
              <a:t>September 2</a:t>
            </a:r>
            <a:r>
              <a:rPr lang="en-US" sz="2800" b="1" baseline="30000"/>
              <a:t>nd</a:t>
            </a:r>
            <a:r>
              <a:rPr lang="en-US" sz="2800" b="1"/>
              <a:t>, 2026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B9920C6-5C70-299A-68FB-7AB0777E64F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7" r="13767"/>
          <a:stretch/>
        </p:blipFill>
        <p:spPr>
          <a:xfrm>
            <a:off x="8149213" y="625682"/>
            <a:ext cx="2441749" cy="3403707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546920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BBDAC0-672C-0C58-E455-34A64B16DB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635" y="4310168"/>
            <a:ext cx="4116299" cy="151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967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Background">
            <a:extLst>
              <a:ext uri="{FF2B5EF4-FFF2-40B4-BE49-F238E27FC236}">
                <a16:creationId xmlns:a16="http://schemas.microsoft.com/office/drawing/2014/main" id="{AA857166-A416-4C5E-8AA9-5D5D1E13D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13A48C6C-3CC4-4EE5-A773-EC1EB7F59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40" y="0"/>
            <a:ext cx="4617491" cy="6858000"/>
          </a:xfrm>
          <a:prstGeom prst="rect">
            <a:avLst/>
          </a:prstGeom>
          <a:ln>
            <a:noFill/>
          </a:ln>
          <a:effectLst>
            <a:outerShdw blurRad="203200" dist="88900" dir="21540000" sx="94000" sy="94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40" y="-1"/>
            <a:ext cx="4617491" cy="5136739"/>
          </a:xfrm>
          <a:prstGeom prst="rect">
            <a:avLst/>
          </a:prstGeom>
          <a:ln>
            <a:noFill/>
          </a:ln>
          <a:effectLst>
            <a:outerShdw blurRad="177800" dist="101600" dir="5400000" sx="97000" sy="97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8BEFD4-D87B-504B-14D6-876F71CA1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887" y="617921"/>
            <a:ext cx="3482041" cy="39885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BEST salespeople on the planet?</a:t>
            </a:r>
          </a:p>
        </p:txBody>
      </p:sp>
      <p:pic>
        <p:nvPicPr>
          <p:cNvPr id="4" name="Content Placeholder 4" descr="A picture containing grass, tree, outdoor, person&#10;&#10;Description automatically generated">
            <a:extLst>
              <a:ext uri="{FF2B5EF4-FFF2-40B4-BE49-F238E27FC236}">
                <a16:creationId xmlns:a16="http://schemas.microsoft.com/office/drawing/2014/main" id="{1FFC3B56-C4E3-6A39-3941-25A51F556C0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22" r="-1" b="21971"/>
          <a:stretch>
            <a:fillRect/>
          </a:stretch>
        </p:blipFill>
        <p:spPr>
          <a:xfrm>
            <a:off x="5539659" y="617921"/>
            <a:ext cx="5728929" cy="571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3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A9971B-42F2-83CC-D20E-06E068EA3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60" y="5279511"/>
            <a:ext cx="9681882" cy="739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Don’t Stop Thinking About Tomorrow…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0C62C24-2CF1-07E1-1836-7917F24A34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7" b="14958"/>
          <a:stretch>
            <a:fillRect/>
          </a:stretch>
        </p:blipFill>
        <p:spPr>
          <a:xfrm>
            <a:off x="20" y="10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5725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EAF40D-E387-82A3-D1CE-C2F8A4AC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5322BD-B892-41B1-C0ED-535F5ED93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Lesson #3: Listen Well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B6A3E15-A81E-F534-8460-3F460F11C3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510" y="467208"/>
            <a:ext cx="5923584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522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559AB-50EF-0B55-52DE-D0D73B02F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1D5ABB27-E32A-1BE2-FF31-899E116B2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2700" y="1119189"/>
            <a:ext cx="7532688" cy="657225"/>
          </a:xfrm>
        </p:spPr>
        <p:txBody>
          <a:bodyPr/>
          <a:lstStyle/>
          <a:p>
            <a:r>
              <a:rPr lang="en-US" altLang="en-US" sz="3000" b="1" u="sng">
                <a:solidFill>
                  <a:srgbClr val="FFFFFF"/>
                </a:solidFill>
              </a:rPr>
              <a:t>Employ Active Listening </a:t>
            </a:r>
          </a:p>
        </p:txBody>
      </p:sp>
      <p:graphicFrame>
        <p:nvGraphicFramePr>
          <p:cNvPr id="23" name="Content Placeholder 2">
            <a:extLst>
              <a:ext uri="{FF2B5EF4-FFF2-40B4-BE49-F238E27FC236}">
                <a16:creationId xmlns:a16="http://schemas.microsoft.com/office/drawing/2014/main" id="{434D59E3-79E2-65B8-651F-C1655585BFD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79403" y="1579419"/>
          <a:ext cx="9770042" cy="4810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436" name="TextBox 2">
            <a:extLst>
              <a:ext uri="{FF2B5EF4-FFF2-40B4-BE49-F238E27FC236}">
                <a16:creationId xmlns:a16="http://schemas.microsoft.com/office/drawing/2014/main" id="{99CE5975-CFEB-4308-D099-80AC35C22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559896"/>
            <a:ext cx="7315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/>
            <a:r>
              <a:rPr lang="en-US" altLang="en-US" sz="4000" b="1" u="sng" dirty="0"/>
              <a:t>Employ Active Listening</a:t>
            </a:r>
          </a:p>
        </p:txBody>
      </p:sp>
    </p:spTree>
    <p:extLst>
      <p:ext uri="{BB962C8B-B14F-4D97-AF65-F5344CB8AC3E}">
        <p14:creationId xmlns:p14="http://schemas.microsoft.com/office/powerpoint/2010/main" val="583128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612BA-E63B-F7D5-3C9C-EE8B2A9D2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96BD427-5B74-3CD5-8DB2-5D17C66417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1" r="4041"/>
          <a:stretch/>
        </p:blipFill>
        <p:spPr>
          <a:xfrm>
            <a:off x="457200" y="545739"/>
            <a:ext cx="11277600" cy="576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540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5DD68E-9ADB-704A-5A99-45EEF77F9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social media post&#10;&#10;AI-generated content may be incorrect.">
            <a:extLst>
              <a:ext uri="{FF2B5EF4-FFF2-40B4-BE49-F238E27FC236}">
                <a16:creationId xmlns:a16="http://schemas.microsoft.com/office/drawing/2014/main" id="{5F4528E1-4BF0-6922-330F-F75CFD1CFF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55" b="22595"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450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8186E4-1923-B008-4745-E8EDA4CA5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Lesson #4: Positive Attitude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119A898-8A6B-C19E-F74A-37F8A5B745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915" y="467208"/>
            <a:ext cx="5908773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920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21722-2318-E8BB-887A-287607A45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7DD1D20B-8706-E6BC-8F1C-08ECFA6FAAE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76" b="21226"/>
          <a:stretch/>
        </p:blipFill>
        <p:spPr>
          <a:xfrm>
            <a:off x="20" y="10"/>
            <a:ext cx="12191980" cy="6865943"/>
          </a:xfrm>
          <a:custGeom>
            <a:avLst/>
            <a:gdLst/>
            <a:ahLst/>
            <a:cxnLst/>
            <a:rect l="l" t="t" r="r" b="b"/>
            <a:pathLst>
              <a:path w="12192000" h="6857681">
                <a:moveTo>
                  <a:pt x="0" y="0"/>
                </a:moveTo>
                <a:lnTo>
                  <a:pt x="6033794" y="0"/>
                </a:lnTo>
                <a:lnTo>
                  <a:pt x="6104632" y="17448"/>
                </a:lnTo>
                <a:cubicBezTo>
                  <a:pt x="6167597" y="23966"/>
                  <a:pt x="6148747" y="27214"/>
                  <a:pt x="6198111" y="26888"/>
                </a:cubicBezTo>
                <a:cubicBezTo>
                  <a:pt x="6203032" y="26525"/>
                  <a:pt x="6212450" y="35708"/>
                  <a:pt x="6231511" y="33431"/>
                </a:cubicBezTo>
                <a:cubicBezTo>
                  <a:pt x="6261681" y="37362"/>
                  <a:pt x="6245025" y="48416"/>
                  <a:pt x="6283668" y="52056"/>
                </a:cubicBezTo>
                <a:cubicBezTo>
                  <a:pt x="6280095" y="55478"/>
                  <a:pt x="6317954" y="53783"/>
                  <a:pt x="6321602" y="65933"/>
                </a:cubicBezTo>
                <a:cubicBezTo>
                  <a:pt x="6338020" y="69803"/>
                  <a:pt x="6363241" y="73066"/>
                  <a:pt x="6382175" y="75274"/>
                </a:cubicBezTo>
                <a:cubicBezTo>
                  <a:pt x="6410543" y="81224"/>
                  <a:pt x="6424665" y="87641"/>
                  <a:pt x="6428857" y="91880"/>
                </a:cubicBezTo>
                <a:cubicBezTo>
                  <a:pt x="6457257" y="98611"/>
                  <a:pt x="6454186" y="99822"/>
                  <a:pt x="6491478" y="114104"/>
                </a:cubicBezTo>
                <a:cubicBezTo>
                  <a:pt x="6513363" y="108974"/>
                  <a:pt x="6532168" y="120070"/>
                  <a:pt x="6541328" y="130204"/>
                </a:cubicBezTo>
                <a:cubicBezTo>
                  <a:pt x="6566101" y="139804"/>
                  <a:pt x="6619910" y="162727"/>
                  <a:pt x="6655300" y="165762"/>
                </a:cubicBezTo>
                <a:cubicBezTo>
                  <a:pt x="6709422" y="165032"/>
                  <a:pt x="6694278" y="176304"/>
                  <a:pt x="6718357" y="184874"/>
                </a:cubicBezTo>
                <a:cubicBezTo>
                  <a:pt x="6737101" y="195527"/>
                  <a:pt x="6734493" y="186329"/>
                  <a:pt x="6754054" y="199796"/>
                </a:cubicBezTo>
                <a:lnTo>
                  <a:pt x="6790284" y="215417"/>
                </a:lnTo>
                <a:lnTo>
                  <a:pt x="6833979" y="239878"/>
                </a:lnTo>
                <a:lnTo>
                  <a:pt x="6843981" y="246602"/>
                </a:lnTo>
                <a:cubicBezTo>
                  <a:pt x="6849111" y="246626"/>
                  <a:pt x="6852366" y="247045"/>
                  <a:pt x="6854445" y="247782"/>
                </a:cubicBezTo>
                <a:cubicBezTo>
                  <a:pt x="6854496" y="247881"/>
                  <a:pt x="6854549" y="247980"/>
                  <a:pt x="6854600" y="248079"/>
                </a:cubicBezTo>
                <a:lnTo>
                  <a:pt x="6869364" y="251040"/>
                </a:lnTo>
                <a:cubicBezTo>
                  <a:pt x="6886479" y="251404"/>
                  <a:pt x="6920818" y="277370"/>
                  <a:pt x="6937072" y="276678"/>
                </a:cubicBezTo>
                <a:cubicBezTo>
                  <a:pt x="6944247" y="293133"/>
                  <a:pt x="6941053" y="265766"/>
                  <a:pt x="6968404" y="280704"/>
                </a:cubicBezTo>
                <a:cubicBezTo>
                  <a:pt x="6980596" y="282696"/>
                  <a:pt x="6985722" y="284716"/>
                  <a:pt x="6995938" y="286247"/>
                </a:cubicBezTo>
                <a:cubicBezTo>
                  <a:pt x="6996079" y="286667"/>
                  <a:pt x="7029560" y="289467"/>
                  <a:pt x="7029701" y="289887"/>
                </a:cubicBezTo>
                <a:lnTo>
                  <a:pt x="7054104" y="293980"/>
                </a:lnTo>
                <a:lnTo>
                  <a:pt x="7059678" y="296051"/>
                </a:lnTo>
                <a:lnTo>
                  <a:pt x="7092167" y="292851"/>
                </a:lnTo>
                <a:lnTo>
                  <a:pt x="7108387" y="292672"/>
                </a:lnTo>
                <a:lnTo>
                  <a:pt x="7114139" y="289579"/>
                </a:lnTo>
                <a:cubicBezTo>
                  <a:pt x="7119705" y="287930"/>
                  <a:pt x="7126840" y="287741"/>
                  <a:pt x="7137488" y="290860"/>
                </a:cubicBezTo>
                <a:lnTo>
                  <a:pt x="7139729" y="292153"/>
                </a:lnTo>
                <a:lnTo>
                  <a:pt x="7172532" y="286561"/>
                </a:lnTo>
                <a:cubicBezTo>
                  <a:pt x="7179544" y="284784"/>
                  <a:pt x="7207552" y="294171"/>
                  <a:pt x="7213458" y="290616"/>
                </a:cubicBezTo>
                <a:cubicBezTo>
                  <a:pt x="7269364" y="295457"/>
                  <a:pt x="7303569" y="278925"/>
                  <a:pt x="7371827" y="290351"/>
                </a:cubicBezTo>
                <a:cubicBezTo>
                  <a:pt x="7417519" y="294938"/>
                  <a:pt x="7443196" y="294841"/>
                  <a:pt x="7472683" y="298450"/>
                </a:cubicBezTo>
                <a:cubicBezTo>
                  <a:pt x="7502170" y="302059"/>
                  <a:pt x="7529752" y="308462"/>
                  <a:pt x="7548749" y="312007"/>
                </a:cubicBezTo>
                <a:cubicBezTo>
                  <a:pt x="7567746" y="315552"/>
                  <a:pt x="7562619" y="317217"/>
                  <a:pt x="7586664" y="319723"/>
                </a:cubicBezTo>
                <a:cubicBezTo>
                  <a:pt x="7610709" y="322229"/>
                  <a:pt x="7669675" y="320322"/>
                  <a:pt x="7693021" y="327043"/>
                </a:cubicBezTo>
                <a:cubicBezTo>
                  <a:pt x="7718238" y="326359"/>
                  <a:pt x="7721537" y="337391"/>
                  <a:pt x="7735314" y="336075"/>
                </a:cubicBezTo>
                <a:cubicBezTo>
                  <a:pt x="7806549" y="352546"/>
                  <a:pt x="7865892" y="349618"/>
                  <a:pt x="7952583" y="346950"/>
                </a:cubicBezTo>
                <a:cubicBezTo>
                  <a:pt x="8009730" y="351831"/>
                  <a:pt x="8008698" y="354607"/>
                  <a:pt x="8033745" y="357420"/>
                </a:cubicBezTo>
                <a:cubicBezTo>
                  <a:pt x="8041390" y="360247"/>
                  <a:pt x="8045181" y="350414"/>
                  <a:pt x="8052068" y="354306"/>
                </a:cubicBezTo>
                <a:lnTo>
                  <a:pt x="8087434" y="359505"/>
                </a:lnTo>
                <a:lnTo>
                  <a:pt x="8113399" y="369645"/>
                </a:lnTo>
                <a:lnTo>
                  <a:pt x="8137804" y="376078"/>
                </a:lnTo>
                <a:lnTo>
                  <a:pt x="8167138" y="378809"/>
                </a:lnTo>
                <a:cubicBezTo>
                  <a:pt x="8176124" y="381225"/>
                  <a:pt x="8176713" y="389019"/>
                  <a:pt x="8188557" y="388892"/>
                </a:cubicBezTo>
                <a:cubicBezTo>
                  <a:pt x="8224517" y="394064"/>
                  <a:pt x="8289287" y="398547"/>
                  <a:pt x="8338182" y="404244"/>
                </a:cubicBezTo>
                <a:cubicBezTo>
                  <a:pt x="8362404" y="400849"/>
                  <a:pt x="8397142" y="407351"/>
                  <a:pt x="8407187" y="417040"/>
                </a:cubicBezTo>
                <a:cubicBezTo>
                  <a:pt x="8419182" y="419735"/>
                  <a:pt x="8448098" y="419784"/>
                  <a:pt x="8459765" y="417876"/>
                </a:cubicBezTo>
                <a:cubicBezTo>
                  <a:pt x="8470121" y="418155"/>
                  <a:pt x="8471999" y="421843"/>
                  <a:pt x="8485759" y="423277"/>
                </a:cubicBezTo>
                <a:cubicBezTo>
                  <a:pt x="8500778" y="426656"/>
                  <a:pt x="8533354" y="442668"/>
                  <a:pt x="8547497" y="447675"/>
                </a:cubicBezTo>
                <a:cubicBezTo>
                  <a:pt x="8561640" y="452682"/>
                  <a:pt x="8547256" y="447497"/>
                  <a:pt x="8570615" y="453317"/>
                </a:cubicBezTo>
                <a:cubicBezTo>
                  <a:pt x="8578949" y="455301"/>
                  <a:pt x="8577204" y="463036"/>
                  <a:pt x="8595122" y="466725"/>
                </a:cubicBezTo>
                <a:cubicBezTo>
                  <a:pt x="8613041" y="470415"/>
                  <a:pt x="8653176" y="474680"/>
                  <a:pt x="8678126" y="475454"/>
                </a:cubicBezTo>
                <a:cubicBezTo>
                  <a:pt x="8706000" y="462935"/>
                  <a:pt x="8696233" y="479979"/>
                  <a:pt x="8747203" y="464224"/>
                </a:cubicBezTo>
                <a:cubicBezTo>
                  <a:pt x="8748514" y="466239"/>
                  <a:pt x="8769343" y="465372"/>
                  <a:pt x="8790692" y="466720"/>
                </a:cubicBezTo>
                <a:cubicBezTo>
                  <a:pt x="8812041" y="468068"/>
                  <a:pt x="8857501" y="479363"/>
                  <a:pt x="8875298" y="472310"/>
                </a:cubicBezTo>
                <a:lnTo>
                  <a:pt x="9032306" y="471571"/>
                </a:lnTo>
                <a:lnTo>
                  <a:pt x="9122435" y="483407"/>
                </a:lnTo>
                <a:cubicBezTo>
                  <a:pt x="9153775" y="485302"/>
                  <a:pt x="9159039" y="493942"/>
                  <a:pt x="9179171" y="490552"/>
                </a:cubicBezTo>
                <a:cubicBezTo>
                  <a:pt x="9213108" y="492737"/>
                  <a:pt x="9191622" y="508779"/>
                  <a:pt x="9230778" y="495862"/>
                </a:cubicBezTo>
                <a:cubicBezTo>
                  <a:pt x="9220076" y="509598"/>
                  <a:pt x="9249178" y="492136"/>
                  <a:pt x="9269314" y="503195"/>
                </a:cubicBezTo>
                <a:cubicBezTo>
                  <a:pt x="9297556" y="495041"/>
                  <a:pt x="9326591" y="505312"/>
                  <a:pt x="9343734" y="506508"/>
                </a:cubicBezTo>
                <a:cubicBezTo>
                  <a:pt x="9360877" y="507704"/>
                  <a:pt x="9347612" y="511465"/>
                  <a:pt x="9372172" y="510372"/>
                </a:cubicBezTo>
                <a:lnTo>
                  <a:pt x="9406856" y="515908"/>
                </a:lnTo>
                <a:cubicBezTo>
                  <a:pt x="9405045" y="511337"/>
                  <a:pt x="9410063" y="512684"/>
                  <a:pt x="9423824" y="513399"/>
                </a:cubicBezTo>
                <a:lnTo>
                  <a:pt x="9460782" y="509325"/>
                </a:lnTo>
                <a:lnTo>
                  <a:pt x="9486144" y="513434"/>
                </a:lnTo>
                <a:cubicBezTo>
                  <a:pt x="9489544" y="513295"/>
                  <a:pt x="9513720" y="508821"/>
                  <a:pt x="9513235" y="505310"/>
                </a:cubicBezTo>
                <a:cubicBezTo>
                  <a:pt x="9539685" y="520038"/>
                  <a:pt x="9542332" y="510786"/>
                  <a:pt x="9569455" y="507032"/>
                </a:cubicBezTo>
                <a:cubicBezTo>
                  <a:pt x="9592710" y="508415"/>
                  <a:pt x="9572665" y="508880"/>
                  <a:pt x="9628861" y="510620"/>
                </a:cubicBezTo>
                <a:cubicBezTo>
                  <a:pt x="9650737" y="526789"/>
                  <a:pt x="9635011" y="498901"/>
                  <a:pt x="9677951" y="521543"/>
                </a:cubicBezTo>
                <a:cubicBezTo>
                  <a:pt x="9680053" y="519778"/>
                  <a:pt x="9706563" y="521397"/>
                  <a:pt x="9720438" y="523172"/>
                </a:cubicBezTo>
                <a:cubicBezTo>
                  <a:pt x="9734313" y="524947"/>
                  <a:pt x="9746849" y="522784"/>
                  <a:pt x="9761204" y="532196"/>
                </a:cubicBezTo>
                <a:cubicBezTo>
                  <a:pt x="9771692" y="535091"/>
                  <a:pt x="9752949" y="530854"/>
                  <a:pt x="9785747" y="535781"/>
                </a:cubicBezTo>
                <a:cubicBezTo>
                  <a:pt x="9818545" y="540708"/>
                  <a:pt x="9925449" y="557390"/>
                  <a:pt x="9957993" y="561756"/>
                </a:cubicBezTo>
                <a:cubicBezTo>
                  <a:pt x="9990537" y="566122"/>
                  <a:pt x="9967648" y="568686"/>
                  <a:pt x="9981009" y="569119"/>
                </a:cubicBezTo>
                <a:cubicBezTo>
                  <a:pt x="9994370" y="569552"/>
                  <a:pt x="10023139" y="562486"/>
                  <a:pt x="10038159" y="564356"/>
                </a:cubicBezTo>
                <a:cubicBezTo>
                  <a:pt x="10057015" y="566262"/>
                  <a:pt x="10059811" y="573563"/>
                  <a:pt x="10071129" y="573194"/>
                </a:cubicBezTo>
                <a:cubicBezTo>
                  <a:pt x="10081593" y="562977"/>
                  <a:pt x="10092704" y="563090"/>
                  <a:pt x="10110830" y="569286"/>
                </a:cubicBezTo>
                <a:cubicBezTo>
                  <a:pt x="10144643" y="572070"/>
                  <a:pt x="10144670" y="561560"/>
                  <a:pt x="10177323" y="563075"/>
                </a:cubicBezTo>
                <a:cubicBezTo>
                  <a:pt x="10191652" y="562496"/>
                  <a:pt x="10199318" y="565790"/>
                  <a:pt x="10223224" y="562516"/>
                </a:cubicBezTo>
                <a:cubicBezTo>
                  <a:pt x="10240245" y="563214"/>
                  <a:pt x="10274444" y="564970"/>
                  <a:pt x="10297489" y="554688"/>
                </a:cubicBezTo>
                <a:cubicBezTo>
                  <a:pt x="10322484" y="553379"/>
                  <a:pt x="10304332" y="552915"/>
                  <a:pt x="10331612" y="555505"/>
                </a:cubicBezTo>
                <a:cubicBezTo>
                  <a:pt x="10364938" y="556023"/>
                  <a:pt x="10378810" y="549792"/>
                  <a:pt x="10398068" y="551274"/>
                </a:cubicBezTo>
                <a:cubicBezTo>
                  <a:pt x="10410608" y="547019"/>
                  <a:pt x="10396406" y="552090"/>
                  <a:pt x="10444604" y="546749"/>
                </a:cubicBezTo>
                <a:cubicBezTo>
                  <a:pt x="10463706" y="556208"/>
                  <a:pt x="10480046" y="543272"/>
                  <a:pt x="10496391" y="545310"/>
                </a:cubicBezTo>
                <a:cubicBezTo>
                  <a:pt x="10522313" y="544276"/>
                  <a:pt x="10586025" y="544389"/>
                  <a:pt x="10609659" y="542925"/>
                </a:cubicBezTo>
                <a:cubicBezTo>
                  <a:pt x="10633293" y="541461"/>
                  <a:pt x="10608137" y="539280"/>
                  <a:pt x="10638198" y="536528"/>
                </a:cubicBezTo>
                <a:cubicBezTo>
                  <a:pt x="10693566" y="548777"/>
                  <a:pt x="10724464" y="526732"/>
                  <a:pt x="10780502" y="524034"/>
                </a:cubicBezTo>
                <a:cubicBezTo>
                  <a:pt x="10814519" y="506962"/>
                  <a:pt x="10838626" y="524696"/>
                  <a:pt x="10875821" y="511631"/>
                </a:cubicBezTo>
                <a:cubicBezTo>
                  <a:pt x="10900992" y="507636"/>
                  <a:pt x="10904648" y="511453"/>
                  <a:pt x="10918825" y="509588"/>
                </a:cubicBezTo>
                <a:cubicBezTo>
                  <a:pt x="10933002" y="507723"/>
                  <a:pt x="10948992" y="503227"/>
                  <a:pt x="10960884" y="500440"/>
                </a:cubicBezTo>
                <a:cubicBezTo>
                  <a:pt x="10967249" y="504078"/>
                  <a:pt x="11016720" y="497668"/>
                  <a:pt x="11015578" y="492864"/>
                </a:cubicBezTo>
                <a:cubicBezTo>
                  <a:pt x="11022928" y="494510"/>
                  <a:pt x="11043247" y="500882"/>
                  <a:pt x="11045541" y="493276"/>
                </a:cubicBezTo>
                <a:cubicBezTo>
                  <a:pt x="11083069" y="493195"/>
                  <a:pt x="11104152" y="492128"/>
                  <a:pt x="11136980" y="502266"/>
                </a:cubicBezTo>
                <a:cubicBezTo>
                  <a:pt x="11160311" y="506043"/>
                  <a:pt x="11144016" y="504016"/>
                  <a:pt x="11158537" y="506413"/>
                </a:cubicBezTo>
                <a:cubicBezTo>
                  <a:pt x="11173058" y="508810"/>
                  <a:pt x="11197248" y="504516"/>
                  <a:pt x="11220930" y="503946"/>
                </a:cubicBezTo>
                <a:cubicBezTo>
                  <a:pt x="11244941" y="504078"/>
                  <a:pt x="11272916" y="508160"/>
                  <a:pt x="11290697" y="509588"/>
                </a:cubicBezTo>
                <a:cubicBezTo>
                  <a:pt x="11308478" y="511016"/>
                  <a:pt x="11312720" y="510673"/>
                  <a:pt x="11327615" y="512515"/>
                </a:cubicBezTo>
                <a:cubicBezTo>
                  <a:pt x="11352471" y="509065"/>
                  <a:pt x="11373358" y="510883"/>
                  <a:pt x="11391973" y="518258"/>
                </a:cubicBezTo>
                <a:cubicBezTo>
                  <a:pt x="11406458" y="520151"/>
                  <a:pt x="11399034" y="524460"/>
                  <a:pt x="11409760" y="526257"/>
                </a:cubicBezTo>
                <a:cubicBezTo>
                  <a:pt x="11420486" y="528054"/>
                  <a:pt x="11427325" y="519930"/>
                  <a:pt x="11456330" y="521896"/>
                </a:cubicBezTo>
                <a:cubicBezTo>
                  <a:pt x="11466649" y="522293"/>
                  <a:pt x="11466304" y="529914"/>
                  <a:pt x="11488341" y="531019"/>
                </a:cubicBezTo>
                <a:cubicBezTo>
                  <a:pt x="11510378" y="532124"/>
                  <a:pt x="11598983" y="536881"/>
                  <a:pt x="11631415" y="538053"/>
                </a:cubicBezTo>
                <a:cubicBezTo>
                  <a:pt x="11663847" y="539225"/>
                  <a:pt x="11650717" y="536007"/>
                  <a:pt x="11666264" y="535672"/>
                </a:cubicBezTo>
                <a:cubicBezTo>
                  <a:pt x="11681811" y="535337"/>
                  <a:pt x="11700204" y="526934"/>
                  <a:pt x="11724698" y="536041"/>
                </a:cubicBezTo>
                <a:cubicBezTo>
                  <a:pt x="11743020" y="531196"/>
                  <a:pt x="11743491" y="542315"/>
                  <a:pt x="11763807" y="545183"/>
                </a:cubicBezTo>
                <a:cubicBezTo>
                  <a:pt x="11775016" y="549241"/>
                  <a:pt x="11789046" y="548064"/>
                  <a:pt x="11798300" y="550863"/>
                </a:cubicBezTo>
                <a:cubicBezTo>
                  <a:pt x="11807554" y="553662"/>
                  <a:pt x="11814870" y="554166"/>
                  <a:pt x="11821716" y="557213"/>
                </a:cubicBezTo>
                <a:cubicBezTo>
                  <a:pt x="11828562" y="560260"/>
                  <a:pt x="11830643" y="566367"/>
                  <a:pt x="11839374" y="569145"/>
                </a:cubicBezTo>
                <a:cubicBezTo>
                  <a:pt x="11848105" y="571923"/>
                  <a:pt x="11861759" y="576813"/>
                  <a:pt x="11871722" y="578644"/>
                </a:cubicBezTo>
                <a:cubicBezTo>
                  <a:pt x="11881685" y="580475"/>
                  <a:pt x="11880173" y="577641"/>
                  <a:pt x="11899154" y="580133"/>
                </a:cubicBezTo>
                <a:cubicBezTo>
                  <a:pt x="11930093" y="585454"/>
                  <a:pt x="11957956" y="589309"/>
                  <a:pt x="11992753" y="588833"/>
                </a:cubicBezTo>
                <a:cubicBezTo>
                  <a:pt x="11999276" y="598540"/>
                  <a:pt x="12009663" y="594134"/>
                  <a:pt x="12023554" y="588997"/>
                </a:cubicBezTo>
                <a:cubicBezTo>
                  <a:pt x="12049522" y="596077"/>
                  <a:pt x="12093380" y="601562"/>
                  <a:pt x="12137802" y="617391"/>
                </a:cubicBezTo>
                <a:cubicBezTo>
                  <a:pt x="12156710" y="627093"/>
                  <a:pt x="12160884" y="628759"/>
                  <a:pt x="12174434" y="631430"/>
                </a:cubicBezTo>
                <a:lnTo>
                  <a:pt x="12192000" y="634770"/>
                </a:lnTo>
                <a:lnTo>
                  <a:pt x="12192000" y="6857681"/>
                </a:lnTo>
                <a:lnTo>
                  <a:pt x="9979612" y="6857681"/>
                </a:lnTo>
                <a:lnTo>
                  <a:pt x="9971269" y="6854457"/>
                </a:lnTo>
                <a:cubicBezTo>
                  <a:pt x="9959912" y="6851181"/>
                  <a:pt x="9949163" y="6849764"/>
                  <a:pt x="9939502" y="6851921"/>
                </a:cubicBezTo>
                <a:cubicBezTo>
                  <a:pt x="9891606" y="6835635"/>
                  <a:pt x="9864404" y="6844006"/>
                  <a:pt x="9834453" y="6832151"/>
                </a:cubicBezTo>
                <a:cubicBezTo>
                  <a:pt x="9804501" y="6820296"/>
                  <a:pt x="9801374" y="6798259"/>
                  <a:pt x="9759795" y="6780787"/>
                </a:cubicBezTo>
                <a:cubicBezTo>
                  <a:pt x="9718217" y="6763314"/>
                  <a:pt x="9629817" y="6740362"/>
                  <a:pt x="9584980" y="6727313"/>
                </a:cubicBezTo>
                <a:cubicBezTo>
                  <a:pt x="9546420" y="6722010"/>
                  <a:pt x="9530408" y="6725469"/>
                  <a:pt x="9490770" y="6702489"/>
                </a:cubicBezTo>
                <a:cubicBezTo>
                  <a:pt x="9443320" y="6701025"/>
                  <a:pt x="9424336" y="6690023"/>
                  <a:pt x="9380405" y="6676541"/>
                </a:cubicBezTo>
                <a:cubicBezTo>
                  <a:pt x="9335978" y="6675243"/>
                  <a:pt x="9297645" y="6680915"/>
                  <a:pt x="9259939" y="6674414"/>
                </a:cubicBezTo>
                <a:cubicBezTo>
                  <a:pt x="9244772" y="6679394"/>
                  <a:pt x="9230416" y="6681084"/>
                  <a:pt x="9216296" y="6672209"/>
                </a:cubicBezTo>
                <a:cubicBezTo>
                  <a:pt x="9174886" y="6673387"/>
                  <a:pt x="9165078" y="6684906"/>
                  <a:pt x="9138624" y="6674601"/>
                </a:cubicBezTo>
                <a:cubicBezTo>
                  <a:pt x="9108454" y="6672027"/>
                  <a:pt x="9060163" y="6657862"/>
                  <a:pt x="9035273" y="6656766"/>
                </a:cubicBezTo>
                <a:cubicBezTo>
                  <a:pt x="9043993" y="6670577"/>
                  <a:pt x="8988276" y="6655711"/>
                  <a:pt x="8989286" y="6668016"/>
                </a:cubicBezTo>
                <a:cubicBezTo>
                  <a:pt x="8965548" y="6651220"/>
                  <a:pt x="8960144" y="6673151"/>
                  <a:pt x="8932387" y="6668707"/>
                </a:cubicBezTo>
                <a:cubicBezTo>
                  <a:pt x="8918435" y="6662528"/>
                  <a:pt x="8909159" y="6661716"/>
                  <a:pt x="8898375" y="6669282"/>
                </a:cubicBezTo>
                <a:cubicBezTo>
                  <a:pt x="8833747" y="6639096"/>
                  <a:pt x="8863155" y="6669089"/>
                  <a:pt x="8806495" y="6658618"/>
                </a:cubicBezTo>
                <a:cubicBezTo>
                  <a:pt x="8757168" y="6647242"/>
                  <a:pt x="8702613" y="6640665"/>
                  <a:pt x="8650927" y="6611139"/>
                </a:cubicBezTo>
                <a:cubicBezTo>
                  <a:pt x="8640770" y="6602610"/>
                  <a:pt x="8619775" y="6599998"/>
                  <a:pt x="8604033" y="6605300"/>
                </a:cubicBezTo>
                <a:cubicBezTo>
                  <a:pt x="8601324" y="6606213"/>
                  <a:pt x="8598878" y="6607331"/>
                  <a:pt x="8596767" y="6608618"/>
                </a:cubicBezTo>
                <a:cubicBezTo>
                  <a:pt x="8565299" y="6587556"/>
                  <a:pt x="8548876" y="6598771"/>
                  <a:pt x="8533762" y="6584302"/>
                </a:cubicBezTo>
                <a:cubicBezTo>
                  <a:pt x="8487059" y="6579247"/>
                  <a:pt x="8451683" y="6594395"/>
                  <a:pt x="8437660" y="6581725"/>
                </a:cubicBezTo>
                <a:cubicBezTo>
                  <a:pt x="8414209" y="6582991"/>
                  <a:pt x="8383722" y="6598678"/>
                  <a:pt x="8364494" y="6585073"/>
                </a:cubicBezTo>
                <a:cubicBezTo>
                  <a:pt x="8363342" y="6596536"/>
                  <a:pt x="8336540" y="6576888"/>
                  <a:pt x="8323751" y="6584665"/>
                </a:cubicBezTo>
                <a:cubicBezTo>
                  <a:pt x="8314841" y="6591411"/>
                  <a:pt x="8304634" y="6587022"/>
                  <a:pt x="8293791" y="6586903"/>
                </a:cubicBezTo>
                <a:cubicBezTo>
                  <a:pt x="8280721" y="6592424"/>
                  <a:pt x="8232642" y="6585021"/>
                  <a:pt x="8219223" y="6578961"/>
                </a:cubicBezTo>
                <a:cubicBezTo>
                  <a:pt x="8185638" y="6557431"/>
                  <a:pt x="8123924" y="6576522"/>
                  <a:pt x="8096330" y="6560092"/>
                </a:cubicBezTo>
                <a:cubicBezTo>
                  <a:pt x="8087121" y="6557869"/>
                  <a:pt x="8078422" y="6557144"/>
                  <a:pt x="8070086" y="6557355"/>
                </a:cubicBezTo>
                <a:lnTo>
                  <a:pt x="8047207" y="6560092"/>
                </a:lnTo>
                <a:lnTo>
                  <a:pt x="8041620" y="6565163"/>
                </a:lnTo>
                <a:lnTo>
                  <a:pt x="8027134" y="6564473"/>
                </a:lnTo>
                <a:lnTo>
                  <a:pt x="8023214" y="6565355"/>
                </a:lnTo>
                <a:cubicBezTo>
                  <a:pt x="8015729" y="6567060"/>
                  <a:pt x="8008307" y="6568574"/>
                  <a:pt x="8000801" y="6569339"/>
                </a:cubicBezTo>
                <a:cubicBezTo>
                  <a:pt x="8005606" y="6544751"/>
                  <a:pt x="7937754" y="6571777"/>
                  <a:pt x="7954618" y="6551428"/>
                </a:cubicBezTo>
                <a:cubicBezTo>
                  <a:pt x="7914215" y="6551344"/>
                  <a:pt x="7940865" y="6531998"/>
                  <a:pt x="7896427" y="6551123"/>
                </a:cubicBezTo>
                <a:lnTo>
                  <a:pt x="7643090" y="6532163"/>
                </a:lnTo>
                <a:cubicBezTo>
                  <a:pt x="7673996" y="6576436"/>
                  <a:pt x="7562550" y="6494154"/>
                  <a:pt x="7553164" y="6525457"/>
                </a:cubicBezTo>
                <a:cubicBezTo>
                  <a:pt x="7546247" y="6496957"/>
                  <a:pt x="7465610" y="6497391"/>
                  <a:pt x="7421154" y="6476273"/>
                </a:cubicBezTo>
                <a:cubicBezTo>
                  <a:pt x="7361551" y="6472649"/>
                  <a:pt x="7315144" y="6450550"/>
                  <a:pt x="7255968" y="6462166"/>
                </a:cubicBezTo>
                <a:cubicBezTo>
                  <a:pt x="7253251" y="6458417"/>
                  <a:pt x="7249451" y="6455333"/>
                  <a:pt x="7244911" y="6452730"/>
                </a:cubicBezTo>
                <a:lnTo>
                  <a:pt x="7230265" y="6446549"/>
                </a:lnTo>
                <a:lnTo>
                  <a:pt x="7227815" y="6447125"/>
                </a:lnTo>
                <a:cubicBezTo>
                  <a:pt x="7217801" y="6447570"/>
                  <a:pt x="7212312" y="6446146"/>
                  <a:pt x="7208840" y="6443899"/>
                </a:cubicBezTo>
                <a:lnTo>
                  <a:pt x="7205995" y="6440529"/>
                </a:lnTo>
                <a:lnTo>
                  <a:pt x="7193384" y="6437481"/>
                </a:lnTo>
                <a:lnTo>
                  <a:pt x="7169652" y="6429226"/>
                </a:lnTo>
                <a:lnTo>
                  <a:pt x="7164173" y="6429791"/>
                </a:lnTo>
                <a:lnTo>
                  <a:pt x="7126763" y="6420626"/>
                </a:lnTo>
                <a:lnTo>
                  <a:pt x="7125753" y="6421501"/>
                </a:lnTo>
                <a:cubicBezTo>
                  <a:pt x="7122639" y="6423254"/>
                  <a:pt x="7118733" y="6424154"/>
                  <a:pt x="7113057" y="6423293"/>
                </a:cubicBezTo>
                <a:cubicBezTo>
                  <a:pt x="7114552" y="6439288"/>
                  <a:pt x="7106783" y="6428384"/>
                  <a:pt x="7089914" y="6424434"/>
                </a:cubicBezTo>
                <a:cubicBezTo>
                  <a:pt x="7088470" y="6448394"/>
                  <a:pt x="7044915" y="6428308"/>
                  <a:pt x="7030458" y="6439456"/>
                </a:cubicBezTo>
                <a:cubicBezTo>
                  <a:pt x="7018098" y="6436014"/>
                  <a:pt x="7005002" y="6432811"/>
                  <a:pt x="6991398" y="6430012"/>
                </a:cubicBezTo>
                <a:lnTo>
                  <a:pt x="6983250" y="6428652"/>
                </a:lnTo>
                <a:lnTo>
                  <a:pt x="6982969" y="6428851"/>
                </a:lnTo>
                <a:cubicBezTo>
                  <a:pt x="6980946" y="6429033"/>
                  <a:pt x="6978171" y="6428766"/>
                  <a:pt x="6974140" y="6427864"/>
                </a:cubicBezTo>
                <a:lnTo>
                  <a:pt x="6968396" y="6426177"/>
                </a:lnTo>
                <a:lnTo>
                  <a:pt x="6952590" y="6423541"/>
                </a:lnTo>
                <a:lnTo>
                  <a:pt x="6946361" y="6424122"/>
                </a:lnTo>
                <a:lnTo>
                  <a:pt x="6942752" y="6426497"/>
                </a:lnTo>
                <a:lnTo>
                  <a:pt x="6941472" y="6425953"/>
                </a:lnTo>
                <a:cubicBezTo>
                  <a:pt x="6933258" y="6419432"/>
                  <a:pt x="6934084" y="6412085"/>
                  <a:pt x="6907932" y="6428597"/>
                </a:cubicBezTo>
                <a:cubicBezTo>
                  <a:pt x="6887113" y="6416820"/>
                  <a:pt x="6874835" y="6427475"/>
                  <a:pt x="6837100" y="6425985"/>
                </a:cubicBezTo>
                <a:cubicBezTo>
                  <a:pt x="6826990" y="6416391"/>
                  <a:pt x="6813527" y="6417132"/>
                  <a:pt x="6798354" y="6421041"/>
                </a:cubicBezTo>
                <a:cubicBezTo>
                  <a:pt x="6766250" y="6412267"/>
                  <a:pt x="6729955" y="6415375"/>
                  <a:pt x="6690235" y="6411268"/>
                </a:cubicBezTo>
                <a:cubicBezTo>
                  <a:pt x="6654585" y="6395260"/>
                  <a:pt x="6622599" y="6408785"/>
                  <a:pt x="6580197" y="6404322"/>
                </a:cubicBezTo>
                <a:cubicBezTo>
                  <a:pt x="6554864" y="6382418"/>
                  <a:pt x="6541862" y="6413854"/>
                  <a:pt x="6516748" y="6416928"/>
                </a:cubicBezTo>
                <a:lnTo>
                  <a:pt x="6510427" y="6416567"/>
                </a:lnTo>
                <a:lnTo>
                  <a:pt x="6496409" y="6411723"/>
                </a:lnTo>
                <a:lnTo>
                  <a:pt x="6491671" y="6409264"/>
                </a:lnTo>
                <a:cubicBezTo>
                  <a:pt x="6488210" y="6407807"/>
                  <a:pt x="6485652" y="6407144"/>
                  <a:pt x="6483603" y="6407023"/>
                </a:cubicBezTo>
                <a:lnTo>
                  <a:pt x="6483235" y="6407169"/>
                </a:lnTo>
                <a:lnTo>
                  <a:pt x="6476007" y="6404672"/>
                </a:lnTo>
                <a:cubicBezTo>
                  <a:pt x="6464202" y="6399995"/>
                  <a:pt x="6453088" y="6395002"/>
                  <a:pt x="6442802" y="6389891"/>
                </a:cubicBezTo>
                <a:cubicBezTo>
                  <a:pt x="6423332" y="6398448"/>
                  <a:pt x="6390988" y="6372810"/>
                  <a:pt x="6377838" y="6395551"/>
                </a:cubicBezTo>
                <a:cubicBezTo>
                  <a:pt x="6363436" y="6389290"/>
                  <a:pt x="6361258" y="6377704"/>
                  <a:pt x="6354860" y="6393247"/>
                </a:cubicBezTo>
                <a:cubicBezTo>
                  <a:pt x="6349784" y="6391587"/>
                  <a:pt x="6345558" y="6391878"/>
                  <a:pt x="6341683" y="6393098"/>
                </a:cubicBezTo>
                <a:lnTo>
                  <a:pt x="6340276" y="6393789"/>
                </a:lnTo>
                <a:lnTo>
                  <a:pt x="6308531" y="6379516"/>
                </a:lnTo>
                <a:lnTo>
                  <a:pt x="6302948" y="6379253"/>
                </a:lnTo>
                <a:cubicBezTo>
                  <a:pt x="6248814" y="6382108"/>
                  <a:pt x="6205926" y="6362006"/>
                  <a:pt x="6140607" y="6334265"/>
                </a:cubicBezTo>
                <a:cubicBezTo>
                  <a:pt x="6137487" y="6331108"/>
                  <a:pt x="6051161" y="6339116"/>
                  <a:pt x="6050365" y="6335126"/>
                </a:cubicBezTo>
                <a:cubicBezTo>
                  <a:pt x="6006576" y="6331181"/>
                  <a:pt x="6035144" y="6327580"/>
                  <a:pt x="5978838" y="6322018"/>
                </a:cubicBezTo>
                <a:cubicBezTo>
                  <a:pt x="5962530" y="6314338"/>
                  <a:pt x="5894920" y="6289616"/>
                  <a:pt x="5897645" y="6301654"/>
                </a:cubicBezTo>
                <a:lnTo>
                  <a:pt x="5796158" y="6279213"/>
                </a:lnTo>
                <a:lnTo>
                  <a:pt x="5664797" y="6258481"/>
                </a:lnTo>
                <a:lnTo>
                  <a:pt x="5558293" y="6242384"/>
                </a:lnTo>
                <a:lnTo>
                  <a:pt x="5549921" y="6243309"/>
                </a:lnTo>
                <a:lnTo>
                  <a:pt x="5528450" y="6240218"/>
                </a:lnTo>
                <a:lnTo>
                  <a:pt x="5520604" y="6238128"/>
                </a:lnTo>
                <a:cubicBezTo>
                  <a:pt x="5515114" y="6237034"/>
                  <a:pt x="5511354" y="6236750"/>
                  <a:pt x="5508634" y="6237043"/>
                </a:cubicBezTo>
                <a:lnTo>
                  <a:pt x="5508268" y="6237311"/>
                </a:lnTo>
                <a:lnTo>
                  <a:pt x="5497199" y="6235718"/>
                </a:lnTo>
                <a:cubicBezTo>
                  <a:pt x="5478687" y="6232353"/>
                  <a:pt x="5460838" y="6228438"/>
                  <a:pt x="5443971" y="6224189"/>
                </a:cubicBezTo>
                <a:cubicBezTo>
                  <a:pt x="5425088" y="6239333"/>
                  <a:pt x="5365198" y="6213813"/>
                  <a:pt x="5364587" y="6245607"/>
                </a:cubicBezTo>
                <a:cubicBezTo>
                  <a:pt x="5341603" y="6240798"/>
                  <a:pt x="5330518" y="6226543"/>
                  <a:pt x="5333425" y="6247706"/>
                </a:cubicBezTo>
                <a:cubicBezTo>
                  <a:pt x="5325718" y="6246708"/>
                  <a:pt x="5320498" y="6247999"/>
                  <a:pt x="5316391" y="6250403"/>
                </a:cubicBezTo>
                <a:lnTo>
                  <a:pt x="5315083" y="6251588"/>
                </a:lnTo>
                <a:lnTo>
                  <a:pt x="5264093" y="6240388"/>
                </a:lnTo>
                <a:lnTo>
                  <a:pt x="5256734" y="6241276"/>
                </a:lnTo>
                <a:lnTo>
                  <a:pt x="5224251" y="6230935"/>
                </a:lnTo>
                <a:lnTo>
                  <a:pt x="5207068" y="6227214"/>
                </a:lnTo>
                <a:lnTo>
                  <a:pt x="5203042" y="6222819"/>
                </a:lnTo>
                <a:lnTo>
                  <a:pt x="5013633" y="6212104"/>
                </a:lnTo>
                <a:cubicBezTo>
                  <a:pt x="5007363" y="6208771"/>
                  <a:pt x="4867451" y="6189553"/>
                  <a:pt x="4863573" y="6184654"/>
                </a:cubicBezTo>
                <a:lnTo>
                  <a:pt x="4651416" y="6166539"/>
                </a:lnTo>
                <a:cubicBezTo>
                  <a:pt x="4624977" y="6160344"/>
                  <a:pt x="4469364" y="6128170"/>
                  <a:pt x="4481486" y="6142882"/>
                </a:cubicBezTo>
                <a:cubicBezTo>
                  <a:pt x="4405439" y="6106748"/>
                  <a:pt x="4365783" y="6101727"/>
                  <a:pt x="4269331" y="6098123"/>
                </a:cubicBezTo>
                <a:cubicBezTo>
                  <a:pt x="4210440" y="6124597"/>
                  <a:pt x="4245321" y="6098279"/>
                  <a:pt x="4190801" y="6099192"/>
                </a:cubicBezTo>
                <a:cubicBezTo>
                  <a:pt x="4212420" y="6071793"/>
                  <a:pt x="4151268" y="6084104"/>
                  <a:pt x="4127486" y="6076624"/>
                </a:cubicBezTo>
                <a:cubicBezTo>
                  <a:pt x="4117403" y="6077826"/>
                  <a:pt x="4107474" y="6080022"/>
                  <a:pt x="4097468" y="6082472"/>
                </a:cubicBezTo>
                <a:lnTo>
                  <a:pt x="4092230" y="6083737"/>
                </a:lnTo>
                <a:lnTo>
                  <a:pt x="4072646" y="6083192"/>
                </a:lnTo>
                <a:lnTo>
                  <a:pt x="4065392" y="6090055"/>
                </a:lnTo>
                <a:lnTo>
                  <a:pt x="4034674" y="6094262"/>
                </a:lnTo>
                <a:cubicBezTo>
                  <a:pt x="4023438" y="6094753"/>
                  <a:pt x="4011659" y="6094013"/>
                  <a:pt x="3999109" y="6091300"/>
                </a:cubicBezTo>
                <a:cubicBezTo>
                  <a:pt x="3960965" y="6070220"/>
                  <a:pt x="3878759" y="6097089"/>
                  <a:pt x="3832245" y="6069403"/>
                </a:cubicBezTo>
                <a:cubicBezTo>
                  <a:pt x="3780875" y="6064935"/>
                  <a:pt x="3723613" y="6065226"/>
                  <a:pt x="3690889" y="6064489"/>
                </a:cubicBezTo>
                <a:cubicBezTo>
                  <a:pt x="3674068" y="6075123"/>
                  <a:pt x="3636813" y="6049759"/>
                  <a:pt x="3635899" y="6064980"/>
                </a:cubicBezTo>
                <a:lnTo>
                  <a:pt x="3620576" y="6070271"/>
                </a:lnTo>
                <a:lnTo>
                  <a:pt x="3604087" y="6064439"/>
                </a:lnTo>
                <a:cubicBezTo>
                  <a:pt x="3590166" y="6069757"/>
                  <a:pt x="3579308" y="6073243"/>
                  <a:pt x="3568387" y="6069146"/>
                </a:cubicBezTo>
                <a:lnTo>
                  <a:pt x="3503818" y="6089506"/>
                </a:lnTo>
                <a:cubicBezTo>
                  <a:pt x="3510915" y="6100196"/>
                  <a:pt x="3472416" y="6088681"/>
                  <a:pt x="3466246" y="6098777"/>
                </a:cubicBezTo>
                <a:cubicBezTo>
                  <a:pt x="3462890" y="6107015"/>
                  <a:pt x="3450430" y="6105442"/>
                  <a:pt x="3440422" y="6107901"/>
                </a:cubicBezTo>
                <a:cubicBezTo>
                  <a:pt x="3432391" y="6116010"/>
                  <a:pt x="3383132" y="6120663"/>
                  <a:pt x="3366542" y="6118330"/>
                </a:cubicBezTo>
                <a:cubicBezTo>
                  <a:pt x="3311828" y="6124732"/>
                  <a:pt x="3277604" y="6138667"/>
                  <a:pt x="3240669" y="6130264"/>
                </a:cubicBezTo>
                <a:cubicBezTo>
                  <a:pt x="3230661" y="6130422"/>
                  <a:pt x="3222184" y="6131822"/>
                  <a:pt x="3214708" y="6133988"/>
                </a:cubicBezTo>
                <a:lnTo>
                  <a:pt x="3194214" y="6147821"/>
                </a:lnTo>
                <a:lnTo>
                  <a:pt x="3180468" y="6150623"/>
                </a:lnTo>
                <a:lnTo>
                  <a:pt x="3177508" y="6152351"/>
                </a:lnTo>
                <a:cubicBezTo>
                  <a:pt x="3171873" y="6155673"/>
                  <a:pt x="3166158" y="6158806"/>
                  <a:pt x="3159834" y="6161276"/>
                </a:cubicBezTo>
                <a:cubicBezTo>
                  <a:pt x="3135185" y="6159416"/>
                  <a:pt x="3121213" y="6160394"/>
                  <a:pt x="3104835" y="6155927"/>
                </a:cubicBezTo>
                <a:cubicBezTo>
                  <a:pt x="3067805" y="6165414"/>
                  <a:pt x="3078432" y="6141523"/>
                  <a:pt x="3051373" y="6169421"/>
                </a:cubicBezTo>
                <a:cubicBezTo>
                  <a:pt x="2978033" y="6169169"/>
                  <a:pt x="2947947" y="6220998"/>
                  <a:pt x="2877306" y="6208324"/>
                </a:cubicBezTo>
                <a:cubicBezTo>
                  <a:pt x="2821913" y="6217975"/>
                  <a:pt x="2762952" y="6223226"/>
                  <a:pt x="2719018" y="6227333"/>
                </a:cubicBezTo>
                <a:cubicBezTo>
                  <a:pt x="2639811" y="6232636"/>
                  <a:pt x="2504877" y="6234795"/>
                  <a:pt x="2454061" y="6236538"/>
                </a:cubicBezTo>
                <a:cubicBezTo>
                  <a:pt x="2403245" y="6238280"/>
                  <a:pt x="2420126" y="6239079"/>
                  <a:pt x="2414120" y="6237789"/>
                </a:cubicBezTo>
                <a:lnTo>
                  <a:pt x="2384765" y="6235638"/>
                </a:lnTo>
                <a:lnTo>
                  <a:pt x="2365600" y="6233135"/>
                </a:lnTo>
                <a:cubicBezTo>
                  <a:pt x="2356752" y="6235910"/>
                  <a:pt x="2350716" y="6235915"/>
                  <a:pt x="2345941" y="6234695"/>
                </a:cubicBezTo>
                <a:lnTo>
                  <a:pt x="2340941" y="6232305"/>
                </a:lnTo>
                <a:lnTo>
                  <a:pt x="2327235" y="6232519"/>
                </a:lnTo>
                <a:lnTo>
                  <a:pt x="2299646" y="6230633"/>
                </a:lnTo>
                <a:lnTo>
                  <a:pt x="2295035" y="6232443"/>
                </a:lnTo>
                <a:lnTo>
                  <a:pt x="2268728" y="6240177"/>
                </a:lnTo>
                <a:cubicBezTo>
                  <a:pt x="2268628" y="6240521"/>
                  <a:pt x="2254084" y="6233657"/>
                  <a:pt x="2253984" y="6234001"/>
                </a:cubicBezTo>
                <a:cubicBezTo>
                  <a:pt x="2239122" y="6237048"/>
                  <a:pt x="2209108" y="6234931"/>
                  <a:pt x="2191113" y="6240434"/>
                </a:cubicBezTo>
                <a:lnTo>
                  <a:pt x="2146012" y="6259810"/>
                </a:lnTo>
                <a:cubicBezTo>
                  <a:pt x="2145973" y="6259892"/>
                  <a:pt x="2128598" y="6274390"/>
                  <a:pt x="2128560" y="6274472"/>
                </a:cubicBezTo>
                <a:cubicBezTo>
                  <a:pt x="2126838" y="6275117"/>
                  <a:pt x="2124109" y="6275530"/>
                  <a:pt x="2119778" y="6275665"/>
                </a:cubicBezTo>
                <a:lnTo>
                  <a:pt x="2110434" y="6282700"/>
                </a:lnTo>
                <a:lnTo>
                  <a:pt x="2081418" y="6289059"/>
                </a:lnTo>
                <a:lnTo>
                  <a:pt x="2088526" y="6281659"/>
                </a:lnTo>
                <a:cubicBezTo>
                  <a:pt x="2076371" y="6277676"/>
                  <a:pt x="2071903" y="6270803"/>
                  <a:pt x="2059717" y="6292002"/>
                </a:cubicBezTo>
                <a:cubicBezTo>
                  <a:pt x="2032291" y="6286224"/>
                  <a:pt x="2028634" y="6298813"/>
                  <a:pt x="1993045" y="6306390"/>
                </a:cubicBezTo>
                <a:cubicBezTo>
                  <a:pt x="1976971" y="6300063"/>
                  <a:pt x="1965178" y="6303922"/>
                  <a:pt x="1954075" y="6311066"/>
                </a:cubicBezTo>
                <a:cubicBezTo>
                  <a:pt x="1918456" y="6310689"/>
                  <a:pt x="1887456" y="6322102"/>
                  <a:pt x="1848190" y="6327771"/>
                </a:cubicBezTo>
                <a:lnTo>
                  <a:pt x="1737951" y="6344513"/>
                </a:lnTo>
                <a:lnTo>
                  <a:pt x="1696709" y="6346605"/>
                </a:lnTo>
                <a:cubicBezTo>
                  <a:pt x="1692504" y="6346100"/>
                  <a:pt x="1663837" y="6347211"/>
                  <a:pt x="1661872" y="6347587"/>
                </a:cubicBezTo>
                <a:lnTo>
                  <a:pt x="1655864" y="6347808"/>
                </a:lnTo>
                <a:lnTo>
                  <a:pt x="1633028" y="6358060"/>
                </a:lnTo>
                <a:cubicBezTo>
                  <a:pt x="1618899" y="6356602"/>
                  <a:pt x="1619623" y="6369112"/>
                  <a:pt x="1606576" y="6366899"/>
                </a:cubicBezTo>
                <a:lnTo>
                  <a:pt x="1461291" y="6379054"/>
                </a:lnTo>
                <a:lnTo>
                  <a:pt x="1428798" y="6379606"/>
                </a:lnTo>
                <a:cubicBezTo>
                  <a:pt x="1424834" y="6377722"/>
                  <a:pt x="1419064" y="6376842"/>
                  <a:pt x="1409244" y="6378241"/>
                </a:cubicBezTo>
                <a:lnTo>
                  <a:pt x="1406951" y="6379043"/>
                </a:lnTo>
                <a:lnTo>
                  <a:pt x="1391002" y="6374347"/>
                </a:lnTo>
                <a:cubicBezTo>
                  <a:pt x="1385899" y="6372215"/>
                  <a:pt x="1381417" y="6369535"/>
                  <a:pt x="1377852" y="6366097"/>
                </a:cubicBezTo>
                <a:cubicBezTo>
                  <a:pt x="1352108" y="6365458"/>
                  <a:pt x="1267249" y="6359383"/>
                  <a:pt x="1239424" y="6359700"/>
                </a:cubicBezTo>
                <a:cubicBezTo>
                  <a:pt x="1211599" y="6360016"/>
                  <a:pt x="1221978" y="6361392"/>
                  <a:pt x="1208014" y="6357188"/>
                </a:cubicBezTo>
                <a:lnTo>
                  <a:pt x="1152751" y="6345283"/>
                </a:lnTo>
                <a:lnTo>
                  <a:pt x="949771" y="6335308"/>
                </a:lnTo>
                <a:cubicBezTo>
                  <a:pt x="888502" y="6312655"/>
                  <a:pt x="822682" y="6331858"/>
                  <a:pt x="752723" y="6320875"/>
                </a:cubicBezTo>
                <a:cubicBezTo>
                  <a:pt x="697396" y="6317271"/>
                  <a:pt x="686655" y="6275609"/>
                  <a:pt x="665167" y="6275293"/>
                </a:cubicBezTo>
                <a:cubicBezTo>
                  <a:pt x="657908" y="6276764"/>
                  <a:pt x="625159" y="6270979"/>
                  <a:pt x="618141" y="6273378"/>
                </a:cubicBezTo>
                <a:cubicBezTo>
                  <a:pt x="606112" y="6250236"/>
                  <a:pt x="628751" y="6263137"/>
                  <a:pt x="596498" y="6261621"/>
                </a:cubicBezTo>
                <a:cubicBezTo>
                  <a:pt x="598654" y="6267969"/>
                  <a:pt x="583476" y="6241875"/>
                  <a:pt x="568296" y="6259035"/>
                </a:cubicBezTo>
                <a:lnTo>
                  <a:pt x="550874" y="6247808"/>
                </a:lnTo>
                <a:lnTo>
                  <a:pt x="521056" y="6251759"/>
                </a:lnTo>
                <a:cubicBezTo>
                  <a:pt x="512844" y="6252767"/>
                  <a:pt x="496898" y="6238469"/>
                  <a:pt x="487255" y="6237156"/>
                </a:cubicBezTo>
                <a:cubicBezTo>
                  <a:pt x="449168" y="6235869"/>
                  <a:pt x="452372" y="6218847"/>
                  <a:pt x="431825" y="6228675"/>
                </a:cubicBezTo>
                <a:cubicBezTo>
                  <a:pt x="409674" y="6239271"/>
                  <a:pt x="353899" y="6202116"/>
                  <a:pt x="346639" y="6209624"/>
                </a:cubicBezTo>
                <a:cubicBezTo>
                  <a:pt x="335776" y="6218525"/>
                  <a:pt x="269484" y="6176632"/>
                  <a:pt x="271007" y="6188053"/>
                </a:cubicBezTo>
                <a:cubicBezTo>
                  <a:pt x="223668" y="6157668"/>
                  <a:pt x="207158" y="6173403"/>
                  <a:pt x="189996" y="6162482"/>
                </a:cubicBezTo>
                <a:cubicBezTo>
                  <a:pt x="167941" y="6147838"/>
                  <a:pt x="134526" y="6155297"/>
                  <a:pt x="121342" y="6139836"/>
                </a:cubicBezTo>
                <a:cubicBezTo>
                  <a:pt x="108158" y="6124375"/>
                  <a:pt x="113782" y="6146084"/>
                  <a:pt x="90669" y="6116573"/>
                </a:cubicBezTo>
                <a:cubicBezTo>
                  <a:pt x="76705" y="6097951"/>
                  <a:pt x="64226" y="6077165"/>
                  <a:pt x="49115" y="6053333"/>
                </a:cubicBezTo>
                <a:cubicBezTo>
                  <a:pt x="34004" y="6029501"/>
                  <a:pt x="12038" y="6070748"/>
                  <a:pt x="0" y="602404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56116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BE7397-BD04-C80E-F118-9DC2724E1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C4CD51E-7607-FB87-665D-D316BAE2D88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94" b="19366"/>
          <a:stretch>
            <a:fillRect/>
          </a:stretch>
        </p:blipFill>
        <p:spPr>
          <a:xfrm>
            <a:off x="20" y="-10047"/>
            <a:ext cx="12191979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DDE8F1B-7D12-DA50-6CB4-E966337CB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11769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26000">
                <a:schemeClr val="accent5">
                  <a:alpha val="0"/>
                </a:schemeClr>
              </a:gs>
            </a:gsLst>
            <a:lin ang="20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D2FB46-4858-EF0E-0495-439BCECA83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389782" y="1992078"/>
            <a:ext cx="5255703" cy="4476138"/>
          </a:xfrm>
          <a:prstGeom prst="rect">
            <a:avLst/>
          </a:prstGeom>
          <a:gradFill flip="none" rotWithShape="1">
            <a:gsLst>
              <a:gs pos="0">
                <a:schemeClr val="accent5">
                  <a:alpha val="94000"/>
                </a:schemeClr>
              </a:gs>
              <a:gs pos="55000">
                <a:schemeClr val="accent2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39E8A4-1A69-6598-E450-4F053866D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8610599" y="-2"/>
            <a:ext cx="3581399" cy="6857999"/>
          </a:xfrm>
          <a:prstGeom prst="rect">
            <a:avLst/>
          </a:prstGeom>
          <a:gradFill flip="none" rotWithShape="1">
            <a:gsLst>
              <a:gs pos="0">
                <a:schemeClr val="accent5">
                  <a:alpha val="85000"/>
                </a:schemeClr>
              </a:gs>
              <a:gs pos="47000">
                <a:schemeClr val="accent5">
                  <a:alpha val="0"/>
                </a:scheme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F65BD2-2754-E0E9-CFE6-19FD22182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849683" y="-484316"/>
            <a:ext cx="2492629" cy="12192001"/>
          </a:xfrm>
          <a:prstGeom prst="rect">
            <a:avLst/>
          </a:prstGeom>
          <a:gradFill>
            <a:gsLst>
              <a:gs pos="2000">
                <a:schemeClr val="accent2"/>
              </a:gs>
              <a:gs pos="47000">
                <a:schemeClr val="accent5">
                  <a:lumMod val="60000"/>
                  <a:lumOff val="4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FF3D06-BE9A-23D0-7FE5-BC81DE931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699371" y="2"/>
            <a:ext cx="2492629" cy="6857998"/>
          </a:xfrm>
          <a:prstGeom prst="rect">
            <a:avLst/>
          </a:prstGeom>
          <a:gradFill>
            <a:gsLst>
              <a:gs pos="0">
                <a:schemeClr val="accent2"/>
              </a:gs>
              <a:gs pos="52000">
                <a:schemeClr val="accent5">
                  <a:alpha val="0"/>
                </a:schemeClr>
              </a:gs>
            </a:gsLst>
            <a:lin ang="11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12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C9BBC-748C-719F-7BD1-BFAE3033A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9274CB9-B8D3-2211-5B82-230E1969722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528" y="643467"/>
            <a:ext cx="5910944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8069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69B0B-E44B-17CB-010E-86CD56E69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BC598-D969-801F-BCFE-CBBCE57A1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altLang="en-US" sz="2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BIG Lesson from a Major Trailblazer</a:t>
            </a:r>
            <a:endParaRPr lang="en-US" sz="26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46D53BE-16C2-B291-38EC-4EC7869A7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028244"/>
            <a:ext cx="7188199" cy="479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0932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forest with fog and words&#10;&#10;AI-generated content may be incorrect.">
            <a:extLst>
              <a:ext uri="{FF2B5EF4-FFF2-40B4-BE49-F238E27FC236}">
                <a16:creationId xmlns:a16="http://schemas.microsoft.com/office/drawing/2014/main" id="{9249DF11-E1DB-0A74-A07A-E6D1988BEF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4" r="-1" b="2762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922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hand holding a cord to a wall outlet&#10;&#10;Description automatically generated">
            <a:extLst>
              <a:ext uri="{FF2B5EF4-FFF2-40B4-BE49-F238E27FC236}">
                <a16:creationId xmlns:a16="http://schemas.microsoft.com/office/drawing/2014/main" id="{457F26FD-3FC2-0BF1-5120-76FF3BC9C6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" t="9091" r="18645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262533-5A79-D546-5D5A-BCE61A63F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Are you or your phone a bigger priority? A shift in perspective.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9438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C08C5-0EAD-9981-6E9C-0BE7D7862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F8456-00E9-BCA4-152C-5EA23D7B3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53573"/>
            <a:ext cx="806335" cy="124510"/>
          </a:xfrm>
        </p:spPr>
        <p:txBody>
          <a:bodyPr>
            <a:normAutofit fontScale="90000"/>
          </a:bodyPr>
          <a:lstStyle/>
          <a:p>
            <a:r>
              <a:rPr lang="en-US" altLang="en-US" b="1" u="sng" dirty="0">
                <a:solidFill>
                  <a:srgbClr val="FFFFFF"/>
                </a:solidFill>
              </a:rPr>
              <a:t>A Few Tips to Tune Your Mindset and Build a Stronger You in 2026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C76DCD9F-7DDF-1C87-10F5-84EE1EFC8F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1750954"/>
              </p:ext>
            </p:extLst>
          </p:nvPr>
        </p:nvGraphicFramePr>
        <p:xfrm>
          <a:off x="5559136" y="457200"/>
          <a:ext cx="6074699" cy="6081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9DD4611-3C41-A7FF-2EDF-7CF5640F5174}"/>
              </a:ext>
            </a:extLst>
          </p:cNvPr>
          <p:cNvSpPr txBox="1"/>
          <p:nvPr/>
        </p:nvSpPr>
        <p:spPr>
          <a:xfrm>
            <a:off x="780220" y="657797"/>
            <a:ext cx="4571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 few tips to positively tune up your mindset </a:t>
            </a:r>
            <a:r>
              <a:rPr lang="en-US" sz="2400" b="1" u="sng" dirty="0"/>
              <a:t>daily</a:t>
            </a:r>
            <a:r>
              <a:rPr lang="en-US" sz="2400" dirty="0"/>
              <a:t> for the better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27D1D3-11DD-8559-6CCF-24FBF0CE33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654" y="1730186"/>
            <a:ext cx="3761933" cy="466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2733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61757-B754-A002-51A8-D0BD72265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8" y="1132609"/>
            <a:ext cx="2213264" cy="55807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39934D0-7ED8-7521-B490-0E84A7CEF6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655" y="93518"/>
            <a:ext cx="7813963" cy="6764482"/>
          </a:xfrm>
        </p:spPr>
      </p:pic>
    </p:spTree>
    <p:extLst>
      <p:ext uri="{BB962C8B-B14F-4D97-AF65-F5344CB8AC3E}">
        <p14:creationId xmlns:p14="http://schemas.microsoft.com/office/powerpoint/2010/main" val="1482099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B678E7-C681-A679-F726-0978DAC4F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Lesson #5: Persistence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B09759A-5A54-62A2-B2F6-7E06ABFBDB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153510" y="467208"/>
            <a:ext cx="5923584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2725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2E047DC-621D-4987-BCFD-8901928E7A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49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F6E042-CCE2-C03B-7F36-5C809ED8E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Ten years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2796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10FEF04-9FA2-4DD8-EC29-60D92C722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71844" y="-4329"/>
            <a:ext cx="7020159" cy="6869586"/>
            <a:chOff x="5171844" y="-11586"/>
            <a:chExt cx="7020159" cy="68695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B4A5D8B-34EC-D352-BE87-4809E4CE4F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71848" y="-11580"/>
              <a:ext cx="7020152" cy="686957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11AD96-CCBD-9812-0D19-0E7C7A79E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351336" y="876304"/>
              <a:ext cx="5840664" cy="5981696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AF89D92-20DD-C8E9-DF7A-988B09642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71844" y="-11586"/>
              <a:ext cx="5171848" cy="6869586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alpha val="70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7F78F10-63E0-611E-AC78-66E24EA306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42356" y="708353"/>
              <a:ext cx="6869583" cy="5429710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250AA88-1EDF-B6E8-F124-E997AC58C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8028" y="1536179"/>
            <a:ext cx="4987793" cy="213512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800" u="sng" dirty="0">
                <a:solidFill>
                  <a:srgbClr val="FFFFFF"/>
                </a:solidFill>
              </a:rPr>
              <a:t>The Goal: 2026 Onward </a:t>
            </a:r>
            <a:br>
              <a:rPr lang="en-US" sz="2800" dirty="0">
                <a:solidFill>
                  <a:srgbClr val="FFFFFF"/>
                </a:solidFill>
              </a:rPr>
            </a:br>
            <a:br>
              <a:rPr lang="en-US" sz="2800" dirty="0">
                <a:solidFill>
                  <a:srgbClr val="FFFFFF"/>
                </a:solidFill>
              </a:rPr>
            </a:br>
            <a:r>
              <a:rPr lang="en-US" sz="2800" dirty="0">
                <a:solidFill>
                  <a:srgbClr val="FFFFFF"/>
                </a:solidFill>
              </a:rPr>
              <a:t>Help 1,000,000+ People the next 10-years via my books, teaching, and at “live” events.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5123D9-6624-0AE9-EC1C-EC66DB346F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5"/>
          <a:stretch>
            <a:fillRect/>
          </a:stretch>
        </p:blipFill>
        <p:spPr>
          <a:xfrm>
            <a:off x="20" y="-7622"/>
            <a:ext cx="5171828" cy="686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9462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6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90" name="Title 1">
            <a:extLst>
              <a:ext uri="{FF2B5EF4-FFF2-40B4-BE49-F238E27FC236}">
                <a16:creationId xmlns:a16="http://schemas.microsoft.com/office/drawing/2014/main" id="{AA0DE2A9-1B84-D7C2-4285-6EF16BC53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altLang="en-US" sz="3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YOU Matter</a:t>
            </a:r>
          </a:p>
        </p:txBody>
      </p:sp>
      <p:pic>
        <p:nvPicPr>
          <p:cNvPr id="37891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EA8B84A4-87E0-87E0-1C1C-A7F69C7C4FA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140" y="643466"/>
            <a:ext cx="5513051" cy="556873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17D930-CCE8-0405-782B-601CA32BE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Never Forget: Don’t Quit – Do It!</a:t>
            </a:r>
            <a:br>
              <a:rPr lang="en-US" sz="4800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Get after Life Today. Not Tomorrow.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DE683E-84D9-DF87-E024-7211D78A9F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379667" y="492573"/>
            <a:ext cx="4101855" cy="588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9831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>
            <a:extLst>
              <a:ext uri="{FF2B5EF4-FFF2-40B4-BE49-F238E27FC236}">
                <a16:creationId xmlns:a16="http://schemas.microsoft.com/office/drawing/2014/main" id="{59A3965E-9436-75A9-EF54-E42003A95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410200"/>
            <a:ext cx="914400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5191F3-DAAD-3C9A-8DF6-A4B5B1C5C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381000"/>
            <a:ext cx="3124200" cy="468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4276" name="Picture 4" descr=" icon">
            <a:extLst>
              <a:ext uri="{FF2B5EF4-FFF2-40B4-BE49-F238E27FC236}">
                <a16:creationId xmlns:a16="http://schemas.microsoft.com/office/drawing/2014/main" id="{775246C0-DE5B-8B82-EEED-6FDCC6961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2308225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6" descr=" icon">
            <a:extLst>
              <a:ext uri="{FF2B5EF4-FFF2-40B4-BE49-F238E27FC236}">
                <a16:creationId xmlns:a16="http://schemas.microsoft.com/office/drawing/2014/main" id="{D4F1FEB0-5C12-C8FA-5B08-986D91981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400" y="385445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10" descr="Email - Free communications icons">
            <a:extLst>
              <a:ext uri="{FF2B5EF4-FFF2-40B4-BE49-F238E27FC236}">
                <a16:creationId xmlns:a16="http://schemas.microsoft.com/office/drawing/2014/main" id="{C5E4FF4E-93FD-39F6-CB1C-E8E15D1DC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847725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9" name="TextBox 8">
            <a:extLst>
              <a:ext uri="{FF2B5EF4-FFF2-40B4-BE49-F238E27FC236}">
                <a16:creationId xmlns:a16="http://schemas.microsoft.com/office/drawing/2014/main" id="{9DDC0868-E789-7DF5-8C86-3B94FF50A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355601"/>
            <a:ext cx="48768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CA" altLang="en-US" sz="2000" b="1" dirty="0">
                <a:cs typeface="Times New Roman" panose="02020603050405020304" pitchFamily="18" charset="0"/>
              </a:rPr>
              <a:t>To stay in touch please connect with Tony at:</a:t>
            </a:r>
            <a:endParaRPr lang="en-CA" altLang="en-US" sz="2000" b="1" dirty="0">
              <a:cs typeface="Calibri" panose="020F0502020204030204" pitchFamily="34" charset="0"/>
            </a:endParaRPr>
          </a:p>
          <a:p>
            <a:endParaRPr lang="en-CA" altLang="en-US" dirty="0"/>
          </a:p>
        </p:txBody>
      </p:sp>
      <p:sp>
        <p:nvSpPr>
          <p:cNvPr id="54280" name="TextBox 9">
            <a:extLst>
              <a:ext uri="{FF2B5EF4-FFF2-40B4-BE49-F238E27FC236}">
                <a16:creationId xmlns:a16="http://schemas.microsoft.com/office/drawing/2014/main" id="{7C69D97A-E5E1-BF92-9533-6B4C8A21C7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1411289"/>
            <a:ext cx="3124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CA" altLang="en-US" b="1">
                <a:cs typeface="Times New Roman" panose="02020603050405020304" pitchFamily="18" charset="0"/>
              </a:rPr>
              <a:t>tony@mindcapturegroup.com</a:t>
            </a:r>
            <a:endParaRPr lang="en-CA" altLang="en-US" b="1">
              <a:cs typeface="Calibri" panose="020F0502020204030204" pitchFamily="34" charset="0"/>
            </a:endParaRPr>
          </a:p>
        </p:txBody>
      </p:sp>
      <p:sp>
        <p:nvSpPr>
          <p:cNvPr id="54281" name="TextBox 10">
            <a:extLst>
              <a:ext uri="{FF2B5EF4-FFF2-40B4-BE49-F238E27FC236}">
                <a16:creationId xmlns:a16="http://schemas.microsoft.com/office/drawing/2014/main" id="{CEB2DE0A-7E20-9853-900F-D76451272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2724150"/>
            <a:ext cx="3124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CA" altLang="en-US" b="1">
                <a:cs typeface="Times New Roman" panose="02020603050405020304" pitchFamily="18" charset="0"/>
              </a:rPr>
              <a:t>mind capture</a:t>
            </a:r>
            <a:endParaRPr lang="en-CA" altLang="en-US" b="1">
              <a:cs typeface="Calibri" panose="020F0502020204030204" pitchFamily="34" charset="0"/>
            </a:endParaRPr>
          </a:p>
        </p:txBody>
      </p:sp>
      <p:sp>
        <p:nvSpPr>
          <p:cNvPr id="54282" name="TextBox 11">
            <a:extLst>
              <a:ext uri="{FF2B5EF4-FFF2-40B4-BE49-F238E27FC236}">
                <a16:creationId xmlns:a16="http://schemas.microsoft.com/office/drawing/2014/main" id="{F5082B8B-D3FF-59D4-2F3E-D9BF5D018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4175125"/>
            <a:ext cx="3124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CA" altLang="en-US" b="1">
                <a:cs typeface="Times New Roman" panose="02020603050405020304" pitchFamily="18" charset="0"/>
              </a:rPr>
              <a:t>@tonyrubleski</a:t>
            </a:r>
            <a:endParaRPr lang="en-CA" altLang="en-US" b="1"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0CB3DB-2E9E-A991-E67D-F6CAAFC4A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en-US" sz="3200" b="1" u="sng">
                <a:solidFill>
                  <a:schemeClr val="bg1"/>
                </a:solidFill>
              </a:rPr>
              <a:t>The Big 3 Goals of Today:</a:t>
            </a:r>
            <a:br>
              <a:rPr lang="en-US" sz="3200" b="1">
                <a:solidFill>
                  <a:schemeClr val="bg1"/>
                </a:solidFill>
              </a:rPr>
            </a:br>
            <a:endParaRPr lang="en-US" sz="3200" b="1">
              <a:solidFill>
                <a:schemeClr val="bg1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EA38897-7BA3-4408-8083-3235339C4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B62DDD-AB05-77D8-9B41-08E251651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4586513" cy="36477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>
                <a:solidFill>
                  <a:schemeClr val="bg1"/>
                </a:solidFill>
              </a:rPr>
              <a:t>#1: Help you get MIND CAPTURE </a:t>
            </a:r>
          </a:p>
          <a:p>
            <a:pPr marL="0" indent="0">
              <a:buNone/>
            </a:pPr>
            <a:r>
              <a:rPr lang="en-US" sz="2000">
                <a:solidFill>
                  <a:schemeClr val="bg1"/>
                </a:solidFill>
              </a:rPr>
              <a:t>       -Clearly Stand Out</a:t>
            </a:r>
          </a:p>
          <a:p>
            <a:pPr marL="0" indent="0">
              <a:buNone/>
            </a:pPr>
            <a:endParaRPr lang="en-US" sz="200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b="1">
                <a:solidFill>
                  <a:schemeClr val="bg1"/>
                </a:solidFill>
              </a:rPr>
              <a:t>#2: Share ways to GET MORE DONE</a:t>
            </a:r>
          </a:p>
          <a:p>
            <a:pPr marL="0" indent="0">
              <a:buNone/>
            </a:pPr>
            <a:r>
              <a:rPr lang="en-US" sz="2000">
                <a:solidFill>
                  <a:schemeClr val="bg1"/>
                </a:solidFill>
              </a:rPr>
              <a:t>       -Even when you want to stop or quit</a:t>
            </a:r>
          </a:p>
          <a:p>
            <a:endParaRPr lang="en-US" sz="200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b="1">
                <a:solidFill>
                  <a:schemeClr val="bg1"/>
                </a:solidFill>
              </a:rPr>
              <a:t>#3: DO MORE with LIFE and WORK </a:t>
            </a:r>
          </a:p>
          <a:p>
            <a:pPr marL="0" indent="0">
              <a:buNone/>
            </a:pPr>
            <a:r>
              <a:rPr lang="en-US" sz="2000">
                <a:solidFill>
                  <a:schemeClr val="bg1"/>
                </a:solidFill>
              </a:rPr>
              <a:t>      -Harmony vs. Grind, grind, grind 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11AD06B-AB20-4097-8606-5DA00DBAC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7C65C87F-3135-5877-D60F-168F943847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453" y="0"/>
            <a:ext cx="51606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383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8254F-5685-3D8E-066A-24F8F8CC8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2314ACB1-FFDB-DCB2-1B6E-C12B8B4E55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831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C501DF-198D-FF86-766F-93D07B68B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2FCB7-FBA5-2DC0-75C9-7A678664A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0283" y="741391"/>
            <a:ext cx="339701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/>
              <a:t>Simple, direct, communication is good.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09D72C-488D-D597-078A-50CB2C50B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" r="294" b="-1"/>
          <a:stretch>
            <a:fillRect/>
          </a:stretch>
        </p:blipFill>
        <p:spPr>
          <a:xfrm>
            <a:off x="653143" y="241161"/>
            <a:ext cx="11012993" cy="645104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BE589684-54CA-64D8-C963-5F19FF75B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4697" y="5858828"/>
            <a:ext cx="6406903" cy="123363"/>
            <a:chOff x="7015162" y="5858828"/>
            <a:chExt cx="4300544" cy="12336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B56B8E8-B789-DA4D-E4BE-03FA3165B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03753" y="3770237"/>
              <a:ext cx="123362" cy="4300544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255D907-377D-0DF9-B4A4-4B44C46FB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09789" y="4876274"/>
              <a:ext cx="123362" cy="2088471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9B19F35-E075-D44F-66FA-6B48AC22D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0284" y="2533476"/>
            <a:ext cx="3405415" cy="3447832"/>
          </a:xfrm>
        </p:spPr>
        <p:txBody>
          <a:bodyPr anchor="t">
            <a:normAutofit/>
          </a:bodyPr>
          <a:lstStyle/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21673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A1B631-A91B-840A-45D1-B538928EF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1CC3BA0D-7711-3AB5-B0BF-55F206CFDC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890" y="643467"/>
            <a:ext cx="7902220" cy="557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606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9223E95-52E8-6936-1B1E-A9AC62E8D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en-US" sz="4000" b="1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Lesson #1 </a:t>
            </a:r>
            <a:br>
              <a:rPr lang="en-US" altLang="en-US" sz="4000" b="1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alt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Critics</a:t>
            </a:r>
            <a:br>
              <a:rPr lang="en-US" alt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alt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External &amp; Internal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4316A1B6-3509-08E0-004C-A0763C8DCE0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153510" y="467208"/>
            <a:ext cx="5923584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873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9732D67-DA49-23DC-7DCA-0752865220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795" y="457200"/>
            <a:ext cx="608040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69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25AECD-E92B-7056-FDC7-5516AE4CA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866BA78-4643-A5D1-C389-E36B92809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1330036"/>
            <a:ext cx="3201366" cy="347056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altLang="en-US" sz="4000" b="1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Lesson #1 </a:t>
            </a:r>
            <a:br>
              <a:rPr lang="en-US" altLang="en-US" sz="4000" b="1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alt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Critics</a:t>
            </a:r>
            <a:br>
              <a:rPr lang="en-US" alt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alt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External &amp;Internal</a:t>
            </a:r>
            <a:br>
              <a:rPr lang="en-US" alt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alt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alt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alt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alt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alt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alt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alt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alt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alt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alt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alt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altLang="en-US" sz="4000" b="1" u="sng" dirty="0">
                <a:solidFill>
                  <a:srgbClr val="FFFFFF"/>
                </a:solidFill>
              </a:rPr>
              <a:t>Lesson #2 </a:t>
            </a:r>
            <a:br>
              <a:rPr lang="en-US" altLang="en-US" sz="4000" b="1" u="sng" dirty="0">
                <a:solidFill>
                  <a:srgbClr val="FFFFFF"/>
                </a:solidFill>
              </a:rPr>
            </a:br>
            <a:r>
              <a:rPr lang="en-US" altLang="en-US" sz="4000" b="1" dirty="0">
                <a:solidFill>
                  <a:srgbClr val="FFFFFF"/>
                </a:solidFill>
              </a:rPr>
              <a:t>ASK FOR MORE</a:t>
            </a:r>
            <a:br>
              <a:rPr lang="en-US" alt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alt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alt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alt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5352D9-208D-6546-5179-1D25437DD380}"/>
              </a:ext>
            </a:extLst>
          </p:cNvPr>
          <p:cNvSpPr txBox="1"/>
          <p:nvPr/>
        </p:nvSpPr>
        <p:spPr>
          <a:xfrm>
            <a:off x="4581727" y="649480"/>
            <a:ext cx="3025303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8FFCA4F-69A7-2587-4AE8-21C39BB4A40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799141" y="662473"/>
            <a:ext cx="4830759" cy="494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726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103532</TotalTime>
  <Words>371</Words>
  <Application>Microsoft Office PowerPoint</Application>
  <PresentationFormat>Widescreen</PresentationFormat>
  <Paragraphs>47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Aptos</vt:lpstr>
      <vt:lpstr>Aptos Display</vt:lpstr>
      <vt:lpstr>Arial</vt:lpstr>
      <vt:lpstr>Calibri</vt:lpstr>
      <vt:lpstr>Times New Roman</vt:lpstr>
      <vt:lpstr>Office Theme</vt:lpstr>
      <vt:lpstr>The “Don’t Quit Do It” Philosophy  to Build A Stronger Chamber</vt:lpstr>
      <vt:lpstr>BIG Lesson from a Major Trailblazer</vt:lpstr>
      <vt:lpstr>The Big 3 Goals of Today: </vt:lpstr>
      <vt:lpstr>PowerPoint Presentation</vt:lpstr>
      <vt:lpstr>Simple, direct, communication is good.</vt:lpstr>
      <vt:lpstr>PowerPoint Presentation</vt:lpstr>
      <vt:lpstr>Lesson #1  The Critics External &amp; Internal</vt:lpstr>
      <vt:lpstr>PowerPoint Presentation</vt:lpstr>
      <vt:lpstr>Lesson #1  The Critics External &amp;Internal            Lesson #2  ASK FOR MORE   </vt:lpstr>
      <vt:lpstr>The BEST salespeople on the planet?</vt:lpstr>
      <vt:lpstr>Don’t Stop Thinking About Tomorrow…</vt:lpstr>
      <vt:lpstr>Lesson #3: Listen Well</vt:lpstr>
      <vt:lpstr>Employ Active Listening </vt:lpstr>
      <vt:lpstr>PowerPoint Presentation</vt:lpstr>
      <vt:lpstr>PowerPoint Presentation</vt:lpstr>
      <vt:lpstr>Lesson #4: Positive Attitude</vt:lpstr>
      <vt:lpstr>PowerPoint Presentation</vt:lpstr>
      <vt:lpstr>PowerPoint Presentation</vt:lpstr>
      <vt:lpstr>PowerPoint Presentation</vt:lpstr>
      <vt:lpstr>PowerPoint Presentation</vt:lpstr>
      <vt:lpstr>Are you or your phone a bigger priority? A shift in perspective.</vt:lpstr>
      <vt:lpstr>A Few Tips to Tune Your Mindset and Build a Stronger You in 2026</vt:lpstr>
      <vt:lpstr>PowerPoint Presentation</vt:lpstr>
      <vt:lpstr>Lesson #5: Persistence </vt:lpstr>
      <vt:lpstr>Ten years</vt:lpstr>
      <vt:lpstr>The Goal: 2026 Onward   Help 1,000,000+ People the next 10-years via my books, teaching, and at “live” events.</vt:lpstr>
      <vt:lpstr>YOU Matter</vt:lpstr>
      <vt:lpstr>Never Forget: Don’t Quit – Do It! Get after Life Today. Not Tomorrow.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Kelsey Sanders</dc:creator>
  <cp:lastModifiedBy>Tony Rubleski</cp:lastModifiedBy>
  <cp:revision>9</cp:revision>
  <dcterms:created xsi:type="dcterms:W3CDTF">2023-12-22T18:27:32Z</dcterms:created>
  <dcterms:modified xsi:type="dcterms:W3CDTF">2026-09-02T13:05:09Z</dcterms:modified>
</cp:coreProperties>
</file>