
<file path=[Content_Types].xml><?xml version="1.0" encoding="utf-8"?>
<Types xmlns="http://schemas.openxmlformats.org/package/2006/content-types"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3B4B"/>
    <a:srgbClr val="ECEAE5"/>
    <a:srgbClr val="B8895A"/>
    <a:srgbClr val="8B8578"/>
    <a:srgbClr val="A6A196"/>
    <a:srgbClr val="D2CF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1BE65D-97BA-4377-932F-C6DBA8BF14CF}" v="7" dt="2026-05-21T23:15:35.1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8901" autoAdjust="0"/>
  </p:normalViewPr>
  <p:slideViewPr>
    <p:cSldViewPr snapToGrid="0" snapToObjects="1">
      <p:cViewPr varScale="1">
        <p:scale>
          <a:sx n="146" d="100"/>
          <a:sy n="146" d="100"/>
        </p:scale>
        <p:origin x="59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in Clukey" userId="e08f4c31e31a848a" providerId="LiveId" clId="{5C204D5D-E60C-447C-9F86-4D426DE30D1B}"/>
    <pc:docChg chg="undo custSel addSld delSld modSld sldOrd">
      <pc:chgData name="Robin Clukey" userId="e08f4c31e31a848a" providerId="LiveId" clId="{5C204D5D-E60C-447C-9F86-4D426DE30D1B}" dt="2026-05-22T00:17:01.602" v="2560" actId="255"/>
      <pc:docMkLst>
        <pc:docMk/>
      </pc:docMkLst>
      <pc:sldChg chg="modSp mod modNotesTx">
        <pc:chgData name="Robin Clukey" userId="e08f4c31e31a848a" providerId="LiveId" clId="{5C204D5D-E60C-447C-9F86-4D426DE30D1B}" dt="2026-05-21T22:59:41.665" v="250" actId="6549"/>
        <pc:sldMkLst>
          <pc:docMk/>
          <pc:sldMk cId="0" sldId="256"/>
        </pc:sldMkLst>
        <pc:spChg chg="mod">
          <ac:chgData name="Robin Clukey" userId="e08f4c31e31a848a" providerId="LiveId" clId="{5C204D5D-E60C-447C-9F86-4D426DE30D1B}" dt="2026-05-21T10:57:32.059" v="122" actId="20577"/>
          <ac:spMkLst>
            <pc:docMk/>
            <pc:sldMk cId="0" sldId="256"/>
            <ac:spMk id="12" creationId="{00000000-0000-0000-0000-000000000000}"/>
          </ac:spMkLst>
        </pc:spChg>
        <pc:spChg chg="mod">
          <ac:chgData name="Robin Clukey" userId="e08f4c31e31a848a" providerId="LiveId" clId="{5C204D5D-E60C-447C-9F86-4D426DE30D1B}" dt="2026-05-21T10:57:13.363" v="86" actId="1076"/>
          <ac:spMkLst>
            <pc:docMk/>
            <pc:sldMk cId="0" sldId="256"/>
            <ac:spMk id="13" creationId="{00000000-0000-0000-0000-000000000000}"/>
          </ac:spMkLst>
        </pc:spChg>
      </pc:sldChg>
      <pc:sldChg chg="addSp delSp modSp mod modNotesTx">
        <pc:chgData name="Robin Clukey" userId="e08f4c31e31a848a" providerId="LiveId" clId="{5C204D5D-E60C-447C-9F86-4D426DE30D1B}" dt="2026-05-22T00:17:01.602" v="2560" actId="255"/>
        <pc:sldMkLst>
          <pc:docMk/>
          <pc:sldMk cId="0" sldId="257"/>
        </pc:sldMkLst>
        <pc:spChg chg="del mod">
          <ac:chgData name="Robin Clukey" userId="e08f4c31e31a848a" providerId="LiveId" clId="{5C204D5D-E60C-447C-9F86-4D426DE30D1B}" dt="2026-05-21T10:58:30.500" v="159" actId="478"/>
          <ac:spMkLst>
            <pc:docMk/>
            <pc:sldMk cId="0" sldId="257"/>
            <ac:spMk id="2" creationId="{00000000-0000-0000-0000-000000000000}"/>
          </ac:spMkLst>
        </pc:spChg>
        <pc:spChg chg="mod">
          <ac:chgData name="Robin Clukey" userId="e08f4c31e31a848a" providerId="LiveId" clId="{5C204D5D-E60C-447C-9F86-4D426DE30D1B}" dt="2026-05-21T10:58:25.439" v="157" actId="20577"/>
          <ac:spMkLst>
            <pc:docMk/>
            <pc:sldMk cId="0" sldId="257"/>
            <ac:spMk id="3" creationId="{00000000-0000-0000-0000-000000000000}"/>
          </ac:spMkLst>
        </pc:spChg>
        <pc:spChg chg="mod">
          <ac:chgData name="Robin Clukey" userId="e08f4c31e31a848a" providerId="LiveId" clId="{5C204D5D-E60C-447C-9F86-4D426DE30D1B}" dt="2026-05-21T11:00:28.354" v="184" actId="1076"/>
          <ac:spMkLst>
            <pc:docMk/>
            <pc:sldMk cId="0" sldId="257"/>
            <ac:spMk id="4" creationId="{00000000-0000-0000-0000-000000000000}"/>
          </ac:spMkLst>
        </pc:spChg>
        <pc:spChg chg="del">
          <ac:chgData name="Robin Clukey" userId="e08f4c31e31a848a" providerId="LiveId" clId="{5C204D5D-E60C-447C-9F86-4D426DE30D1B}" dt="2026-05-21T10:58:33.912" v="160" actId="478"/>
          <ac:spMkLst>
            <pc:docMk/>
            <pc:sldMk cId="0" sldId="257"/>
            <ac:spMk id="5" creationId="{00000000-0000-0000-0000-000000000000}"/>
          </ac:spMkLst>
        </pc:spChg>
        <pc:spChg chg="del">
          <ac:chgData name="Robin Clukey" userId="e08f4c31e31a848a" providerId="LiveId" clId="{5C204D5D-E60C-447C-9F86-4D426DE30D1B}" dt="2026-05-21T10:58:38.182" v="162" actId="478"/>
          <ac:spMkLst>
            <pc:docMk/>
            <pc:sldMk cId="0" sldId="257"/>
            <ac:spMk id="6" creationId="{00000000-0000-0000-0000-000000000000}"/>
          </ac:spMkLst>
        </pc:spChg>
        <pc:spChg chg="add del mod">
          <ac:chgData name="Robin Clukey" userId="e08f4c31e31a848a" providerId="LiveId" clId="{5C204D5D-E60C-447C-9F86-4D426DE30D1B}" dt="2026-05-22T00:15:35.586" v="2548" actId="22"/>
          <ac:spMkLst>
            <pc:docMk/>
            <pc:sldMk cId="0" sldId="257"/>
            <ac:spMk id="6" creationId="{A64D68BD-1BF1-4631-17E3-81276DA5D85C}"/>
          </ac:spMkLst>
        </pc:spChg>
        <pc:spChg chg="del mod">
          <ac:chgData name="Robin Clukey" userId="e08f4c31e31a848a" providerId="LiveId" clId="{5C204D5D-E60C-447C-9F86-4D426DE30D1B}" dt="2026-05-21T10:58:40.487" v="165" actId="478"/>
          <ac:spMkLst>
            <pc:docMk/>
            <pc:sldMk cId="0" sldId="257"/>
            <ac:spMk id="8" creationId="{00000000-0000-0000-0000-000000000000}"/>
          </ac:spMkLst>
        </pc:spChg>
        <pc:spChg chg="del">
          <ac:chgData name="Robin Clukey" userId="e08f4c31e31a848a" providerId="LiveId" clId="{5C204D5D-E60C-447C-9F86-4D426DE30D1B}" dt="2026-05-21T10:58:42.078" v="166" actId="478"/>
          <ac:spMkLst>
            <pc:docMk/>
            <pc:sldMk cId="0" sldId="257"/>
            <ac:spMk id="9" creationId="{00000000-0000-0000-0000-000000000000}"/>
          </ac:spMkLst>
        </pc:spChg>
        <pc:spChg chg="del">
          <ac:chgData name="Robin Clukey" userId="e08f4c31e31a848a" providerId="LiveId" clId="{5C204D5D-E60C-447C-9F86-4D426DE30D1B}" dt="2026-05-21T10:58:48.070" v="172" actId="478"/>
          <ac:spMkLst>
            <pc:docMk/>
            <pc:sldMk cId="0" sldId="257"/>
            <ac:spMk id="10" creationId="{00000000-0000-0000-0000-000000000000}"/>
          </ac:spMkLst>
        </pc:spChg>
        <pc:spChg chg="del">
          <ac:chgData name="Robin Clukey" userId="e08f4c31e31a848a" providerId="LiveId" clId="{5C204D5D-E60C-447C-9F86-4D426DE30D1B}" dt="2026-05-21T10:58:44.051" v="168" actId="478"/>
          <ac:spMkLst>
            <pc:docMk/>
            <pc:sldMk cId="0" sldId="257"/>
            <ac:spMk id="11" creationId="{00000000-0000-0000-0000-000000000000}"/>
          </ac:spMkLst>
        </pc:spChg>
        <pc:spChg chg="add mod">
          <ac:chgData name="Robin Clukey" userId="e08f4c31e31a848a" providerId="LiveId" clId="{5C204D5D-E60C-447C-9F86-4D426DE30D1B}" dt="2026-05-21T23:00:51.429" v="255" actId="255"/>
          <ac:spMkLst>
            <pc:docMk/>
            <pc:sldMk cId="0" sldId="257"/>
            <ac:spMk id="12" creationId="{AF98AAA4-1E66-0390-ED34-047B89EA97EE}"/>
          </ac:spMkLst>
        </pc:spChg>
        <pc:spChg chg="del mod">
          <ac:chgData name="Robin Clukey" userId="e08f4c31e31a848a" providerId="LiveId" clId="{5C204D5D-E60C-447C-9F86-4D426DE30D1B}" dt="2026-05-21T10:58:46.891" v="171" actId="478"/>
          <ac:spMkLst>
            <pc:docMk/>
            <pc:sldMk cId="0" sldId="257"/>
            <ac:spMk id="13" creationId="{00000000-0000-0000-0000-000000000000}"/>
          </ac:spMkLst>
        </pc:spChg>
        <pc:spChg chg="del mod">
          <ac:chgData name="Robin Clukey" userId="e08f4c31e31a848a" providerId="LiveId" clId="{5C204D5D-E60C-447C-9F86-4D426DE30D1B}" dt="2026-05-21T10:58:49.997" v="174" actId="478"/>
          <ac:spMkLst>
            <pc:docMk/>
            <pc:sldMk cId="0" sldId="257"/>
            <ac:spMk id="14" creationId="{00000000-0000-0000-0000-000000000000}"/>
          </ac:spMkLst>
        </pc:spChg>
        <pc:spChg chg="del">
          <ac:chgData name="Robin Clukey" userId="e08f4c31e31a848a" providerId="LiveId" clId="{5C204D5D-E60C-447C-9F86-4D426DE30D1B}" dt="2026-05-21T11:00:31.972" v="185" actId="478"/>
          <ac:spMkLst>
            <pc:docMk/>
            <pc:sldMk cId="0" sldId="257"/>
            <ac:spMk id="15" creationId="{00000000-0000-0000-0000-000000000000}"/>
          </ac:spMkLst>
        </pc:spChg>
        <pc:spChg chg="del">
          <ac:chgData name="Robin Clukey" userId="e08f4c31e31a848a" providerId="LiveId" clId="{5C204D5D-E60C-447C-9F86-4D426DE30D1B}" dt="2026-05-21T11:00:34.763" v="187" actId="478"/>
          <ac:spMkLst>
            <pc:docMk/>
            <pc:sldMk cId="0" sldId="257"/>
            <ac:spMk id="16" creationId="{00000000-0000-0000-0000-000000000000}"/>
          </ac:spMkLst>
        </pc:spChg>
        <pc:spChg chg="del">
          <ac:chgData name="Robin Clukey" userId="e08f4c31e31a848a" providerId="LiveId" clId="{5C204D5D-E60C-447C-9F86-4D426DE30D1B}" dt="2026-05-21T11:00:34.171" v="186" actId="478"/>
          <ac:spMkLst>
            <pc:docMk/>
            <pc:sldMk cId="0" sldId="257"/>
            <ac:spMk id="18" creationId="{00000000-0000-0000-0000-000000000000}"/>
          </ac:spMkLst>
        </pc:spChg>
        <pc:spChg chg="del">
          <ac:chgData name="Robin Clukey" userId="e08f4c31e31a848a" providerId="LiveId" clId="{5C204D5D-E60C-447C-9F86-4D426DE30D1B}" dt="2026-05-21T11:00:37.467" v="190" actId="478"/>
          <ac:spMkLst>
            <pc:docMk/>
            <pc:sldMk cId="0" sldId="257"/>
            <ac:spMk id="19" creationId="{00000000-0000-0000-0000-000000000000}"/>
          </ac:spMkLst>
        </pc:spChg>
        <pc:spChg chg="del">
          <ac:chgData name="Robin Clukey" userId="e08f4c31e31a848a" providerId="LiveId" clId="{5C204D5D-E60C-447C-9F86-4D426DE30D1B}" dt="2026-05-21T11:00:38.803" v="191" actId="478"/>
          <ac:spMkLst>
            <pc:docMk/>
            <pc:sldMk cId="0" sldId="257"/>
            <ac:spMk id="20" creationId="{00000000-0000-0000-0000-000000000000}"/>
          </ac:spMkLst>
        </pc:spChg>
        <pc:spChg chg="del">
          <ac:chgData name="Robin Clukey" userId="e08f4c31e31a848a" providerId="LiveId" clId="{5C204D5D-E60C-447C-9F86-4D426DE30D1B}" dt="2026-05-21T11:00:40.379" v="193" actId="478"/>
          <ac:spMkLst>
            <pc:docMk/>
            <pc:sldMk cId="0" sldId="257"/>
            <ac:spMk id="21" creationId="{00000000-0000-0000-0000-000000000000}"/>
          </ac:spMkLst>
        </pc:spChg>
        <pc:spChg chg="del">
          <ac:chgData name="Robin Clukey" userId="e08f4c31e31a848a" providerId="LiveId" clId="{5C204D5D-E60C-447C-9F86-4D426DE30D1B}" dt="2026-05-21T11:00:42.731" v="195" actId="478"/>
          <ac:spMkLst>
            <pc:docMk/>
            <pc:sldMk cId="0" sldId="257"/>
            <ac:spMk id="23" creationId="{00000000-0000-0000-0000-000000000000}"/>
          </ac:spMkLst>
        </pc:spChg>
        <pc:spChg chg="del">
          <ac:chgData name="Robin Clukey" userId="e08f4c31e31a848a" providerId="LiveId" clId="{5C204D5D-E60C-447C-9F86-4D426DE30D1B}" dt="2026-05-21T11:00:44.146" v="196" actId="478"/>
          <ac:spMkLst>
            <pc:docMk/>
            <pc:sldMk cId="0" sldId="257"/>
            <ac:spMk id="24" creationId="{00000000-0000-0000-0000-000000000000}"/>
          </ac:spMkLst>
        </pc:spChg>
        <pc:spChg chg="add del mod ord">
          <ac:chgData name="Robin Clukey" userId="e08f4c31e31a848a" providerId="LiveId" clId="{5C204D5D-E60C-447C-9F86-4D426DE30D1B}" dt="2026-05-22T00:17:01.602" v="2560" actId="255"/>
          <ac:spMkLst>
            <pc:docMk/>
            <pc:sldMk cId="0" sldId="257"/>
            <ac:spMk id="25" creationId="{00000000-0000-0000-0000-000000000000}"/>
          </ac:spMkLst>
        </pc:spChg>
        <pc:spChg chg="del">
          <ac:chgData name="Robin Clukey" userId="e08f4c31e31a848a" providerId="LiveId" clId="{5C204D5D-E60C-447C-9F86-4D426DE30D1B}" dt="2026-05-21T10:58:37.429" v="161" actId="478"/>
          <ac:spMkLst>
            <pc:docMk/>
            <pc:sldMk cId="0" sldId="257"/>
            <ac:spMk id="27" creationId="{00000000-0000-0000-0000-000000000000}"/>
          </ac:spMkLst>
        </pc:spChg>
        <pc:spChg chg="del">
          <ac:chgData name="Robin Clukey" userId="e08f4c31e31a848a" providerId="LiveId" clId="{5C204D5D-E60C-447C-9F86-4D426DE30D1B}" dt="2026-05-21T10:58:43.348" v="167" actId="478"/>
          <ac:spMkLst>
            <pc:docMk/>
            <pc:sldMk cId="0" sldId="257"/>
            <ac:spMk id="28" creationId="{00000000-0000-0000-0000-000000000000}"/>
          </ac:spMkLst>
        </pc:spChg>
        <pc:spChg chg="del">
          <ac:chgData name="Robin Clukey" userId="e08f4c31e31a848a" providerId="LiveId" clId="{5C204D5D-E60C-447C-9F86-4D426DE30D1B}" dt="2026-05-21T11:00:36.236" v="189" actId="478"/>
          <ac:spMkLst>
            <pc:docMk/>
            <pc:sldMk cId="0" sldId="257"/>
            <ac:spMk id="29" creationId="{00000000-0000-0000-0000-000000000000}"/>
          </ac:spMkLst>
        </pc:spChg>
        <pc:spChg chg="del">
          <ac:chgData name="Robin Clukey" userId="e08f4c31e31a848a" providerId="LiveId" clId="{5C204D5D-E60C-447C-9F86-4D426DE30D1B}" dt="2026-05-21T11:00:39.715" v="192" actId="478"/>
          <ac:spMkLst>
            <pc:docMk/>
            <pc:sldMk cId="0" sldId="257"/>
            <ac:spMk id="30" creationId="{00000000-0000-0000-0000-000000000000}"/>
          </ac:spMkLst>
        </pc:spChg>
        <pc:spChg chg="add del mod ord">
          <ac:chgData name="Robin Clukey" userId="e08f4c31e31a848a" providerId="LiveId" clId="{5C204D5D-E60C-447C-9F86-4D426DE30D1B}" dt="2026-05-21T11:05:31.332" v="230" actId="21"/>
          <ac:spMkLst>
            <pc:docMk/>
            <pc:sldMk cId="0" sldId="257"/>
            <ac:spMk id="33" creationId="{454877E5-0BE3-B6A1-E351-8FCAA2E2283C}"/>
          </ac:spMkLst>
        </pc:spChg>
        <pc:spChg chg="add del mod ord">
          <ac:chgData name="Robin Clukey" userId="e08f4c31e31a848a" providerId="LiveId" clId="{5C204D5D-E60C-447C-9F86-4D426DE30D1B}" dt="2026-05-21T11:06:23.287" v="242" actId="478"/>
          <ac:spMkLst>
            <pc:docMk/>
            <pc:sldMk cId="0" sldId="257"/>
            <ac:spMk id="34" creationId="{9DF24C7A-048B-533F-0847-F395287C997F}"/>
          </ac:spMkLst>
        </pc:spChg>
        <pc:picChg chg="add del mod">
          <ac:chgData name="Robin Clukey" userId="e08f4c31e31a848a" providerId="LiveId" clId="{5C204D5D-E60C-447C-9F86-4D426DE30D1B}" dt="2026-05-22T00:15:36.035" v="2549" actId="478"/>
          <ac:picMkLst>
            <pc:docMk/>
            <pc:sldMk cId="0" sldId="257"/>
            <ac:picMk id="5" creationId="{3DC25E09-D19F-9DC7-B506-2746A0A1F5C3}"/>
          </ac:picMkLst>
        </pc:picChg>
        <pc:picChg chg="del">
          <ac:chgData name="Robin Clukey" userId="e08f4c31e31a848a" providerId="LiveId" clId="{5C204D5D-E60C-447C-9F86-4D426DE30D1B}" dt="2026-05-21T10:58:38.867" v="163" actId="478"/>
          <ac:picMkLst>
            <pc:docMk/>
            <pc:sldMk cId="0" sldId="257"/>
            <ac:picMk id="22" creationId="{00000000-0000-0000-0000-000000000000}"/>
          </ac:picMkLst>
        </pc:picChg>
        <pc:picChg chg="del">
          <ac:chgData name="Robin Clukey" userId="e08f4c31e31a848a" providerId="LiveId" clId="{5C204D5D-E60C-447C-9F86-4D426DE30D1B}" dt="2026-05-21T10:58:45.014" v="169" actId="478"/>
          <ac:picMkLst>
            <pc:docMk/>
            <pc:sldMk cId="0" sldId="257"/>
            <ac:picMk id="31" creationId="{D64F9004-CB22-D867-DDE2-14444F567301}"/>
          </ac:picMkLst>
        </pc:picChg>
        <pc:picChg chg="del">
          <ac:chgData name="Robin Clukey" userId="e08f4c31e31a848a" providerId="LiveId" clId="{5C204D5D-E60C-447C-9F86-4D426DE30D1B}" dt="2026-05-21T11:00:35.532" v="188" actId="478"/>
          <ac:picMkLst>
            <pc:docMk/>
            <pc:sldMk cId="0" sldId="257"/>
            <ac:picMk id="32" creationId="{ECCCF263-7979-8972-1B43-7EC578ACC113}"/>
          </ac:picMkLst>
        </pc:picChg>
        <pc:picChg chg="del">
          <ac:chgData name="Robin Clukey" userId="e08f4c31e31a848a" providerId="LiveId" clId="{5C204D5D-E60C-447C-9F86-4D426DE30D1B}" dt="2026-05-21T11:00:41.020" v="194" actId="478"/>
          <ac:picMkLst>
            <pc:docMk/>
            <pc:sldMk cId="0" sldId="257"/>
            <ac:picMk id="38" creationId="{DB166064-BBA8-9D15-F557-64A9A0B89E41}"/>
          </ac:picMkLst>
        </pc:picChg>
      </pc:sldChg>
      <pc:sldChg chg="addSp delSp modSp mod modNotesTx">
        <pc:chgData name="Robin Clukey" userId="e08f4c31e31a848a" providerId="LiveId" clId="{5C204D5D-E60C-447C-9F86-4D426DE30D1B}" dt="2026-05-22T00:04:48.904" v="1943" actId="20577"/>
        <pc:sldMkLst>
          <pc:docMk/>
          <pc:sldMk cId="0" sldId="258"/>
        </pc:sldMkLst>
        <pc:spChg chg="del mod">
          <ac:chgData name="Robin Clukey" userId="e08f4c31e31a848a" providerId="LiveId" clId="{5C204D5D-E60C-447C-9F86-4D426DE30D1B}" dt="2026-05-21T23:08:13.846" v="655" actId="478"/>
          <ac:spMkLst>
            <pc:docMk/>
            <pc:sldMk cId="0" sldId="258"/>
            <ac:spMk id="2" creationId="{00000000-0000-0000-0000-000000000000}"/>
          </ac:spMkLst>
        </pc:spChg>
        <pc:spChg chg="del">
          <ac:chgData name="Robin Clukey" userId="e08f4c31e31a848a" providerId="LiveId" clId="{5C204D5D-E60C-447C-9F86-4D426DE30D1B}" dt="2026-05-21T23:07:41.142" v="646" actId="478"/>
          <ac:spMkLst>
            <pc:docMk/>
            <pc:sldMk cId="0" sldId="258"/>
            <ac:spMk id="3" creationId="{00000000-0000-0000-0000-000000000000}"/>
          </ac:spMkLst>
        </pc:spChg>
        <pc:spChg chg="del">
          <ac:chgData name="Robin Clukey" userId="e08f4c31e31a848a" providerId="LiveId" clId="{5C204D5D-E60C-447C-9F86-4D426DE30D1B}" dt="2026-05-21T23:07:44.608" v="648" actId="478"/>
          <ac:spMkLst>
            <pc:docMk/>
            <pc:sldMk cId="0" sldId="258"/>
            <ac:spMk id="7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51:53.131" v="1746" actId="14100"/>
          <ac:spMkLst>
            <pc:docMk/>
            <pc:sldMk cId="0" sldId="258"/>
            <ac:spMk id="8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50:59.247" v="1736" actId="14100"/>
          <ac:spMkLst>
            <pc:docMk/>
            <pc:sldMk cId="0" sldId="258"/>
            <ac:spMk id="9" creationId="{00000000-0000-0000-0000-000000000000}"/>
          </ac:spMkLst>
        </pc:spChg>
        <pc:spChg chg="del">
          <ac:chgData name="Robin Clukey" userId="e08f4c31e31a848a" providerId="LiveId" clId="{5C204D5D-E60C-447C-9F86-4D426DE30D1B}" dt="2026-05-21T23:07:24.275" v="640" actId="478"/>
          <ac:spMkLst>
            <pc:docMk/>
            <pc:sldMk cId="0" sldId="258"/>
            <ac:spMk id="10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52:17.664" v="1750" actId="14100"/>
          <ac:spMkLst>
            <pc:docMk/>
            <pc:sldMk cId="0" sldId="258"/>
            <ac:spMk id="11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50:22.464" v="1732" actId="14100"/>
          <ac:spMkLst>
            <pc:docMk/>
            <pc:sldMk cId="0" sldId="258"/>
            <ac:spMk id="12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02:37.343" v="278" actId="20577"/>
          <ac:spMkLst>
            <pc:docMk/>
            <pc:sldMk cId="0" sldId="258"/>
            <ac:spMk id="13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51:40.927" v="1744" actId="1076"/>
          <ac:spMkLst>
            <pc:docMk/>
            <pc:sldMk cId="0" sldId="258"/>
            <ac:spMk id="14" creationId="{00000000-0000-0000-0000-000000000000}"/>
          </ac:spMkLst>
        </pc:spChg>
        <pc:spChg chg="del">
          <ac:chgData name="Robin Clukey" userId="e08f4c31e31a848a" providerId="LiveId" clId="{5C204D5D-E60C-447C-9F86-4D426DE30D1B}" dt="2026-05-21T23:07:25.421" v="641" actId="478"/>
          <ac:spMkLst>
            <pc:docMk/>
            <pc:sldMk cId="0" sldId="258"/>
            <ac:spMk id="15" creationId="{00000000-0000-0000-0000-000000000000}"/>
          </ac:spMkLst>
        </pc:spChg>
        <pc:spChg chg="del">
          <ac:chgData name="Robin Clukey" userId="e08f4c31e31a848a" providerId="LiveId" clId="{5C204D5D-E60C-447C-9F86-4D426DE30D1B}" dt="2026-05-21T23:07:40.381" v="645" actId="478"/>
          <ac:spMkLst>
            <pc:docMk/>
            <pc:sldMk cId="0" sldId="258"/>
            <ac:spMk id="16" creationId="{00000000-0000-0000-0000-000000000000}"/>
          </ac:spMkLst>
        </pc:spChg>
        <pc:spChg chg="del mod">
          <ac:chgData name="Robin Clukey" userId="e08f4c31e31a848a" providerId="LiveId" clId="{5C204D5D-E60C-447C-9F86-4D426DE30D1B}" dt="2026-05-21T23:07:28.167" v="643" actId="478"/>
          <ac:spMkLst>
            <pc:docMk/>
            <pc:sldMk cId="0" sldId="258"/>
            <ac:spMk id="18" creationId="{00000000-0000-0000-0000-000000000000}"/>
          </ac:spMkLst>
        </pc:spChg>
        <pc:spChg chg="del">
          <ac:chgData name="Robin Clukey" userId="e08f4c31e31a848a" providerId="LiveId" clId="{5C204D5D-E60C-447C-9F86-4D426DE30D1B}" dt="2026-05-21T23:07:39.317" v="644" actId="478"/>
          <ac:spMkLst>
            <pc:docMk/>
            <pc:sldMk cId="0" sldId="258"/>
            <ac:spMk id="19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54:02.347" v="1767" actId="1076"/>
          <ac:spMkLst>
            <pc:docMk/>
            <pc:sldMk cId="0" sldId="258"/>
            <ac:spMk id="20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57:19.915" v="1791" actId="1076"/>
          <ac:spMkLst>
            <pc:docMk/>
            <pc:sldMk cId="0" sldId="258"/>
            <ac:spMk id="21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55:49.739" v="1778" actId="1076"/>
          <ac:spMkLst>
            <pc:docMk/>
            <pc:sldMk cId="0" sldId="258"/>
            <ac:spMk id="23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55:42.414" v="1777" actId="1076"/>
          <ac:spMkLst>
            <pc:docMk/>
            <pc:sldMk cId="0" sldId="258"/>
            <ac:spMk id="24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53:42.562" v="1765" actId="1076"/>
          <ac:spMkLst>
            <pc:docMk/>
            <pc:sldMk cId="0" sldId="258"/>
            <ac:spMk id="25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59:04.161" v="1805" actId="1076"/>
          <ac:spMkLst>
            <pc:docMk/>
            <pc:sldMk cId="0" sldId="258"/>
            <ac:spMk id="26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55:16.506" v="1774" actId="1076"/>
          <ac:spMkLst>
            <pc:docMk/>
            <pc:sldMk cId="0" sldId="258"/>
            <ac:spMk id="28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55:24.550" v="1775" actId="1076"/>
          <ac:spMkLst>
            <pc:docMk/>
            <pc:sldMk cId="0" sldId="258"/>
            <ac:spMk id="29" creationId="{00000000-0000-0000-0000-000000000000}"/>
          </ac:spMkLst>
        </pc:spChg>
        <pc:spChg chg="del">
          <ac:chgData name="Robin Clukey" userId="e08f4c31e31a848a" providerId="LiveId" clId="{5C204D5D-E60C-447C-9F86-4D426DE30D1B}" dt="2026-05-21T23:06:41.963" v="631" actId="478"/>
          <ac:spMkLst>
            <pc:docMk/>
            <pc:sldMk cId="0" sldId="258"/>
            <ac:spMk id="30" creationId="{00000000-0000-0000-0000-000000000000}"/>
          </ac:spMkLst>
        </pc:spChg>
        <pc:spChg chg="del mod">
          <ac:chgData name="Robin Clukey" userId="e08f4c31e31a848a" providerId="LiveId" clId="{5C204D5D-E60C-447C-9F86-4D426DE30D1B}" dt="2026-05-21T23:07:46.288" v="649" actId="478"/>
          <ac:spMkLst>
            <pc:docMk/>
            <pc:sldMk cId="0" sldId="258"/>
            <ac:spMk id="31" creationId="{00000000-0000-0000-0000-000000000000}"/>
          </ac:spMkLst>
        </pc:spChg>
        <pc:spChg chg="del mod">
          <ac:chgData name="Robin Clukey" userId="e08f4c31e31a848a" providerId="LiveId" clId="{5C204D5D-E60C-447C-9F86-4D426DE30D1B}" dt="2026-05-21T23:06:44.125" v="633" actId="478"/>
          <ac:spMkLst>
            <pc:docMk/>
            <pc:sldMk cId="0" sldId="258"/>
            <ac:spMk id="33" creationId="{00000000-0000-0000-0000-000000000000}"/>
          </ac:spMkLst>
        </pc:spChg>
        <pc:spChg chg="del">
          <ac:chgData name="Robin Clukey" userId="e08f4c31e31a848a" providerId="LiveId" clId="{5C204D5D-E60C-447C-9F86-4D426DE30D1B}" dt="2026-05-21T23:06:46.585" v="634" actId="478"/>
          <ac:spMkLst>
            <pc:docMk/>
            <pc:sldMk cId="0" sldId="258"/>
            <ac:spMk id="34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51:34.338" v="1742" actId="1076"/>
          <ac:spMkLst>
            <pc:docMk/>
            <pc:sldMk cId="0" sldId="258"/>
            <ac:spMk id="35" creationId="{00000000-0000-0000-0000-000000000000}"/>
          </ac:spMkLst>
        </pc:spChg>
        <pc:spChg chg="mod">
          <ac:chgData name="Robin Clukey" userId="e08f4c31e31a848a" providerId="LiveId" clId="{5C204D5D-E60C-447C-9F86-4D426DE30D1B}" dt="2026-05-22T00:02:30.569" v="1826" actId="1076"/>
          <ac:spMkLst>
            <pc:docMk/>
            <pc:sldMk cId="0" sldId="258"/>
            <ac:spMk id="36" creationId="{00000000-0000-0000-0000-000000000000}"/>
          </ac:spMkLst>
        </pc:spChg>
        <pc:spChg chg="mod">
          <ac:chgData name="Robin Clukey" userId="e08f4c31e31a848a" providerId="LiveId" clId="{5C204D5D-E60C-447C-9F86-4D426DE30D1B}" dt="2026-05-22T00:01:16.202" v="1821" actId="1076"/>
          <ac:spMkLst>
            <pc:docMk/>
            <pc:sldMk cId="0" sldId="258"/>
            <ac:spMk id="38" creationId="{00000000-0000-0000-0000-000000000000}"/>
          </ac:spMkLst>
        </pc:spChg>
        <pc:spChg chg="mod">
          <ac:chgData name="Robin Clukey" userId="e08f4c31e31a848a" providerId="LiveId" clId="{5C204D5D-E60C-447C-9F86-4D426DE30D1B}" dt="2026-05-22T00:01:30.264" v="1822" actId="1076"/>
          <ac:spMkLst>
            <pc:docMk/>
            <pc:sldMk cId="0" sldId="258"/>
            <ac:spMk id="39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49:13.777" v="1722" actId="1076"/>
          <ac:spMkLst>
            <pc:docMk/>
            <pc:sldMk cId="0" sldId="258"/>
            <ac:spMk id="40" creationId="{00000000-0000-0000-0000-000000000000}"/>
          </ac:spMkLst>
        </pc:spChg>
        <pc:spChg chg="mod">
          <ac:chgData name="Robin Clukey" userId="e08f4c31e31a848a" providerId="LiveId" clId="{5C204D5D-E60C-447C-9F86-4D426DE30D1B}" dt="2026-05-22T00:02:00.927" v="1825" actId="1076"/>
          <ac:spMkLst>
            <pc:docMk/>
            <pc:sldMk cId="0" sldId="258"/>
            <ac:spMk id="41" creationId="{00000000-0000-0000-0000-000000000000}"/>
          </ac:spMkLst>
        </pc:spChg>
        <pc:spChg chg="mod">
          <ac:chgData name="Robin Clukey" userId="e08f4c31e31a848a" providerId="LiveId" clId="{5C204D5D-E60C-447C-9F86-4D426DE30D1B}" dt="2026-05-22T00:01:43.201" v="1823" actId="1076"/>
          <ac:spMkLst>
            <pc:docMk/>
            <pc:sldMk cId="0" sldId="258"/>
            <ac:spMk id="43" creationId="{00000000-0000-0000-0000-000000000000}"/>
          </ac:spMkLst>
        </pc:spChg>
        <pc:spChg chg="mod">
          <ac:chgData name="Robin Clukey" userId="e08f4c31e31a848a" providerId="LiveId" clId="{5C204D5D-E60C-447C-9F86-4D426DE30D1B}" dt="2026-05-22T00:01:47.738" v="1824" actId="1076"/>
          <ac:spMkLst>
            <pc:docMk/>
            <pc:sldMk cId="0" sldId="258"/>
            <ac:spMk id="44" creationId="{00000000-0000-0000-0000-000000000000}"/>
          </ac:spMkLst>
        </pc:spChg>
        <pc:picChg chg="del">
          <ac:chgData name="Robin Clukey" userId="e08f4c31e31a848a" providerId="LiveId" clId="{5C204D5D-E60C-447C-9F86-4D426DE30D1B}" dt="2026-05-21T23:07:43.686" v="647" actId="478"/>
          <ac:picMkLst>
            <pc:docMk/>
            <pc:sldMk cId="0" sldId="258"/>
            <ac:picMk id="17" creationId="{00000000-0000-0000-0000-000000000000}"/>
          </ac:picMkLst>
        </pc:picChg>
        <pc:picChg chg="mod">
          <ac:chgData name="Robin Clukey" userId="e08f4c31e31a848a" providerId="LiveId" clId="{5C204D5D-E60C-447C-9F86-4D426DE30D1B}" dt="2026-05-21T23:57:43.232" v="1793" actId="1076"/>
          <ac:picMkLst>
            <pc:docMk/>
            <pc:sldMk cId="0" sldId="258"/>
            <ac:picMk id="22" creationId="{00000000-0000-0000-0000-000000000000}"/>
          </ac:picMkLst>
        </pc:picChg>
        <pc:picChg chg="del">
          <ac:chgData name="Robin Clukey" userId="e08f4c31e31a848a" providerId="LiveId" clId="{5C204D5D-E60C-447C-9F86-4D426DE30D1B}" dt="2026-05-21T23:07:03.573" v="635" actId="478"/>
          <ac:picMkLst>
            <pc:docMk/>
            <pc:sldMk cId="0" sldId="258"/>
            <ac:picMk id="27" creationId="{00000000-0000-0000-0000-000000000000}"/>
          </ac:picMkLst>
        </pc:picChg>
        <pc:picChg chg="del">
          <ac:chgData name="Robin Clukey" userId="e08f4c31e31a848a" providerId="LiveId" clId="{5C204D5D-E60C-447C-9F86-4D426DE30D1B}" dt="2026-05-21T23:07:08.279" v="636" actId="21"/>
          <ac:picMkLst>
            <pc:docMk/>
            <pc:sldMk cId="0" sldId="258"/>
            <ac:picMk id="32" creationId="{00000000-0000-0000-0000-000000000000}"/>
          </ac:picMkLst>
        </pc:picChg>
        <pc:picChg chg="mod">
          <ac:chgData name="Robin Clukey" userId="e08f4c31e31a848a" providerId="LiveId" clId="{5C204D5D-E60C-447C-9F86-4D426DE30D1B}" dt="2026-05-22T00:02:40.403" v="1827" actId="1076"/>
          <ac:picMkLst>
            <pc:docMk/>
            <pc:sldMk cId="0" sldId="258"/>
            <ac:picMk id="37" creationId="{00000000-0000-0000-0000-000000000000}"/>
          </ac:picMkLst>
        </pc:picChg>
        <pc:picChg chg="mod">
          <ac:chgData name="Robin Clukey" userId="e08f4c31e31a848a" providerId="LiveId" clId="{5C204D5D-E60C-447C-9F86-4D426DE30D1B}" dt="2026-05-22T00:00:32.100" v="1815" actId="1076"/>
          <ac:picMkLst>
            <pc:docMk/>
            <pc:sldMk cId="0" sldId="258"/>
            <ac:picMk id="42" creationId="{00000000-0000-0000-0000-000000000000}"/>
          </ac:picMkLst>
        </pc:picChg>
        <pc:picChg chg="add mod">
          <ac:chgData name="Robin Clukey" userId="e08f4c31e31a848a" providerId="LiveId" clId="{5C204D5D-E60C-447C-9F86-4D426DE30D1B}" dt="2026-05-21T23:59:14.046" v="1806" actId="1076"/>
          <ac:picMkLst>
            <pc:docMk/>
            <pc:sldMk cId="0" sldId="258"/>
            <ac:picMk id="45" creationId="{00000000-0000-0000-0000-000000000000}"/>
          </ac:picMkLst>
        </pc:picChg>
      </pc:sldChg>
      <pc:sldChg chg="modNotesTx">
        <pc:chgData name="Robin Clukey" userId="e08f4c31e31a848a" providerId="LiveId" clId="{5C204D5D-E60C-447C-9F86-4D426DE30D1B}" dt="2026-05-22T00:05:45.154" v="2094" actId="20577"/>
        <pc:sldMkLst>
          <pc:docMk/>
          <pc:sldMk cId="0" sldId="259"/>
        </pc:sldMkLst>
      </pc:sldChg>
      <pc:sldChg chg="modNotesTx">
        <pc:chgData name="Robin Clukey" userId="e08f4c31e31a848a" providerId="LiveId" clId="{5C204D5D-E60C-447C-9F86-4D426DE30D1B}" dt="2026-05-22T00:06:23.099" v="2249" actId="20577"/>
        <pc:sldMkLst>
          <pc:docMk/>
          <pc:sldMk cId="0" sldId="260"/>
        </pc:sldMkLst>
      </pc:sldChg>
      <pc:sldChg chg="modSp mod setBg modNotesTx">
        <pc:chgData name="Robin Clukey" userId="e08f4c31e31a848a" providerId="LiveId" clId="{5C204D5D-E60C-447C-9F86-4D426DE30D1B}" dt="2026-05-22T00:06:53.181" v="2313" actId="20577"/>
        <pc:sldMkLst>
          <pc:docMk/>
          <pc:sldMk cId="0" sldId="261"/>
        </pc:sldMkLst>
        <pc:spChg chg="mod">
          <ac:chgData name="Robin Clukey" userId="e08f4c31e31a848a" providerId="LiveId" clId="{5C204D5D-E60C-447C-9F86-4D426DE30D1B}" dt="2026-05-21T23:46:41.529" v="1700" actId="207"/>
          <ac:spMkLst>
            <pc:docMk/>
            <pc:sldMk cId="0" sldId="261"/>
            <ac:spMk id="2" creationId="{00000000-0000-0000-0000-000000000000}"/>
          </ac:spMkLst>
        </pc:spChg>
      </pc:sldChg>
      <pc:sldChg chg="modSp mod setBg modNotesTx">
        <pc:chgData name="Robin Clukey" userId="e08f4c31e31a848a" providerId="LiveId" clId="{5C204D5D-E60C-447C-9F86-4D426DE30D1B}" dt="2026-05-22T00:07:23.298" v="2398" actId="20577"/>
        <pc:sldMkLst>
          <pc:docMk/>
          <pc:sldMk cId="0" sldId="262"/>
        </pc:sldMkLst>
        <pc:spChg chg="mod">
          <ac:chgData name="Robin Clukey" userId="e08f4c31e31a848a" providerId="LiveId" clId="{5C204D5D-E60C-447C-9F86-4D426DE30D1B}" dt="2026-05-21T23:33:41.046" v="1427" actId="20577"/>
          <ac:spMkLst>
            <pc:docMk/>
            <pc:sldMk cId="0" sldId="262"/>
            <ac:spMk id="6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29:29.707" v="1324" actId="114"/>
          <ac:spMkLst>
            <pc:docMk/>
            <pc:sldMk cId="0" sldId="262"/>
            <ac:spMk id="8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29:45.479" v="1326" actId="113"/>
          <ac:spMkLst>
            <pc:docMk/>
            <pc:sldMk cId="0" sldId="262"/>
            <ac:spMk id="10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36:49.495" v="1493" actId="20577"/>
          <ac:spMkLst>
            <pc:docMk/>
            <pc:sldMk cId="0" sldId="262"/>
            <ac:spMk id="12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42:44.713" v="1620" actId="313"/>
          <ac:spMkLst>
            <pc:docMk/>
            <pc:sldMk cId="0" sldId="262"/>
            <ac:spMk id="14" creationId="{00000000-0000-0000-0000-000000000000}"/>
          </ac:spMkLst>
        </pc:spChg>
      </pc:sldChg>
      <pc:sldChg chg="del">
        <pc:chgData name="Robin Clukey" userId="e08f4c31e31a848a" providerId="LiveId" clId="{5C204D5D-E60C-447C-9F86-4D426DE30D1B}" dt="2026-05-21T23:42:53.615" v="1621" actId="2696"/>
        <pc:sldMkLst>
          <pc:docMk/>
          <pc:sldMk cId="0" sldId="263"/>
        </pc:sldMkLst>
      </pc:sldChg>
      <pc:sldChg chg="modSp mod setBg modNotesTx">
        <pc:chgData name="Robin Clukey" userId="e08f4c31e31a848a" providerId="LiveId" clId="{5C204D5D-E60C-447C-9F86-4D426DE30D1B}" dt="2026-05-22T00:08:06.690" v="2536" actId="20577"/>
        <pc:sldMkLst>
          <pc:docMk/>
          <pc:sldMk cId="0" sldId="264"/>
        </pc:sldMkLst>
        <pc:spChg chg="mod">
          <ac:chgData name="Robin Clukey" userId="e08f4c31e31a848a" providerId="LiveId" clId="{5C204D5D-E60C-447C-9F86-4D426DE30D1B}" dt="2026-05-21T23:44:31.625" v="1624" actId="207"/>
          <ac:spMkLst>
            <pc:docMk/>
            <pc:sldMk cId="0" sldId="264"/>
            <ac:spMk id="16" creationId="{00000000-0000-0000-0000-000000000000}"/>
          </ac:spMkLst>
        </pc:spChg>
        <pc:spChg chg="mod">
          <ac:chgData name="Robin Clukey" userId="e08f4c31e31a848a" providerId="LiveId" clId="{5C204D5D-E60C-447C-9F86-4D426DE30D1B}" dt="2026-05-21T23:46:04.340" v="1694" actId="207"/>
          <ac:spMkLst>
            <pc:docMk/>
            <pc:sldMk cId="0" sldId="264"/>
            <ac:spMk id="22" creationId="{00000000-0000-0000-0000-000000000000}"/>
          </ac:spMkLst>
        </pc:spChg>
      </pc:sldChg>
      <pc:sldChg chg="modNotesTx">
        <pc:chgData name="Robin Clukey" userId="e08f4c31e31a848a" providerId="LiveId" clId="{5C204D5D-E60C-447C-9F86-4D426DE30D1B}" dt="2026-05-21T23:47:14.294" v="1704" actId="6549"/>
        <pc:sldMkLst>
          <pc:docMk/>
          <pc:sldMk cId="0" sldId="265"/>
        </pc:sldMkLst>
      </pc:sldChg>
      <pc:sldChg chg="add del ord">
        <pc:chgData name="Robin Clukey" userId="e08f4c31e31a848a" providerId="LiveId" clId="{5C204D5D-E60C-447C-9F86-4D426DE30D1B}" dt="2026-05-21T23:17:27.255" v="715" actId="2696"/>
        <pc:sldMkLst>
          <pc:docMk/>
          <pc:sldMk cId="2541464034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5637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some challenges you are facing today? </a:t>
            </a:r>
          </a:p>
          <a:p>
            <a:r>
              <a:rPr lang="en-US" dirty="0"/>
              <a:t>How are they impacting your community?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Which of these processes have you found helpful?</a:t>
            </a:r>
          </a:p>
          <a:p>
            <a:r>
              <a:rPr lang="en-US" dirty="0"/>
              <a:t>Do you have a best practice around one of these actions you can share?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Provide an example of when you took one of these approaches.  What was the situation, what action did you take and what was the result of your action?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Which of these moves resonates with you and 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the questions in orange to learn from each others techniques.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one thing we discussed to day that you found valuable?  </a:t>
            </a:r>
          </a:p>
          <a:p>
            <a:r>
              <a:rPr lang="en-US" dirty="0"/>
              <a:t>How will you use it in navigating a hot button issue in the future?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svg"/><Relationship Id="rId5" Type="http://schemas.openxmlformats.org/officeDocument/2006/relationships/image" Target="../media/image9.svg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svg"/><Relationship Id="rId5" Type="http://schemas.openxmlformats.org/officeDocument/2006/relationships/image" Target="../media/image14.svg"/><Relationship Id="rId4" Type="http://schemas.openxmlformats.org/officeDocument/2006/relationships/image" Target="../media/image1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svg"/><Relationship Id="rId5" Type="http://schemas.openxmlformats.org/officeDocument/2006/relationships/image" Target="../media/image18.svg"/><Relationship Id="rId4" Type="http://schemas.openxmlformats.org/officeDocument/2006/relationships/image" Target="../media/image17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7" Type="http://schemas.openxmlformats.org/officeDocument/2006/relationships/image" Target="../media/image25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svg"/><Relationship Id="rId5" Type="http://schemas.openxmlformats.org/officeDocument/2006/relationships/image" Target="../media/image23.svg"/><Relationship Id="rId4" Type="http://schemas.openxmlformats.org/officeDocument/2006/relationships/image" Target="../media/image2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svg"/><Relationship Id="rId5" Type="http://schemas.openxmlformats.org/officeDocument/2006/relationships/image" Target="../media/image28.svg"/><Relationship Id="rId4" Type="http://schemas.openxmlformats.org/officeDocument/2006/relationships/image" Target="../media/image2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C33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 rot="-1500000">
            <a:off x="0" y="857250"/>
            <a:ext cx="2000250" cy="7590"/>
          </a:xfrm>
          <a:prstGeom prst="rect">
            <a:avLst/>
          </a:prstGeom>
          <a:solidFill>
            <a:srgbClr val="B8895A">
              <a:alpha val="18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 rot="-1500000">
            <a:off x="0" y="1286470"/>
            <a:ext cx="2999780" cy="7590"/>
          </a:xfrm>
          <a:prstGeom prst="rect">
            <a:avLst/>
          </a:prstGeom>
          <a:solidFill>
            <a:srgbClr val="B8895A">
              <a:alpha val="18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 rot="-1500000">
            <a:off x="7500642" y="3992910"/>
            <a:ext cx="1643358" cy="7590"/>
          </a:xfrm>
          <a:prstGeom prst="rect">
            <a:avLst/>
          </a:prstGeom>
          <a:solidFill>
            <a:srgbClr val="B8895A">
              <a:alpha val="18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 rot="-1500000">
            <a:off x="6643241" y="4420939"/>
            <a:ext cx="2500759" cy="7590"/>
          </a:xfrm>
          <a:prstGeom prst="rect">
            <a:avLst/>
          </a:prstGeom>
          <a:solidFill>
            <a:srgbClr val="B8895A">
              <a:alpha val="18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 rot="-1500000">
            <a:off x="7571782" y="3563689"/>
            <a:ext cx="1286466" cy="7590"/>
          </a:xfrm>
          <a:prstGeom prst="rect">
            <a:avLst/>
          </a:prstGeom>
          <a:solidFill>
            <a:srgbClr val="B8895A">
              <a:alpha val="18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8905875" y="3914180"/>
            <a:ext cx="9525" cy="1000720"/>
          </a:xfrm>
          <a:prstGeom prst="rect">
            <a:avLst/>
          </a:prstGeom>
          <a:solidFill>
            <a:srgbClr val="B8895A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8"/>
          <p:cNvSpPr/>
          <p:nvPr/>
        </p:nvSpPr>
        <p:spPr>
          <a:xfrm>
            <a:off x="3182019" y="338508"/>
            <a:ext cx="2611747" cy="23619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ts val="1860"/>
              </a:lnSpc>
            </a:pPr>
            <a:r>
              <a:rPr lang="en-US" sz="1240" b="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IGNITE</a:t>
            </a:r>
            <a:r>
              <a:rPr lang="en-US" sz="1240" dirty="0"/>
              <a:t> </a:t>
            </a:r>
            <a:r>
              <a:rPr lang="en-US" sz="1240" b="1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BRILLIANCE</a:t>
            </a:r>
            <a:endParaRPr lang="en-US" sz="1240" dirty="0"/>
          </a:p>
        </p:txBody>
      </p:sp>
      <p:sp>
        <p:nvSpPr>
          <p:cNvPr id="12" name="Text 9"/>
          <p:cNvSpPr/>
          <p:nvPr/>
        </p:nvSpPr>
        <p:spPr>
          <a:xfrm>
            <a:off x="3038723" y="1164712"/>
            <a:ext cx="2898338" cy="1599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260"/>
              </a:lnSpc>
              <a:spcAft>
                <a:spcPts val="1130"/>
              </a:spcAft>
              <a:buNone/>
            </a:pPr>
            <a:r>
              <a:rPr lang="en-US" sz="840" kern="0" spc="252" dirty="0">
                <a:solidFill>
                  <a:srgbClr val="B8895A">
                    <a:alpha val="9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FACP MAY 2026 ADVOCACY CALL</a:t>
            </a:r>
            <a:endParaRPr lang="en-US" sz="840" dirty="0"/>
          </a:p>
        </p:txBody>
      </p:sp>
      <p:sp>
        <p:nvSpPr>
          <p:cNvPr id="13" name="Text 10"/>
          <p:cNvSpPr/>
          <p:nvPr/>
        </p:nvSpPr>
        <p:spPr>
          <a:xfrm>
            <a:off x="1281793" y="1534008"/>
            <a:ext cx="6580413" cy="1056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960"/>
              </a:lnSpc>
              <a:buNone/>
            </a:pPr>
            <a:r>
              <a:rPr lang="en-US" sz="3600" kern="0" spc="-36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Navigating Hot Button Issues Without Dividing Your Community</a:t>
            </a:r>
            <a:endParaRPr lang="en-US" sz="3600" dirty="0"/>
          </a:p>
        </p:txBody>
      </p:sp>
      <p:sp>
        <p:nvSpPr>
          <p:cNvPr id="14" name="Text 11"/>
          <p:cNvSpPr/>
          <p:nvPr/>
        </p:nvSpPr>
        <p:spPr>
          <a:xfrm>
            <a:off x="4202140" y="3238441"/>
            <a:ext cx="571500" cy="13841"/>
          </a:xfrm>
          <a:prstGeom prst="rect">
            <a:avLst/>
          </a:prstGeom>
          <a:solidFill>
            <a:srgbClr val="B8895A">
              <a:alpha val="70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2"/>
          <p:cNvSpPr/>
          <p:nvPr/>
        </p:nvSpPr>
        <p:spPr>
          <a:xfrm>
            <a:off x="3726880" y="3780509"/>
            <a:ext cx="1522021" cy="2247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770"/>
              </a:lnSpc>
              <a:spcAft>
                <a:spcPts val="340"/>
              </a:spcAft>
              <a:buNone/>
            </a:pPr>
            <a:r>
              <a:rPr lang="en-US" sz="1180" kern="0" spc="47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Robin Clukey, SPHR</a:t>
            </a:r>
            <a:endParaRPr lang="en-US" sz="1180" dirty="0"/>
          </a:p>
        </p:txBody>
      </p:sp>
      <p:sp>
        <p:nvSpPr>
          <p:cNvPr id="16" name="Text 13"/>
          <p:cNvSpPr/>
          <p:nvPr/>
        </p:nvSpPr>
        <p:spPr>
          <a:xfrm>
            <a:off x="2992324" y="4094446"/>
            <a:ext cx="2991132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350"/>
              </a:lnSpc>
              <a:buNone/>
            </a:pPr>
            <a:r>
              <a:rPr lang="en-US" sz="900" kern="0" spc="135" dirty="0">
                <a:solidFill>
                  <a:srgbClr val="B889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AND PRINCIPAL TALENT STRATEGIST</a:t>
            </a:r>
            <a:endParaRPr lang="en-US" sz="900" dirty="0"/>
          </a:p>
        </p:txBody>
      </p:sp>
      <p:pic>
        <p:nvPicPr>
          <p:cNvPr id="20" name="Image 0" descr="preencoded.png"/>
          <p:cNvPicPr>
            <a:picLocks noChangeAspect="1"/>
          </p:cNvPicPr>
          <p:nvPr/>
        </p:nvPicPr>
        <p:blipFill>
          <a:blip>
            <a:alphaModFix amt="9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77756" y="381370"/>
            <a:ext cx="150465" cy="1504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3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19"/>
          <p:cNvSpPr/>
          <p:nvPr/>
        </p:nvSpPr>
        <p:spPr>
          <a:xfrm>
            <a:off x="316611" y="3049197"/>
            <a:ext cx="8510778" cy="1473555"/>
          </a:xfrm>
          <a:prstGeom prst="roundRect">
            <a:avLst>
              <a:gd name="adj" fmla="val 18773"/>
            </a:avLst>
          </a:prstGeom>
          <a:solidFill>
            <a:srgbClr val="2C3345"/>
          </a:solidFill>
          <a:ln/>
        </p:spPr>
        <p:txBody>
          <a:bodyPr wrap="none" lIns="285750" tIns="128270" rIns="285750" bIns="128270" rtlCol="0" anchor="t"/>
          <a:lstStyle/>
          <a:p>
            <a:pPr algn="ctr">
              <a:lnSpc>
                <a:spcPts val="1605"/>
              </a:lnSpc>
            </a:pPr>
            <a:endParaRPr lang="en-US" sz="1600" b="1" dirty="0">
              <a:solidFill>
                <a:schemeClr val="bg1"/>
              </a:solidFill>
              <a:latin typeface="Constantia" pitchFamily="34" charset="0"/>
            </a:endParaRPr>
          </a:p>
          <a:p>
            <a:pPr algn="ctr">
              <a:lnSpc>
                <a:spcPts val="1605"/>
              </a:lnSpc>
            </a:pPr>
            <a:r>
              <a:rPr lang="en-US" sz="2000" b="1" dirty="0">
                <a:solidFill>
                  <a:schemeClr val="bg1"/>
                </a:solidFill>
                <a:latin typeface="Constantia" pitchFamily="34" charset="0"/>
              </a:rPr>
              <a:t>“We learn best in community, from one another </a:t>
            </a:r>
          </a:p>
          <a:p>
            <a:pPr algn="ctr">
              <a:lnSpc>
                <a:spcPts val="1605"/>
              </a:lnSpc>
            </a:pPr>
            <a:r>
              <a:rPr lang="en-US" sz="2000" b="1" dirty="0">
                <a:solidFill>
                  <a:schemeClr val="bg1"/>
                </a:solidFill>
                <a:latin typeface="Constantia" pitchFamily="34" charset="0"/>
              </a:rPr>
              <a:t>and through the experiences we share.” — Unknown</a:t>
            </a:r>
          </a:p>
        </p:txBody>
      </p:sp>
      <p:sp>
        <p:nvSpPr>
          <p:cNvPr id="3" name="Text 1"/>
          <p:cNvSpPr/>
          <p:nvPr/>
        </p:nvSpPr>
        <p:spPr>
          <a:xfrm>
            <a:off x="400050" y="539055"/>
            <a:ext cx="8927973" cy="3286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87"/>
              </a:lnSpc>
              <a:spcAft>
                <a:spcPts val="340"/>
              </a:spcAft>
              <a:buNone/>
            </a:pPr>
            <a:r>
              <a:rPr lang="en-US" sz="2250" b="1" dirty="0">
                <a:solidFill>
                  <a:srgbClr val="2C3345"/>
                </a:solidFill>
                <a:latin typeface="Constantia" pitchFamily="34" charset="0"/>
              </a:rPr>
              <a:t>Today’s Discussion</a:t>
            </a:r>
            <a:endParaRPr lang="en-US" sz="2250" dirty="0"/>
          </a:p>
        </p:txBody>
      </p:sp>
      <p:sp>
        <p:nvSpPr>
          <p:cNvPr id="4" name="Text 2"/>
          <p:cNvSpPr/>
          <p:nvPr/>
        </p:nvSpPr>
        <p:spPr>
          <a:xfrm>
            <a:off x="400050" y="847844"/>
            <a:ext cx="8343900" cy="18288"/>
          </a:xfrm>
          <a:prstGeom prst="roundRect">
            <a:avLst>
              <a:gd name="adj" fmla="val 64736"/>
            </a:avLst>
          </a:prstGeom>
          <a:solidFill>
            <a:srgbClr val="B8895A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Text 20"/>
          <p:cNvSpPr/>
          <p:nvPr/>
        </p:nvSpPr>
        <p:spPr>
          <a:xfrm>
            <a:off x="7691586" y="4854029"/>
            <a:ext cx="1220465" cy="11802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930"/>
              </a:lnSpc>
              <a:buNone/>
            </a:pPr>
            <a:r>
              <a:rPr lang="en-US" sz="620" dirty="0">
                <a:solidFill>
                  <a:srgbClr val="C4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IGNITE BRILLIANCE</a:t>
            </a:r>
            <a:endParaRPr lang="en-US" sz="62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98AAA4-1E66-0390-ED34-047B89EA97EE}"/>
              </a:ext>
            </a:extLst>
          </p:cNvPr>
          <p:cNvSpPr txBox="1"/>
          <p:nvPr/>
        </p:nvSpPr>
        <p:spPr>
          <a:xfrm>
            <a:off x="400049" y="1174921"/>
            <a:ext cx="613137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lang="en-US" sz="1600" b="1" dirty="0">
                <a:solidFill>
                  <a:srgbClr val="2C3345"/>
                </a:solidFill>
                <a:latin typeface="Constantia" pitchFamily="34" charset="0"/>
              </a:rPr>
              <a:t>Use the chat throughout the session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lang="en-US" sz="1600" b="1" dirty="0">
                <a:solidFill>
                  <a:srgbClr val="2C3345"/>
                </a:solidFill>
                <a:latin typeface="Constantia" pitchFamily="34" charset="0"/>
              </a:rPr>
              <a:t>Share examples and practical challenges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lang="en-US" sz="1600" b="1" dirty="0">
                <a:solidFill>
                  <a:srgbClr val="2C3345"/>
                </a:solidFill>
                <a:latin typeface="Constantia" pitchFamily="34" charset="0"/>
              </a:rPr>
              <a:t>Ask questions anytime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lang="en-US" sz="1600" b="1" dirty="0">
                <a:solidFill>
                  <a:srgbClr val="2C3345"/>
                </a:solidFill>
                <a:latin typeface="Constantia" pitchFamily="34" charset="0"/>
              </a:rPr>
              <a:t>Learn from each other’s experience</a:t>
            </a:r>
          </a:p>
        </p:txBody>
      </p:sp>
      <p:pic>
        <p:nvPicPr>
          <p:cNvPr id="5" name="Graphic 4" descr="Chat outline">
            <a:extLst>
              <a:ext uri="{FF2B5EF4-FFF2-40B4-BE49-F238E27FC236}">
                <a16:creationId xmlns:a16="http://schemas.microsoft.com/office/drawing/2014/main" id="{3DC25E09-D19F-9DC7-B506-2746A0A1F5C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722" y="3176021"/>
            <a:ext cx="553116" cy="55311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C33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457200" y="0"/>
            <a:ext cx="7590" cy="5143500"/>
          </a:xfrm>
          <a:prstGeom prst="rect">
            <a:avLst/>
          </a:prstGeom>
          <a:solidFill>
            <a:srgbClr val="B8895A">
              <a:alpha val="10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8679210" y="0"/>
            <a:ext cx="7590" cy="5143500"/>
          </a:xfrm>
          <a:prstGeom prst="rect">
            <a:avLst/>
          </a:prstGeom>
          <a:solidFill>
            <a:srgbClr val="B8895A">
              <a:alpha val="10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731472" y="4868019"/>
            <a:ext cx="1239456" cy="1180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930"/>
              </a:lnSpc>
              <a:buNone/>
            </a:pPr>
            <a:r>
              <a:rPr lang="en-US" sz="620" b="1" kern="0" spc="170" dirty="0">
                <a:solidFill>
                  <a:srgbClr val="F7F3ED">
                    <a:alpha val="18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IGNITE BRILLIANCE</a:t>
            </a:r>
            <a:endParaRPr lang="en-US" sz="620" dirty="0"/>
          </a:p>
        </p:txBody>
      </p:sp>
      <p:sp>
        <p:nvSpPr>
          <p:cNvPr id="8" name="Text 6"/>
          <p:cNvSpPr/>
          <p:nvPr/>
        </p:nvSpPr>
        <p:spPr>
          <a:xfrm>
            <a:off x="542233" y="1005137"/>
            <a:ext cx="3403540" cy="45719"/>
          </a:xfrm>
          <a:custGeom>
            <a:avLst/>
            <a:gdLst/>
            <a:ahLst/>
            <a:cxnLst/>
            <a:rect l="l" t="t" r="r" b="b"/>
            <a:pathLst>
              <a:path w="2600620" h="21580">
                <a:moveTo>
                  <a:pt x="71120" y="0"/>
                </a:moveTo>
                <a:lnTo>
                  <a:pt x="2529500" y="0"/>
                </a:lnTo>
                <a:lnTo>
                  <a:pt x="2529500" y="0"/>
                </a:lnTo>
                <a:lnTo>
                  <a:pt x="2543375" y="1367"/>
                </a:lnTo>
                <a:lnTo>
                  <a:pt x="2556717" y="5414"/>
                </a:lnTo>
                <a:lnTo>
                  <a:pt x="2569012" y="11986"/>
                </a:lnTo>
                <a:lnTo>
                  <a:pt x="2579790" y="20831"/>
                </a:lnTo>
                <a:lnTo>
                  <a:pt x="2588634" y="21580"/>
                </a:lnTo>
                <a:lnTo>
                  <a:pt x="2595207" y="21580"/>
                </a:lnTo>
                <a:lnTo>
                  <a:pt x="2599254" y="21580"/>
                </a:lnTo>
                <a:lnTo>
                  <a:pt x="2600620" y="21580"/>
                </a:lnTo>
                <a:lnTo>
                  <a:pt x="2600620" y="21580"/>
                </a:lnTo>
                <a:lnTo>
                  <a:pt x="0" y="21580"/>
                </a:lnTo>
                <a:lnTo>
                  <a:pt x="0" y="71120"/>
                </a:lnTo>
                <a:lnTo>
                  <a:pt x="71120" y="0"/>
                </a:lnTo>
                <a:lnTo>
                  <a:pt x="57245" y="1367"/>
                </a:lnTo>
                <a:lnTo>
                  <a:pt x="43904" y="5414"/>
                </a:lnTo>
                <a:lnTo>
                  <a:pt x="31608" y="11986"/>
                </a:lnTo>
                <a:lnTo>
                  <a:pt x="20831" y="20831"/>
                </a:lnTo>
                <a:lnTo>
                  <a:pt x="11986" y="21580"/>
                </a:lnTo>
                <a:lnTo>
                  <a:pt x="5414" y="21580"/>
                </a:lnTo>
                <a:lnTo>
                  <a:pt x="1367" y="21580"/>
                </a:lnTo>
                <a:lnTo>
                  <a:pt x="0" y="21580"/>
                </a:lnTo>
                <a:close/>
              </a:path>
            </a:pathLst>
          </a:custGeom>
          <a:solidFill>
            <a:srgbClr val="B8895A">
              <a:alpha val="50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756711" y="1005138"/>
            <a:ext cx="3442032" cy="45719"/>
          </a:xfrm>
          <a:custGeom>
            <a:avLst/>
            <a:gdLst/>
            <a:ahLst/>
            <a:cxnLst/>
            <a:rect l="l" t="t" r="r" b="b"/>
            <a:pathLst>
              <a:path w="2600620" h="21580">
                <a:moveTo>
                  <a:pt x="71120" y="0"/>
                </a:moveTo>
                <a:lnTo>
                  <a:pt x="2529500" y="0"/>
                </a:lnTo>
                <a:lnTo>
                  <a:pt x="2529500" y="0"/>
                </a:lnTo>
                <a:lnTo>
                  <a:pt x="2543375" y="1367"/>
                </a:lnTo>
                <a:lnTo>
                  <a:pt x="2556717" y="5414"/>
                </a:lnTo>
                <a:lnTo>
                  <a:pt x="2569012" y="11986"/>
                </a:lnTo>
                <a:lnTo>
                  <a:pt x="2579790" y="20831"/>
                </a:lnTo>
                <a:lnTo>
                  <a:pt x="2588634" y="21580"/>
                </a:lnTo>
                <a:lnTo>
                  <a:pt x="2595207" y="21580"/>
                </a:lnTo>
                <a:lnTo>
                  <a:pt x="2599254" y="21580"/>
                </a:lnTo>
                <a:lnTo>
                  <a:pt x="2600620" y="21580"/>
                </a:lnTo>
                <a:lnTo>
                  <a:pt x="2600620" y="21580"/>
                </a:lnTo>
                <a:lnTo>
                  <a:pt x="0" y="21580"/>
                </a:lnTo>
                <a:lnTo>
                  <a:pt x="0" y="71120"/>
                </a:lnTo>
                <a:lnTo>
                  <a:pt x="71120" y="0"/>
                </a:lnTo>
                <a:lnTo>
                  <a:pt x="57245" y="1367"/>
                </a:lnTo>
                <a:lnTo>
                  <a:pt x="43904" y="5414"/>
                </a:lnTo>
                <a:lnTo>
                  <a:pt x="31608" y="11986"/>
                </a:lnTo>
                <a:lnTo>
                  <a:pt x="20831" y="20831"/>
                </a:lnTo>
                <a:lnTo>
                  <a:pt x="11986" y="21580"/>
                </a:lnTo>
                <a:lnTo>
                  <a:pt x="5414" y="21580"/>
                </a:lnTo>
                <a:lnTo>
                  <a:pt x="1367" y="21580"/>
                </a:lnTo>
                <a:lnTo>
                  <a:pt x="0" y="21580"/>
                </a:lnTo>
                <a:close/>
              </a:path>
            </a:pathLst>
          </a:custGeom>
          <a:solidFill>
            <a:srgbClr val="B8895A">
              <a:alpha val="50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524363" y="2530322"/>
            <a:ext cx="3421410" cy="45719"/>
          </a:xfrm>
          <a:custGeom>
            <a:avLst/>
            <a:gdLst/>
            <a:ahLst/>
            <a:cxnLst/>
            <a:rect l="l" t="t" r="r" b="b"/>
            <a:pathLst>
              <a:path w="2600620" h="21580">
                <a:moveTo>
                  <a:pt x="71120" y="0"/>
                </a:moveTo>
                <a:lnTo>
                  <a:pt x="2529500" y="0"/>
                </a:lnTo>
                <a:lnTo>
                  <a:pt x="2529500" y="0"/>
                </a:lnTo>
                <a:lnTo>
                  <a:pt x="2543375" y="1367"/>
                </a:lnTo>
                <a:lnTo>
                  <a:pt x="2556717" y="5414"/>
                </a:lnTo>
                <a:lnTo>
                  <a:pt x="2569012" y="11986"/>
                </a:lnTo>
                <a:lnTo>
                  <a:pt x="2579790" y="20831"/>
                </a:lnTo>
                <a:lnTo>
                  <a:pt x="2588634" y="21580"/>
                </a:lnTo>
                <a:lnTo>
                  <a:pt x="2595207" y="21580"/>
                </a:lnTo>
                <a:lnTo>
                  <a:pt x="2599254" y="21580"/>
                </a:lnTo>
                <a:lnTo>
                  <a:pt x="2600620" y="21580"/>
                </a:lnTo>
                <a:lnTo>
                  <a:pt x="2600620" y="21580"/>
                </a:lnTo>
                <a:lnTo>
                  <a:pt x="0" y="21580"/>
                </a:lnTo>
                <a:lnTo>
                  <a:pt x="0" y="71120"/>
                </a:lnTo>
                <a:lnTo>
                  <a:pt x="71120" y="0"/>
                </a:lnTo>
                <a:lnTo>
                  <a:pt x="57245" y="1367"/>
                </a:lnTo>
                <a:lnTo>
                  <a:pt x="43904" y="5414"/>
                </a:lnTo>
                <a:lnTo>
                  <a:pt x="31608" y="11986"/>
                </a:lnTo>
                <a:lnTo>
                  <a:pt x="20831" y="20831"/>
                </a:lnTo>
                <a:lnTo>
                  <a:pt x="11986" y="21580"/>
                </a:lnTo>
                <a:lnTo>
                  <a:pt x="5414" y="21580"/>
                </a:lnTo>
                <a:lnTo>
                  <a:pt x="1367" y="21580"/>
                </a:lnTo>
                <a:lnTo>
                  <a:pt x="0" y="21580"/>
                </a:lnTo>
                <a:close/>
              </a:path>
            </a:pathLst>
          </a:custGeom>
          <a:solidFill>
            <a:srgbClr val="B8895A">
              <a:alpha val="50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762153" y="2564942"/>
            <a:ext cx="3436590" cy="45719"/>
          </a:xfrm>
          <a:custGeom>
            <a:avLst/>
            <a:gdLst/>
            <a:ahLst/>
            <a:cxnLst/>
            <a:rect l="l" t="t" r="r" b="b"/>
            <a:pathLst>
              <a:path w="2600620" h="21580">
                <a:moveTo>
                  <a:pt x="71120" y="0"/>
                </a:moveTo>
                <a:lnTo>
                  <a:pt x="2529500" y="0"/>
                </a:lnTo>
                <a:lnTo>
                  <a:pt x="2529500" y="0"/>
                </a:lnTo>
                <a:lnTo>
                  <a:pt x="2543375" y="1367"/>
                </a:lnTo>
                <a:lnTo>
                  <a:pt x="2556717" y="5414"/>
                </a:lnTo>
                <a:lnTo>
                  <a:pt x="2569012" y="11986"/>
                </a:lnTo>
                <a:lnTo>
                  <a:pt x="2579790" y="20831"/>
                </a:lnTo>
                <a:lnTo>
                  <a:pt x="2588634" y="21580"/>
                </a:lnTo>
                <a:lnTo>
                  <a:pt x="2595207" y="21580"/>
                </a:lnTo>
                <a:lnTo>
                  <a:pt x="2599254" y="21580"/>
                </a:lnTo>
                <a:lnTo>
                  <a:pt x="2600620" y="21580"/>
                </a:lnTo>
                <a:lnTo>
                  <a:pt x="2600620" y="21580"/>
                </a:lnTo>
                <a:lnTo>
                  <a:pt x="0" y="21580"/>
                </a:lnTo>
                <a:lnTo>
                  <a:pt x="0" y="71120"/>
                </a:lnTo>
                <a:lnTo>
                  <a:pt x="71120" y="0"/>
                </a:lnTo>
                <a:lnTo>
                  <a:pt x="57245" y="1367"/>
                </a:lnTo>
                <a:lnTo>
                  <a:pt x="43904" y="5414"/>
                </a:lnTo>
                <a:lnTo>
                  <a:pt x="31608" y="11986"/>
                </a:lnTo>
                <a:lnTo>
                  <a:pt x="20831" y="20831"/>
                </a:lnTo>
                <a:lnTo>
                  <a:pt x="11986" y="21580"/>
                </a:lnTo>
                <a:lnTo>
                  <a:pt x="5414" y="21580"/>
                </a:lnTo>
                <a:lnTo>
                  <a:pt x="1367" y="21580"/>
                </a:lnTo>
                <a:lnTo>
                  <a:pt x="0" y="21580"/>
                </a:lnTo>
                <a:close/>
              </a:path>
            </a:pathLst>
          </a:custGeom>
          <a:solidFill>
            <a:srgbClr val="B8895A">
              <a:alpha val="50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14350" y="299591"/>
            <a:ext cx="8683371" cy="2963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35"/>
              </a:lnSpc>
              <a:spcAft>
                <a:spcPts val="340"/>
              </a:spcAft>
              <a:buNone/>
            </a:pPr>
            <a:r>
              <a:rPr lang="en-US" sz="2030" b="1" kern="0" spc="-20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What Chambers Are Navigating</a:t>
            </a:r>
            <a:endParaRPr lang="en-US" sz="2030" dirty="0"/>
          </a:p>
        </p:txBody>
      </p:sp>
      <p:sp>
        <p:nvSpPr>
          <p:cNvPr id="14" name="Text 12"/>
          <p:cNvSpPr/>
          <p:nvPr/>
        </p:nvSpPr>
        <p:spPr>
          <a:xfrm>
            <a:off x="514350" y="639068"/>
            <a:ext cx="8926830" cy="2037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05"/>
              </a:lnSpc>
              <a:buNone/>
            </a:pPr>
            <a:r>
              <a:rPr lang="en-US" sz="1070" i="1" kern="0" spc="1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Challenges you face daily.</a:t>
            </a:r>
            <a:endParaRPr lang="en-US" sz="1070" dirty="0"/>
          </a:p>
        </p:txBody>
      </p:sp>
      <p:sp>
        <p:nvSpPr>
          <p:cNvPr id="20" name="Text 17"/>
          <p:cNvSpPr/>
          <p:nvPr/>
        </p:nvSpPr>
        <p:spPr>
          <a:xfrm>
            <a:off x="529503" y="1001697"/>
            <a:ext cx="3429000" cy="1371600"/>
          </a:xfrm>
          <a:prstGeom prst="roundRect">
            <a:avLst>
              <a:gd name="adj" fmla="val 6662"/>
            </a:avLst>
          </a:prstGeom>
          <a:solidFill>
            <a:srgbClr val="F7F3ED">
              <a:alpha val="7000"/>
            </a:srgbClr>
          </a:solidFill>
          <a:ln w="9525">
            <a:solidFill>
              <a:srgbClr val="F7F3ED">
                <a:alpha val="8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8"/>
          <p:cNvSpPr/>
          <p:nvPr/>
        </p:nvSpPr>
        <p:spPr>
          <a:xfrm>
            <a:off x="670028" y="1176124"/>
            <a:ext cx="320040" cy="320040"/>
          </a:xfrm>
          <a:prstGeom prst="roundRect">
            <a:avLst>
              <a:gd name="adj" fmla="val 21030"/>
            </a:avLst>
          </a:prstGeom>
          <a:solidFill>
            <a:srgbClr val="B8895A">
              <a:alpha val="25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2" name="Image 1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5822" y="1249653"/>
            <a:ext cx="172981" cy="172981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1136662" y="1289757"/>
            <a:ext cx="1107341" cy="14168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116"/>
              </a:lnSpc>
              <a:buNone/>
            </a:pPr>
            <a:r>
              <a:rPr lang="en-US" sz="1100" b="1" kern="0" spc="9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Member Expectations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1136662" y="1617427"/>
            <a:ext cx="2359956" cy="4411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02"/>
              </a:lnSpc>
              <a:buNone/>
            </a:pPr>
            <a:r>
              <a:rPr lang="en-US" sz="1100" dirty="0">
                <a:solidFill>
                  <a:srgbClr val="F7F3ED">
                    <a:alpha val="78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members expect us to take a stand AND not take a stand, at the same time.</a:t>
            </a:r>
            <a:endParaRPr lang="en-US" sz="1100" dirty="0"/>
          </a:p>
        </p:txBody>
      </p:sp>
      <p:sp>
        <p:nvSpPr>
          <p:cNvPr id="25" name="Text 21"/>
          <p:cNvSpPr/>
          <p:nvPr/>
        </p:nvSpPr>
        <p:spPr>
          <a:xfrm>
            <a:off x="4769743" y="1001697"/>
            <a:ext cx="3429000" cy="1371600"/>
          </a:xfrm>
          <a:prstGeom prst="roundRect">
            <a:avLst>
              <a:gd name="adj" fmla="val 6662"/>
            </a:avLst>
          </a:prstGeom>
          <a:solidFill>
            <a:srgbClr val="F7F3ED">
              <a:alpha val="7000"/>
            </a:srgbClr>
          </a:solidFill>
          <a:ln w="9525">
            <a:solidFill>
              <a:srgbClr val="F7F3ED">
                <a:alpha val="8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Text 22"/>
          <p:cNvSpPr/>
          <p:nvPr/>
        </p:nvSpPr>
        <p:spPr>
          <a:xfrm>
            <a:off x="4906241" y="1172406"/>
            <a:ext cx="320040" cy="320040"/>
          </a:xfrm>
          <a:prstGeom prst="roundRect">
            <a:avLst>
              <a:gd name="adj" fmla="val 21030"/>
            </a:avLst>
          </a:prstGeom>
          <a:solidFill>
            <a:srgbClr val="B8895A">
              <a:alpha val="25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8" name="Text 23"/>
          <p:cNvSpPr/>
          <p:nvPr/>
        </p:nvSpPr>
        <p:spPr>
          <a:xfrm>
            <a:off x="5373190" y="1289757"/>
            <a:ext cx="1294135" cy="14168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116"/>
              </a:lnSpc>
              <a:buNone/>
            </a:pPr>
            <a:r>
              <a:rPr lang="en-US" sz="1100" b="1" kern="0" spc="9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A Community Divided</a:t>
            </a:r>
            <a:endParaRPr lang="en-US" sz="1100" dirty="0"/>
          </a:p>
        </p:txBody>
      </p:sp>
      <p:sp>
        <p:nvSpPr>
          <p:cNvPr id="29" name="Text 24"/>
          <p:cNvSpPr/>
          <p:nvPr/>
        </p:nvSpPr>
        <p:spPr>
          <a:xfrm>
            <a:off x="5371516" y="1613996"/>
            <a:ext cx="2359956" cy="294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02"/>
              </a:lnSpc>
              <a:buNone/>
            </a:pPr>
            <a:r>
              <a:rPr lang="en-US" sz="1100" dirty="0">
                <a:solidFill>
                  <a:srgbClr val="F7F3ED">
                    <a:alpha val="78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We’re trying to bring people together, but the gap just keeps getting wider.</a:t>
            </a:r>
            <a:endParaRPr lang="en-US" sz="1100" dirty="0"/>
          </a:p>
        </p:txBody>
      </p:sp>
      <p:sp>
        <p:nvSpPr>
          <p:cNvPr id="35" name="Text 29"/>
          <p:cNvSpPr/>
          <p:nvPr/>
        </p:nvSpPr>
        <p:spPr>
          <a:xfrm>
            <a:off x="524363" y="2566973"/>
            <a:ext cx="3429000" cy="1371600"/>
          </a:xfrm>
          <a:prstGeom prst="roundRect">
            <a:avLst>
              <a:gd name="adj" fmla="val 6662"/>
            </a:avLst>
          </a:prstGeom>
          <a:solidFill>
            <a:srgbClr val="F7F3ED">
              <a:alpha val="7000"/>
            </a:srgbClr>
          </a:solidFill>
          <a:ln w="9525">
            <a:solidFill>
              <a:srgbClr val="F7F3ED">
                <a:alpha val="8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6" name="Text 30"/>
          <p:cNvSpPr/>
          <p:nvPr/>
        </p:nvSpPr>
        <p:spPr>
          <a:xfrm>
            <a:off x="670028" y="2734523"/>
            <a:ext cx="320040" cy="320040"/>
          </a:xfrm>
          <a:prstGeom prst="roundRect">
            <a:avLst>
              <a:gd name="adj" fmla="val 21030"/>
            </a:avLst>
          </a:prstGeom>
          <a:solidFill>
            <a:srgbClr val="B8895A">
              <a:alpha val="25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7" name="Image 4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5126" y="2835019"/>
            <a:ext cx="132588" cy="132588"/>
          </a:xfrm>
          <a:prstGeom prst="rect">
            <a:avLst/>
          </a:prstGeom>
        </p:spPr>
      </p:pic>
      <p:sp>
        <p:nvSpPr>
          <p:cNvPr id="38" name="Text 31"/>
          <p:cNvSpPr/>
          <p:nvPr/>
        </p:nvSpPr>
        <p:spPr>
          <a:xfrm>
            <a:off x="1131165" y="2765334"/>
            <a:ext cx="1103903" cy="14168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116"/>
              </a:lnSpc>
              <a:buNone/>
            </a:pPr>
            <a:r>
              <a:rPr lang="en-US" sz="1100" b="1" kern="0" spc="9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The Media Request</a:t>
            </a:r>
            <a:endParaRPr lang="en-US" sz="1100" dirty="0"/>
          </a:p>
        </p:txBody>
      </p:sp>
      <p:sp>
        <p:nvSpPr>
          <p:cNvPr id="39" name="Text 32"/>
          <p:cNvSpPr/>
          <p:nvPr/>
        </p:nvSpPr>
        <p:spPr>
          <a:xfrm>
            <a:off x="1136662" y="3096311"/>
            <a:ext cx="2359956" cy="294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02"/>
              </a:lnSpc>
              <a:buNone/>
            </a:pPr>
            <a:r>
              <a:rPr lang="en-US" sz="1100" dirty="0">
                <a:solidFill>
                  <a:srgbClr val="F7F3ED">
                    <a:alpha val="78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reporter calls asking for the chamber's position on a local controversy. You have 30 minutes to respond</a:t>
            </a:r>
            <a:r>
              <a:rPr lang="en-US" sz="760" dirty="0">
                <a:solidFill>
                  <a:srgbClr val="F7F3ED">
                    <a:alpha val="78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760" dirty="0"/>
          </a:p>
        </p:txBody>
      </p:sp>
      <p:sp>
        <p:nvSpPr>
          <p:cNvPr id="40" name="Text 33"/>
          <p:cNvSpPr/>
          <p:nvPr/>
        </p:nvSpPr>
        <p:spPr>
          <a:xfrm>
            <a:off x="4769743" y="2558886"/>
            <a:ext cx="3429000" cy="1371600"/>
          </a:xfrm>
          <a:prstGeom prst="roundRect">
            <a:avLst>
              <a:gd name="adj" fmla="val 6662"/>
            </a:avLst>
          </a:prstGeom>
          <a:solidFill>
            <a:srgbClr val="F7F3ED">
              <a:alpha val="7000"/>
            </a:srgbClr>
          </a:solidFill>
          <a:ln w="9525">
            <a:solidFill>
              <a:srgbClr val="F7F3ED">
                <a:alpha val="8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1" name="Text 34"/>
          <p:cNvSpPr/>
          <p:nvPr/>
        </p:nvSpPr>
        <p:spPr>
          <a:xfrm>
            <a:off x="4906241" y="2737902"/>
            <a:ext cx="320040" cy="320040"/>
          </a:xfrm>
          <a:prstGeom prst="roundRect">
            <a:avLst>
              <a:gd name="adj" fmla="val 21030"/>
            </a:avLst>
          </a:prstGeom>
          <a:solidFill>
            <a:srgbClr val="B8895A">
              <a:alpha val="25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2" name="Image 5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99967" y="2834327"/>
            <a:ext cx="132588" cy="132588"/>
          </a:xfrm>
          <a:prstGeom prst="rect">
            <a:avLst/>
          </a:prstGeom>
        </p:spPr>
      </p:pic>
      <p:sp>
        <p:nvSpPr>
          <p:cNvPr id="43" name="Text 35"/>
          <p:cNvSpPr/>
          <p:nvPr/>
        </p:nvSpPr>
        <p:spPr>
          <a:xfrm>
            <a:off x="5362779" y="2765334"/>
            <a:ext cx="1113889" cy="14168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116"/>
              </a:lnSpc>
              <a:buNone/>
            </a:pPr>
            <a:r>
              <a:rPr lang="en-US" sz="1100" b="1" kern="0" spc="9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Politics Today</a:t>
            </a:r>
            <a:endParaRPr lang="en-US" sz="1100" dirty="0"/>
          </a:p>
        </p:txBody>
      </p:sp>
      <p:sp>
        <p:nvSpPr>
          <p:cNvPr id="44" name="Text 36"/>
          <p:cNvSpPr/>
          <p:nvPr/>
        </p:nvSpPr>
        <p:spPr>
          <a:xfrm>
            <a:off x="5371516" y="3090630"/>
            <a:ext cx="2359956" cy="294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02"/>
              </a:lnSpc>
              <a:buNone/>
            </a:pPr>
            <a:r>
              <a:rPr lang="en-US" sz="1100" dirty="0">
                <a:solidFill>
                  <a:srgbClr val="F7F3ED">
                    <a:alpha val="78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feels like every issue is political now, even when it didn’t used to be.</a:t>
            </a:r>
            <a:endParaRPr lang="en-US" sz="1100" dirty="0"/>
          </a:p>
        </p:txBody>
      </p:sp>
      <p:pic>
        <p:nvPicPr>
          <p:cNvPr id="45" name="Image 3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99967" y="1287700"/>
            <a:ext cx="132588" cy="1325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3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0"/>
            <a:ext cx="8229600" cy="29170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50000">
                <a:srgbClr val="B8895A">
                  <a:alpha val="25000"/>
                </a:srgbClr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69164" y="342900"/>
            <a:ext cx="8805672" cy="3286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587"/>
              </a:lnSpc>
              <a:buNone/>
            </a:pPr>
            <a:r>
              <a:rPr lang="en-US" sz="2250" b="1" kern="0" spc="-22" dirty="0">
                <a:solidFill>
                  <a:srgbClr val="2C3345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Finding Alignment Without Forcing Agreement</a:t>
            </a:r>
            <a:endParaRPr lang="en-US" sz="2250" dirty="0"/>
          </a:p>
        </p:txBody>
      </p:sp>
      <p:sp>
        <p:nvSpPr>
          <p:cNvPr id="4" name="Text 2"/>
          <p:cNvSpPr/>
          <p:nvPr/>
        </p:nvSpPr>
        <p:spPr>
          <a:xfrm>
            <a:off x="45720" y="742504"/>
            <a:ext cx="9052560" cy="2037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05"/>
              </a:lnSpc>
              <a:spcBef>
                <a:spcPts val="560"/>
              </a:spcBef>
              <a:buNone/>
            </a:pPr>
            <a:r>
              <a:rPr lang="en-US" sz="1070" i="1" kern="0" spc="21" dirty="0">
                <a:solidFill>
                  <a:srgbClr val="8B8578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A leadership lens for navigating divided rooms</a:t>
            </a:r>
            <a:endParaRPr lang="en-US" sz="1070" dirty="0"/>
          </a:p>
        </p:txBody>
      </p:sp>
      <p:sp>
        <p:nvSpPr>
          <p:cNvPr id="5" name="Text 3"/>
          <p:cNvSpPr/>
          <p:nvPr/>
        </p:nvSpPr>
        <p:spPr>
          <a:xfrm>
            <a:off x="457200" y="4836319"/>
            <a:ext cx="8229600" cy="7590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50000">
                <a:srgbClr val="B8895A">
                  <a:alpha val="20000"/>
                </a:srgbClr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713762" y="4908649"/>
            <a:ext cx="1070342" cy="1067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560" kern="0" spc="140" dirty="0">
                <a:solidFill>
                  <a:srgbClr val="8B85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IGNITE BRILLIANCE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363861" y="1645890"/>
            <a:ext cx="6416278" cy="13841"/>
          </a:xfrm>
          <a:prstGeom prst="rect">
            <a:avLst/>
          </a:prstGeom>
          <a:gradFill rotWithShape="1">
            <a:gsLst>
              <a:gs pos="0">
                <a:srgbClr val="B8895A">
                  <a:alpha val="45000"/>
                </a:srgbClr>
              </a:gs>
              <a:gs pos="33333">
                <a:srgbClr val="B8895A">
                  <a:alpha val="45000"/>
                </a:srgbClr>
              </a:gs>
              <a:gs pos="66667">
                <a:srgbClr val="000000">
                  <a:alpha val="0"/>
                </a:srgbClr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1363861" y="1617911"/>
            <a:ext cx="70991" cy="70991"/>
          </a:xfrm>
          <a:prstGeom prst="ellipse">
            <a:avLst/>
          </a:prstGeom>
          <a:solidFill>
            <a:srgbClr val="B8895A">
              <a:alpha val="50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2950220" y="1617911"/>
            <a:ext cx="70991" cy="70991"/>
          </a:xfrm>
          <a:prstGeom prst="ellipse">
            <a:avLst/>
          </a:prstGeom>
          <a:solidFill>
            <a:srgbClr val="B8895A">
              <a:alpha val="50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536579" y="1617911"/>
            <a:ext cx="70991" cy="70991"/>
          </a:xfrm>
          <a:prstGeom prst="ellipse">
            <a:avLst/>
          </a:prstGeom>
          <a:solidFill>
            <a:srgbClr val="B8895A">
              <a:alpha val="50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6122789" y="1617911"/>
            <a:ext cx="70991" cy="70991"/>
          </a:xfrm>
          <a:prstGeom prst="ellipse">
            <a:avLst/>
          </a:prstGeom>
          <a:solidFill>
            <a:srgbClr val="B8895A">
              <a:alpha val="50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7709148" y="1617911"/>
            <a:ext cx="70991" cy="70991"/>
          </a:xfrm>
          <a:prstGeom prst="ellipse">
            <a:avLst/>
          </a:prstGeom>
          <a:solidFill>
            <a:srgbClr val="B8895A">
              <a:alpha val="50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955699" y="2834191"/>
            <a:ext cx="887313" cy="2037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05"/>
              </a:lnSpc>
              <a:buNone/>
            </a:pPr>
            <a:r>
              <a:rPr lang="en-US" sz="1200" b="1" kern="0" spc="2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Anticipate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43256" y="3130996"/>
            <a:ext cx="1312200" cy="294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102"/>
              </a:lnSpc>
              <a:spcBef>
                <a:spcPts val="340"/>
              </a:spcBef>
            </a:pPr>
            <a:r>
              <a:rPr lang="en-US" sz="1000" dirty="0"/>
              <a:t>Notice tension, patterns, and pressure points</a:t>
            </a:r>
          </a:p>
        </p:txBody>
      </p:sp>
      <p:sp>
        <p:nvSpPr>
          <p:cNvPr id="16" name="Text 14"/>
          <p:cNvSpPr/>
          <p:nvPr/>
        </p:nvSpPr>
        <p:spPr>
          <a:xfrm>
            <a:off x="762079" y="3520485"/>
            <a:ext cx="1274552" cy="2537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952"/>
              </a:lnSpc>
              <a:spcBef>
                <a:spcPts val="450"/>
              </a:spcBef>
            </a:pPr>
            <a:r>
              <a:rPr lang="en-US" sz="800" i="1" dirty="0">
                <a:solidFill>
                  <a:srgbClr val="8B85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signs are telling me something needs attention?"</a:t>
            </a:r>
          </a:p>
        </p:txBody>
      </p:sp>
      <p:sp>
        <p:nvSpPr>
          <p:cNvPr id="18" name="Text 16"/>
          <p:cNvSpPr/>
          <p:nvPr/>
        </p:nvSpPr>
        <p:spPr>
          <a:xfrm>
            <a:off x="2805693" y="2833402"/>
            <a:ext cx="416153" cy="2037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05"/>
              </a:lnSpc>
              <a:buNone/>
            </a:pPr>
            <a:r>
              <a:rPr lang="en-US" sz="1200" b="1" kern="0" spc="2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Listen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2365111" y="3132452"/>
            <a:ext cx="1312200" cy="2480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102"/>
              </a:lnSpc>
              <a:spcBef>
                <a:spcPts val="340"/>
              </a:spcBef>
            </a:pPr>
            <a:r>
              <a:rPr lang="en-US" sz="1000" dirty="0"/>
              <a:t>Hear beyond the words</a:t>
            </a:r>
          </a:p>
        </p:txBody>
      </p:sp>
      <p:sp>
        <p:nvSpPr>
          <p:cNvPr id="20" name="Text 18"/>
          <p:cNvSpPr/>
          <p:nvPr/>
        </p:nvSpPr>
        <p:spPr>
          <a:xfrm>
            <a:off x="2383935" y="3520485"/>
            <a:ext cx="1274552" cy="2537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952"/>
              </a:lnSpc>
              <a:spcBef>
                <a:spcPts val="450"/>
              </a:spcBef>
            </a:pPr>
            <a:r>
              <a:rPr lang="en-US" sz="680" i="1" dirty="0">
                <a:solidFill>
                  <a:srgbClr val="8B85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</a:t>
            </a:r>
            <a:r>
              <a:rPr lang="en-US" sz="800" i="1" dirty="0">
                <a:solidFill>
                  <a:srgbClr val="8B85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What’s underneath what they’re saying?"</a:t>
            </a:r>
          </a:p>
        </p:txBody>
      </p:sp>
      <p:sp>
        <p:nvSpPr>
          <p:cNvPr id="22" name="Text 20"/>
          <p:cNvSpPr/>
          <p:nvPr/>
        </p:nvSpPr>
        <p:spPr>
          <a:xfrm>
            <a:off x="4312315" y="2840049"/>
            <a:ext cx="529932" cy="2037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05"/>
              </a:lnSpc>
              <a:buNone/>
            </a:pPr>
            <a:r>
              <a:rPr lang="en-US" sz="1200" b="1" kern="0" spc="2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Interpret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915900" y="3132452"/>
            <a:ext cx="1312200" cy="4411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102"/>
              </a:lnSpc>
              <a:spcBef>
                <a:spcPts val="340"/>
              </a:spcBef>
            </a:pPr>
            <a:r>
              <a:rPr lang="en-US" sz="1000" dirty="0"/>
              <a:t>Separate facts from assumptions</a:t>
            </a:r>
          </a:p>
        </p:txBody>
      </p:sp>
      <p:sp>
        <p:nvSpPr>
          <p:cNvPr id="24" name="Text 22"/>
          <p:cNvSpPr/>
          <p:nvPr/>
        </p:nvSpPr>
        <p:spPr>
          <a:xfrm>
            <a:off x="3932158" y="3515721"/>
            <a:ext cx="1274552" cy="2537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952"/>
              </a:lnSpc>
              <a:spcBef>
                <a:spcPts val="450"/>
              </a:spcBef>
            </a:pPr>
            <a:r>
              <a:rPr lang="en-US" sz="800" i="1" dirty="0">
                <a:solidFill>
                  <a:srgbClr val="8B85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is actually true here?”</a:t>
            </a:r>
          </a:p>
        </p:txBody>
      </p:sp>
      <p:sp>
        <p:nvSpPr>
          <p:cNvPr id="26" name="Text 24"/>
          <p:cNvSpPr/>
          <p:nvPr/>
        </p:nvSpPr>
        <p:spPr>
          <a:xfrm>
            <a:off x="5920278" y="2835627"/>
            <a:ext cx="405021" cy="2037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05"/>
              </a:lnSpc>
              <a:buNone/>
            </a:pPr>
            <a:r>
              <a:rPr lang="en-US" sz="1200" b="1" kern="0" spc="2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Guide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311860" y="3130146"/>
            <a:ext cx="1621855" cy="294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102"/>
              </a:lnSpc>
              <a:spcBef>
                <a:spcPts val="340"/>
              </a:spcBef>
              <a:buNone/>
            </a:pPr>
            <a:r>
              <a:rPr lang="en-US" sz="1000" dirty="0"/>
              <a:t>Steer the conversation toward mission and shared purpose</a:t>
            </a:r>
          </a:p>
        </p:txBody>
      </p:sp>
      <p:sp>
        <p:nvSpPr>
          <p:cNvPr id="28" name="Text 26"/>
          <p:cNvSpPr/>
          <p:nvPr/>
        </p:nvSpPr>
        <p:spPr>
          <a:xfrm>
            <a:off x="5485513" y="3515721"/>
            <a:ext cx="1274552" cy="2537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952"/>
              </a:lnSpc>
              <a:spcBef>
                <a:spcPts val="450"/>
              </a:spcBef>
            </a:pPr>
            <a:r>
              <a:rPr lang="en-US" sz="800" i="1" dirty="0">
                <a:solidFill>
                  <a:srgbClr val="8B85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are we trying to protect or achieve together?"</a:t>
            </a:r>
          </a:p>
        </p:txBody>
      </p:sp>
      <p:sp>
        <p:nvSpPr>
          <p:cNvPr id="30" name="Text 28"/>
          <p:cNvSpPr/>
          <p:nvPr/>
        </p:nvSpPr>
        <p:spPr>
          <a:xfrm>
            <a:off x="7415205" y="2831096"/>
            <a:ext cx="587886" cy="2037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605"/>
              </a:lnSpc>
              <a:buNone/>
            </a:pPr>
            <a:r>
              <a:rPr lang="en-US" sz="1200" b="1" kern="0" spc="2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Navigate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984192" y="3123726"/>
            <a:ext cx="1397020" cy="294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102"/>
              </a:lnSpc>
              <a:spcBef>
                <a:spcPts val="340"/>
              </a:spcBef>
            </a:pPr>
            <a:r>
              <a:rPr lang="en-US" sz="1000" dirty="0"/>
              <a:t>Lead with calm, confidence, and steadiness</a:t>
            </a:r>
          </a:p>
        </p:txBody>
      </p:sp>
      <p:sp>
        <p:nvSpPr>
          <p:cNvPr id="32" name="Text 30"/>
          <p:cNvSpPr/>
          <p:nvPr/>
        </p:nvSpPr>
        <p:spPr>
          <a:xfrm>
            <a:off x="7045426" y="3518104"/>
            <a:ext cx="1274552" cy="2537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952"/>
              </a:lnSpc>
              <a:spcBef>
                <a:spcPts val="450"/>
              </a:spcBef>
            </a:pPr>
            <a:r>
              <a:rPr lang="en-US" sz="800" i="1" dirty="0">
                <a:solidFill>
                  <a:srgbClr val="8B85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"How do I move this forward without losing trust?"</a:t>
            </a:r>
          </a:p>
        </p:txBody>
      </p:sp>
      <p:sp>
        <p:nvSpPr>
          <p:cNvPr id="33" name="Text 31"/>
          <p:cNvSpPr/>
          <p:nvPr/>
        </p:nvSpPr>
        <p:spPr>
          <a:xfrm>
            <a:off x="1170756" y="2284214"/>
            <a:ext cx="457200" cy="457200"/>
          </a:xfrm>
          <a:prstGeom prst="ellipse">
            <a:avLst/>
          </a:prstGeom>
          <a:solidFill>
            <a:srgbClr val="2C3345"/>
          </a:solidFill>
          <a:ln/>
          <a:effectLst>
            <a:outerShdw blurRad="101600" dist="50800" dir="16200000" algn="bl" rotWithShape="0">
              <a:srgbClr val="B8895A">
                <a:alpha val="35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5" name="Text 32"/>
          <p:cNvSpPr/>
          <p:nvPr/>
        </p:nvSpPr>
        <p:spPr>
          <a:xfrm>
            <a:off x="2785170" y="2281359"/>
            <a:ext cx="457200" cy="457200"/>
          </a:xfrm>
          <a:prstGeom prst="ellipse">
            <a:avLst/>
          </a:prstGeom>
          <a:solidFill>
            <a:srgbClr val="2C3345"/>
          </a:solidFill>
          <a:ln/>
          <a:effectLst>
            <a:outerShdw blurRad="101600" dist="50800" dir="16200000" algn="bl" rotWithShape="0">
              <a:srgbClr val="B8895A">
                <a:alpha val="35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6" name="Image 1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38463" y="2415977"/>
            <a:ext cx="150465" cy="150465"/>
          </a:xfrm>
          <a:prstGeom prst="rect">
            <a:avLst/>
          </a:prstGeom>
        </p:spPr>
      </p:pic>
      <p:sp>
        <p:nvSpPr>
          <p:cNvPr id="37" name="Text 33"/>
          <p:cNvSpPr/>
          <p:nvPr/>
        </p:nvSpPr>
        <p:spPr>
          <a:xfrm>
            <a:off x="4340834" y="2284214"/>
            <a:ext cx="457200" cy="457200"/>
          </a:xfrm>
          <a:prstGeom prst="ellipse">
            <a:avLst/>
          </a:prstGeom>
          <a:solidFill>
            <a:srgbClr val="2C3345"/>
          </a:solidFill>
          <a:ln/>
          <a:effectLst>
            <a:outerShdw blurRad="101600" dist="50800" dir="16200000" algn="bl" rotWithShape="0">
              <a:srgbClr val="B8895A">
                <a:alpha val="35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9" name="Text 34"/>
          <p:cNvSpPr/>
          <p:nvPr/>
        </p:nvSpPr>
        <p:spPr>
          <a:xfrm>
            <a:off x="5894189" y="2281359"/>
            <a:ext cx="457200" cy="457200"/>
          </a:xfrm>
          <a:prstGeom prst="ellipse">
            <a:avLst/>
          </a:prstGeom>
          <a:solidFill>
            <a:srgbClr val="2C3345"/>
          </a:solidFill>
          <a:ln/>
          <a:effectLst>
            <a:outerShdw blurRad="101600" dist="50800" dir="16200000" algn="bl" rotWithShape="0">
              <a:srgbClr val="B8895A">
                <a:alpha val="35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1" name="Text 35"/>
          <p:cNvSpPr/>
          <p:nvPr/>
        </p:nvSpPr>
        <p:spPr>
          <a:xfrm>
            <a:off x="7459861" y="2281359"/>
            <a:ext cx="457200" cy="457200"/>
          </a:xfrm>
          <a:prstGeom prst="ellipse">
            <a:avLst/>
          </a:prstGeom>
          <a:solidFill>
            <a:srgbClr val="2C3345"/>
          </a:solidFill>
          <a:ln/>
          <a:effectLst>
            <a:outerShdw blurRad="101600" dist="50800" dir="16200000" algn="bl" rotWithShape="0">
              <a:srgbClr val="B8895A">
                <a:alpha val="35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94276" y="2437507"/>
            <a:ext cx="155448" cy="155448"/>
          </a:xfrm>
          <a:prstGeom prst="rect">
            <a:avLst/>
          </a:prstGeom>
        </p:spPr>
      </p:pic>
      <p:pic>
        <p:nvPicPr>
          <p:cNvPr id="21" name="Graphic 20" descr="Satellite dish outline">
            <a:extLst>
              <a:ext uri="{FF2B5EF4-FFF2-40B4-BE49-F238E27FC236}">
                <a16:creationId xmlns:a16="http://schemas.microsoft.com/office/drawing/2014/main" id="{9389D9B7-3249-31E8-9907-6A8C17B2475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21632" y="2437507"/>
            <a:ext cx="155448" cy="155448"/>
          </a:xfrm>
          <a:prstGeom prst="rect">
            <a:avLst/>
          </a:prstGeom>
        </p:spPr>
      </p:pic>
      <p:pic>
        <p:nvPicPr>
          <p:cNvPr id="29" name="Graphic 28" descr="Anchor with solid fill">
            <a:extLst>
              <a:ext uri="{FF2B5EF4-FFF2-40B4-BE49-F238E27FC236}">
                <a16:creationId xmlns:a16="http://schemas.microsoft.com/office/drawing/2014/main" id="{9D706E9C-C4FC-8E5B-CCD9-0DB86201AFF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604978" y="2419158"/>
            <a:ext cx="155448" cy="155448"/>
          </a:xfrm>
          <a:prstGeom prst="rect">
            <a:avLst/>
          </a:prstGeom>
        </p:spPr>
      </p:pic>
      <p:pic>
        <p:nvPicPr>
          <p:cNvPr id="44" name="Graphic 43" descr="Bullseye with solid fill">
            <a:extLst>
              <a:ext uri="{FF2B5EF4-FFF2-40B4-BE49-F238E27FC236}">
                <a16:creationId xmlns:a16="http://schemas.microsoft.com/office/drawing/2014/main" id="{7CE5CCD4-D91F-7F42-C0EB-28C9C9BEC85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58194" y="2415977"/>
            <a:ext cx="155448" cy="15544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2C33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-642528" y="249734"/>
            <a:ext cx="9144000" cy="5143500"/>
          </a:xfrm>
          <a:prstGeom prst="rect">
            <a:avLst/>
          </a:prstGeom>
          <a:gradFill rotWithShape="1">
            <a:gsLst>
              <a:gs pos="0">
                <a:srgbClr val="B8895A">
                  <a:alpha val="6000"/>
                </a:srgbClr>
              </a:gs>
              <a:gs pos="50000">
                <a:srgbClr val="000000">
                  <a:alpha val="0"/>
                </a:srgbClr>
              </a:gs>
            </a:gsLst>
            <a:path path="circle">
              <a:fillToRect l="100000" t="100000"/>
            </a:path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0" y="0"/>
            <a:ext cx="35421" cy="5143500"/>
          </a:xfrm>
          <a:prstGeom prst="rect">
            <a:avLst/>
          </a:prstGeom>
          <a:gradFill rotWithShape="1">
            <a:gsLst>
              <a:gs pos="0">
                <a:srgbClr val="B8895A"/>
              </a:gs>
              <a:gs pos="100000">
                <a:srgbClr val="B8895A">
                  <a:alpha val="15000"/>
                </a:srgbClr>
              </a:gs>
            </a:gsLst>
            <a:lin ang="540000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7731472" y="4854029"/>
            <a:ext cx="1239456" cy="1180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930"/>
              </a:lnSpc>
              <a:buNone/>
            </a:pPr>
            <a:r>
              <a:rPr lang="en-US" sz="620" b="1" kern="0" spc="170" dirty="0">
                <a:solidFill>
                  <a:srgbClr val="F7F3ED">
                    <a:alpha val="18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IGNITE BRILLIANCE</a:t>
            </a:r>
            <a:endParaRPr lang="en-US" sz="620" dirty="0"/>
          </a:p>
        </p:txBody>
      </p:sp>
      <p:sp>
        <p:nvSpPr>
          <p:cNvPr id="6" name="Text 4"/>
          <p:cNvSpPr/>
          <p:nvPr/>
        </p:nvSpPr>
        <p:spPr>
          <a:xfrm>
            <a:off x="457200" y="342900"/>
            <a:ext cx="8805672" cy="3123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61"/>
              </a:lnSpc>
              <a:spcAft>
                <a:spcPts val="450"/>
              </a:spcAft>
              <a:buNone/>
            </a:pPr>
            <a:r>
              <a:rPr lang="en-US" sz="2140" b="1" kern="0" spc="-21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Keeping Your Voice When the Pressure Is On</a:t>
            </a:r>
            <a:endParaRPr lang="en-US" sz="2140" dirty="0"/>
          </a:p>
        </p:txBody>
      </p:sp>
      <p:sp>
        <p:nvSpPr>
          <p:cNvPr id="7" name="Text 5"/>
          <p:cNvSpPr/>
          <p:nvPr/>
        </p:nvSpPr>
        <p:spPr>
          <a:xfrm>
            <a:off x="457200" y="712440"/>
            <a:ext cx="9052560" cy="1924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515"/>
              </a:lnSpc>
              <a:buNone/>
            </a:pPr>
            <a:r>
              <a:rPr lang="en-US" sz="1010" i="1" kern="0" spc="20" dirty="0">
                <a:solidFill>
                  <a:srgbClr val="F7F3ED">
                    <a:alpha val="5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practices for staying grounded under pressure</a:t>
            </a:r>
            <a:endParaRPr lang="en-US" sz="1010" dirty="0"/>
          </a:p>
        </p:txBody>
      </p:sp>
      <p:sp>
        <p:nvSpPr>
          <p:cNvPr id="8" name="Text 6"/>
          <p:cNvSpPr/>
          <p:nvPr/>
        </p:nvSpPr>
        <p:spPr>
          <a:xfrm>
            <a:off x="457200" y="1019175"/>
            <a:ext cx="514350" cy="21580"/>
          </a:xfrm>
          <a:prstGeom prst="roundRect">
            <a:avLst>
              <a:gd name="adj" fmla="val 64736"/>
            </a:avLst>
          </a:prstGeom>
          <a:solidFill>
            <a:srgbClr val="B8895A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45199" y="1405086"/>
            <a:ext cx="183452" cy="2006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r">
              <a:lnSpc>
                <a:spcPts val="1580"/>
              </a:lnSpc>
              <a:buNone/>
            </a:pPr>
            <a:endParaRPr lang="en-US" sz="1580" dirty="0"/>
          </a:p>
        </p:txBody>
      </p:sp>
      <p:sp>
        <p:nvSpPr>
          <p:cNvPr id="10" name="Text 8"/>
          <p:cNvSpPr/>
          <p:nvPr/>
        </p:nvSpPr>
        <p:spPr>
          <a:xfrm>
            <a:off x="777476" y="1323632"/>
            <a:ext cx="356741" cy="356741"/>
          </a:xfrm>
          <a:prstGeom prst="ellipse">
            <a:avLst/>
          </a:prstGeom>
          <a:solidFill>
            <a:srgbClr val="B8895A">
              <a:alpha val="12000"/>
            </a:srgbClr>
          </a:solidFill>
          <a:ln w="9525">
            <a:solidFill>
              <a:srgbClr val="B8895A">
                <a:alpha val="35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9"/>
          <p:cNvSpPr/>
          <p:nvPr/>
        </p:nvSpPr>
        <p:spPr>
          <a:xfrm>
            <a:off x="1241673" y="1304776"/>
            <a:ext cx="8189640" cy="2037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05"/>
              </a:lnSpc>
              <a:buNone/>
            </a:pPr>
            <a:r>
              <a:rPr lang="en-US" sz="1070" b="1" kern="0" spc="1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Verify What’s Really Happening</a:t>
            </a:r>
            <a:endParaRPr lang="en-US" sz="1070" dirty="0"/>
          </a:p>
        </p:txBody>
      </p:sp>
      <p:sp>
        <p:nvSpPr>
          <p:cNvPr id="13" name="Text 10"/>
          <p:cNvSpPr/>
          <p:nvPr/>
        </p:nvSpPr>
        <p:spPr>
          <a:xfrm>
            <a:off x="1242396" y="1527940"/>
            <a:ext cx="8189640" cy="1599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262"/>
              </a:lnSpc>
            </a:pPr>
            <a:r>
              <a:rPr lang="en-US" sz="870" dirty="0">
                <a:solidFill>
                  <a:srgbClr val="F7F3ED">
                    <a:alpha val="8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Pause to confirm facts, clarify assumptions, and understand the real issue—not just the loudest reaction.</a:t>
            </a:r>
          </a:p>
        </p:txBody>
      </p:sp>
      <p:sp>
        <p:nvSpPr>
          <p:cNvPr id="14" name="Text 11"/>
          <p:cNvSpPr/>
          <p:nvPr/>
        </p:nvSpPr>
        <p:spPr>
          <a:xfrm>
            <a:off x="457200" y="1782663"/>
            <a:ext cx="8229600" cy="9525"/>
          </a:xfrm>
          <a:prstGeom prst="rect">
            <a:avLst/>
          </a:prstGeom>
          <a:solidFill>
            <a:srgbClr val="F7F3ED">
              <a:alpha val="7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3"/>
          <p:cNvSpPr/>
          <p:nvPr/>
        </p:nvSpPr>
        <p:spPr>
          <a:xfrm>
            <a:off x="777476" y="1908050"/>
            <a:ext cx="356741" cy="356741"/>
          </a:xfrm>
          <a:prstGeom prst="ellipse">
            <a:avLst/>
          </a:prstGeom>
          <a:solidFill>
            <a:srgbClr val="B8895A">
              <a:alpha val="12000"/>
            </a:srgbClr>
          </a:solidFill>
          <a:ln w="9525">
            <a:solidFill>
              <a:srgbClr val="B8895A">
                <a:alpha val="35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Text 14"/>
          <p:cNvSpPr/>
          <p:nvPr/>
        </p:nvSpPr>
        <p:spPr>
          <a:xfrm>
            <a:off x="1241673" y="1884759"/>
            <a:ext cx="8189640" cy="2037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05"/>
              </a:lnSpc>
              <a:buNone/>
            </a:pPr>
            <a:r>
              <a:rPr lang="en-US" sz="1070" b="1" kern="0" spc="1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Own Your Role</a:t>
            </a:r>
            <a:endParaRPr lang="en-US" sz="1070" dirty="0"/>
          </a:p>
        </p:txBody>
      </p:sp>
      <p:sp>
        <p:nvSpPr>
          <p:cNvPr id="19" name="Text 15"/>
          <p:cNvSpPr/>
          <p:nvPr/>
        </p:nvSpPr>
        <p:spPr>
          <a:xfrm>
            <a:off x="1241673" y="2110085"/>
            <a:ext cx="8189640" cy="1599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262"/>
              </a:lnSpc>
            </a:pPr>
            <a:r>
              <a:rPr lang="en-US" sz="870" dirty="0">
                <a:solidFill>
                  <a:srgbClr val="F7F3ED">
                    <a:alpha val="8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what this moment requires from you: leadership, support, clarity, neutrality, or a decision.</a:t>
            </a:r>
          </a:p>
        </p:txBody>
      </p:sp>
      <p:sp>
        <p:nvSpPr>
          <p:cNvPr id="20" name="Text 16"/>
          <p:cNvSpPr/>
          <p:nvPr/>
        </p:nvSpPr>
        <p:spPr>
          <a:xfrm>
            <a:off x="457200" y="2362646"/>
            <a:ext cx="8229600" cy="9525"/>
          </a:xfrm>
          <a:prstGeom prst="rect">
            <a:avLst/>
          </a:prstGeom>
          <a:solidFill>
            <a:srgbClr val="F7F3ED">
              <a:alpha val="7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Text 18"/>
          <p:cNvSpPr/>
          <p:nvPr/>
        </p:nvSpPr>
        <p:spPr>
          <a:xfrm>
            <a:off x="777476" y="2473119"/>
            <a:ext cx="356741" cy="356741"/>
          </a:xfrm>
          <a:prstGeom prst="ellipse">
            <a:avLst/>
          </a:prstGeom>
          <a:solidFill>
            <a:srgbClr val="B8895A">
              <a:alpha val="12000"/>
            </a:srgbClr>
          </a:solidFill>
          <a:ln w="9525">
            <a:solidFill>
              <a:srgbClr val="B8895A">
                <a:alpha val="35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Text 19"/>
          <p:cNvSpPr/>
          <p:nvPr/>
        </p:nvSpPr>
        <p:spPr>
          <a:xfrm>
            <a:off x="1241673" y="2464743"/>
            <a:ext cx="8189640" cy="2037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05"/>
              </a:lnSpc>
              <a:buNone/>
            </a:pPr>
            <a:r>
              <a:rPr lang="en-US" sz="1070" b="1" kern="0" spc="1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Identify Common Ground</a:t>
            </a:r>
            <a:endParaRPr lang="en-US" sz="1070" dirty="0"/>
          </a:p>
        </p:txBody>
      </p:sp>
      <p:sp>
        <p:nvSpPr>
          <p:cNvPr id="25" name="Text 20"/>
          <p:cNvSpPr/>
          <p:nvPr/>
        </p:nvSpPr>
        <p:spPr>
          <a:xfrm>
            <a:off x="1241673" y="2690068"/>
            <a:ext cx="8189640" cy="1599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262"/>
              </a:lnSpc>
            </a:pPr>
            <a:r>
              <a:rPr lang="en-US" sz="870" dirty="0">
                <a:solidFill>
                  <a:srgbClr val="F7F3ED">
                    <a:alpha val="8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the shared goals, values, or concerns that can move people forward together.</a:t>
            </a:r>
          </a:p>
        </p:txBody>
      </p:sp>
      <p:sp>
        <p:nvSpPr>
          <p:cNvPr id="26" name="Text 21"/>
          <p:cNvSpPr/>
          <p:nvPr/>
        </p:nvSpPr>
        <p:spPr>
          <a:xfrm>
            <a:off x="457200" y="2942630"/>
            <a:ext cx="8229600" cy="9525"/>
          </a:xfrm>
          <a:prstGeom prst="rect">
            <a:avLst/>
          </a:prstGeom>
          <a:solidFill>
            <a:srgbClr val="F7F3ED">
              <a:alpha val="7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8" name="Text 23"/>
          <p:cNvSpPr/>
          <p:nvPr/>
        </p:nvSpPr>
        <p:spPr>
          <a:xfrm>
            <a:off x="756791" y="3044726"/>
            <a:ext cx="356741" cy="356741"/>
          </a:xfrm>
          <a:prstGeom prst="ellipse">
            <a:avLst/>
          </a:prstGeom>
          <a:solidFill>
            <a:srgbClr val="B8895A">
              <a:alpha val="12000"/>
            </a:srgbClr>
          </a:solidFill>
          <a:ln w="9525">
            <a:solidFill>
              <a:srgbClr val="B8895A">
                <a:alpha val="35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0" name="Text 24"/>
          <p:cNvSpPr/>
          <p:nvPr/>
        </p:nvSpPr>
        <p:spPr>
          <a:xfrm>
            <a:off x="1241673" y="3044726"/>
            <a:ext cx="8189640" cy="2037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05"/>
              </a:lnSpc>
              <a:buNone/>
            </a:pPr>
            <a:r>
              <a:rPr lang="en-US" sz="1070" b="1" kern="0" spc="1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Choose Your Words and Actions</a:t>
            </a:r>
            <a:endParaRPr lang="en-US" sz="1070" dirty="0"/>
          </a:p>
        </p:txBody>
      </p:sp>
      <p:sp>
        <p:nvSpPr>
          <p:cNvPr id="31" name="Text 25"/>
          <p:cNvSpPr/>
          <p:nvPr/>
        </p:nvSpPr>
        <p:spPr>
          <a:xfrm>
            <a:off x="1241673" y="3270052"/>
            <a:ext cx="8189640" cy="1599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262"/>
              </a:lnSpc>
            </a:pPr>
            <a:r>
              <a:rPr lang="en-US" sz="870" dirty="0">
                <a:solidFill>
                  <a:srgbClr val="F7F3ED">
                    <a:alpha val="8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 with intention, not emotion. Communicate clearly, calmly, and on purpose.</a:t>
            </a:r>
          </a:p>
        </p:txBody>
      </p:sp>
      <p:sp>
        <p:nvSpPr>
          <p:cNvPr id="32" name="Text 26"/>
          <p:cNvSpPr/>
          <p:nvPr/>
        </p:nvSpPr>
        <p:spPr>
          <a:xfrm>
            <a:off x="457200" y="3522613"/>
            <a:ext cx="8229600" cy="9525"/>
          </a:xfrm>
          <a:prstGeom prst="rect">
            <a:avLst/>
          </a:prstGeom>
          <a:solidFill>
            <a:srgbClr val="F7F3ED">
              <a:alpha val="7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4" name="Text 28"/>
          <p:cNvSpPr/>
          <p:nvPr/>
        </p:nvSpPr>
        <p:spPr>
          <a:xfrm>
            <a:off x="756791" y="3624709"/>
            <a:ext cx="356741" cy="356741"/>
          </a:xfrm>
          <a:prstGeom prst="ellipse">
            <a:avLst/>
          </a:prstGeom>
          <a:solidFill>
            <a:srgbClr val="B8895A">
              <a:alpha val="12000"/>
            </a:srgbClr>
          </a:solidFill>
          <a:ln w="9525">
            <a:solidFill>
              <a:srgbClr val="B8895A">
                <a:alpha val="35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6" name="Text 29"/>
          <p:cNvSpPr/>
          <p:nvPr/>
        </p:nvSpPr>
        <p:spPr>
          <a:xfrm>
            <a:off x="1241673" y="3624709"/>
            <a:ext cx="8189640" cy="2037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05"/>
              </a:lnSpc>
              <a:buNone/>
            </a:pPr>
            <a:r>
              <a:rPr lang="en-US" sz="1070" b="1" kern="0" spc="1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Earn Trust Over Time</a:t>
            </a:r>
            <a:endParaRPr lang="en-US" sz="1070" dirty="0"/>
          </a:p>
        </p:txBody>
      </p:sp>
      <p:sp>
        <p:nvSpPr>
          <p:cNvPr id="37" name="Text 30"/>
          <p:cNvSpPr/>
          <p:nvPr/>
        </p:nvSpPr>
        <p:spPr>
          <a:xfrm>
            <a:off x="1241673" y="3850035"/>
            <a:ext cx="8189640" cy="1599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262"/>
              </a:lnSpc>
            </a:pPr>
            <a:r>
              <a:rPr lang="en-US" sz="870" dirty="0">
                <a:solidFill>
                  <a:srgbClr val="F7F3ED">
                    <a:alpha val="8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is built through consistency, follow-through, and how people experience your leadership.</a:t>
            </a:r>
          </a:p>
        </p:txBody>
      </p:sp>
      <p:pic>
        <p:nvPicPr>
          <p:cNvPr id="3" name="Graphic 2" descr="Magnifying glass with solid fill">
            <a:extLst>
              <a:ext uri="{FF2B5EF4-FFF2-40B4-BE49-F238E27FC236}">
                <a16:creationId xmlns:a16="http://schemas.microsoft.com/office/drawing/2014/main" id="{8B1509F5-57CD-2BF2-B63F-5D19C40FC2D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78123" y="1424279"/>
            <a:ext cx="155448" cy="155448"/>
          </a:xfrm>
          <a:prstGeom prst="rect">
            <a:avLst/>
          </a:prstGeom>
        </p:spPr>
      </p:pic>
      <p:pic>
        <p:nvPicPr>
          <p:cNvPr id="21" name="Graphic 20" descr="User outline">
            <a:extLst>
              <a:ext uri="{FF2B5EF4-FFF2-40B4-BE49-F238E27FC236}">
                <a16:creationId xmlns:a16="http://schemas.microsoft.com/office/drawing/2014/main" id="{B42AF7E6-CCC3-54DE-A276-0253246DEE2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1977" y="2006287"/>
            <a:ext cx="155448" cy="155448"/>
          </a:xfrm>
          <a:prstGeom prst="rect">
            <a:avLst/>
          </a:prstGeom>
        </p:spPr>
      </p:pic>
      <p:pic>
        <p:nvPicPr>
          <p:cNvPr id="27" name="Image 3" descr="preencoded.png">
            <a:extLst>
              <a:ext uri="{FF2B5EF4-FFF2-40B4-BE49-F238E27FC236}">
                <a16:creationId xmlns:a16="http://schemas.microsoft.com/office/drawing/2014/main" id="{2FB6DAA7-F7A5-1579-17EC-9647289951E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3106" y="2586675"/>
            <a:ext cx="150465" cy="150465"/>
          </a:xfrm>
          <a:prstGeom prst="rect">
            <a:avLst/>
          </a:prstGeom>
        </p:spPr>
      </p:pic>
      <p:pic>
        <p:nvPicPr>
          <p:cNvPr id="33" name="Image 0" descr="preencoded.png">
            <a:extLst>
              <a:ext uri="{FF2B5EF4-FFF2-40B4-BE49-F238E27FC236}">
                <a16:creationId xmlns:a16="http://schemas.microsoft.com/office/drawing/2014/main" id="{679E4ADA-E06C-8DAF-9ADA-F04F02591B7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59854" y="3149313"/>
            <a:ext cx="150465" cy="150465"/>
          </a:xfrm>
          <a:prstGeom prst="rect">
            <a:avLst/>
          </a:prstGeom>
        </p:spPr>
      </p:pic>
      <p:pic>
        <p:nvPicPr>
          <p:cNvPr id="38" name="Image 5" descr="preencoded.png">
            <a:extLst>
              <a:ext uri="{FF2B5EF4-FFF2-40B4-BE49-F238E27FC236}">
                <a16:creationId xmlns:a16="http://schemas.microsoft.com/office/drawing/2014/main" id="{D93D153E-F7D7-9164-0F86-7BD93054726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9854" y="3721531"/>
            <a:ext cx="155448" cy="15544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3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69164" y="285750"/>
            <a:ext cx="8805672" cy="3866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045"/>
              </a:lnSpc>
              <a:spcAft>
                <a:spcPts val="340"/>
              </a:spcAft>
              <a:buNone/>
            </a:pPr>
            <a:r>
              <a:rPr lang="en-US" sz="2030" b="1" kern="0" spc="-30" dirty="0">
                <a:solidFill>
                  <a:srgbClr val="2C3345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What Leaders Can Do in These Moments</a:t>
            </a:r>
            <a:endParaRPr lang="en-US" sz="2030" dirty="0"/>
          </a:p>
        </p:txBody>
      </p:sp>
      <p:sp>
        <p:nvSpPr>
          <p:cNvPr id="3" name="Text 1"/>
          <p:cNvSpPr/>
          <p:nvPr/>
        </p:nvSpPr>
        <p:spPr>
          <a:xfrm>
            <a:off x="45720" y="715566"/>
            <a:ext cx="9052560" cy="1924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515"/>
              </a:lnSpc>
              <a:buNone/>
            </a:pPr>
            <a:r>
              <a:rPr lang="en-US" sz="1010" i="1" dirty="0">
                <a:solidFill>
                  <a:srgbClr val="8B85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moves for high-pressure leadership</a:t>
            </a:r>
            <a:endParaRPr lang="en-US" sz="1010" dirty="0"/>
          </a:p>
        </p:txBody>
      </p:sp>
      <p:sp>
        <p:nvSpPr>
          <p:cNvPr id="4" name="Text 2"/>
          <p:cNvSpPr/>
          <p:nvPr/>
        </p:nvSpPr>
        <p:spPr>
          <a:xfrm>
            <a:off x="4357390" y="1051471"/>
            <a:ext cx="429220" cy="21580"/>
          </a:xfrm>
          <a:prstGeom prst="roundRect">
            <a:avLst>
              <a:gd name="adj" fmla="val 64736"/>
            </a:avLst>
          </a:prstGeom>
          <a:solidFill>
            <a:srgbClr val="B8895A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561210" y="1244501"/>
            <a:ext cx="21580" cy="3499991"/>
          </a:xfrm>
          <a:prstGeom prst="roundRect">
            <a:avLst>
              <a:gd name="adj" fmla="val 64736"/>
            </a:avLst>
          </a:prstGeom>
          <a:gradFill rotWithShape="1">
            <a:gsLst>
              <a:gs pos="0">
                <a:srgbClr val="B8895A"/>
              </a:gs>
              <a:gs pos="100000">
                <a:srgbClr val="B8895A">
                  <a:alpha val="30000"/>
                </a:srgbClr>
              </a:gs>
            </a:gsLst>
            <a:lin ang="540000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127803" y="1256769"/>
            <a:ext cx="3422600" cy="767655"/>
          </a:xfrm>
          <a:prstGeom prst="roundRect">
            <a:avLst>
              <a:gd name="adj" fmla="val 9265"/>
            </a:avLst>
          </a:prstGeom>
          <a:solidFill>
            <a:srgbClr val="FFFFFF"/>
          </a:solidFill>
          <a:ln/>
          <a:effectLst>
            <a:outerShdw blurRad="86360" dist="13970" dir="5400000" algn="bl" rotWithShape="0">
              <a:srgbClr val="2C3345">
                <a:alpha val="8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163299" y="1447279"/>
            <a:ext cx="19050" cy="767655"/>
          </a:xfrm>
          <a:custGeom>
            <a:avLst/>
            <a:gdLst/>
            <a:ahLst/>
            <a:cxnLst/>
            <a:rect l="l" t="t" r="r" b="b"/>
            <a:pathLst>
              <a:path w="19050" h="767655">
                <a:moveTo>
                  <a:pt x="0" y="71120"/>
                </a:moveTo>
                <a:lnTo>
                  <a:pt x="2381" y="52871"/>
                </a:lnTo>
                <a:lnTo>
                  <a:pt x="4763" y="45532"/>
                </a:lnTo>
                <a:lnTo>
                  <a:pt x="7144" y="40054"/>
                </a:lnTo>
                <a:lnTo>
                  <a:pt x="9525" y="35566"/>
                </a:lnTo>
                <a:lnTo>
                  <a:pt x="11906" y="31727"/>
                </a:lnTo>
                <a:lnTo>
                  <a:pt x="14288" y="28363"/>
                </a:lnTo>
                <a:lnTo>
                  <a:pt x="16669" y="25369"/>
                </a:lnTo>
                <a:lnTo>
                  <a:pt x="19050" y="22677"/>
                </a:lnTo>
                <a:lnTo>
                  <a:pt x="19050" y="744979"/>
                </a:lnTo>
                <a:lnTo>
                  <a:pt x="16669" y="742286"/>
                </a:lnTo>
                <a:lnTo>
                  <a:pt x="14288" y="739292"/>
                </a:lnTo>
                <a:lnTo>
                  <a:pt x="11906" y="735928"/>
                </a:lnTo>
                <a:lnTo>
                  <a:pt x="9525" y="732090"/>
                </a:lnTo>
                <a:lnTo>
                  <a:pt x="7144" y="727601"/>
                </a:lnTo>
                <a:lnTo>
                  <a:pt x="4763" y="722123"/>
                </a:lnTo>
                <a:lnTo>
                  <a:pt x="2381" y="714785"/>
                </a:lnTo>
                <a:lnTo>
                  <a:pt x="0" y="696535"/>
                </a:lnTo>
                <a:close/>
              </a:path>
            </a:pathLst>
          </a:custGeom>
          <a:solidFill>
            <a:srgbClr val="B8895A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753544" y="1405086"/>
            <a:ext cx="1205895" cy="13707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080"/>
              </a:lnSpc>
              <a:buNone/>
            </a:pPr>
            <a:r>
              <a:rPr lang="en-US" sz="1000" b="1" dirty="0">
                <a:solidFill>
                  <a:srgbClr val="2C3345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Pause Before Reacting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186440" y="1344811"/>
            <a:ext cx="257770" cy="257770"/>
          </a:xfrm>
          <a:prstGeom prst="ellipse">
            <a:avLst/>
          </a:prstGeom>
          <a:solidFill>
            <a:srgbClr val="B8895A">
              <a:alpha val="12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49031" y="1407402"/>
            <a:ext cx="132588" cy="132588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5327944" y="1631752"/>
            <a:ext cx="3076864" cy="294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1102"/>
              </a:lnSpc>
              <a:spcBef>
                <a:spcPts val="230"/>
              </a:spcBef>
              <a:buNone/>
            </a:pPr>
            <a:r>
              <a:rPr lang="en-US" sz="800" dirty="0">
                <a:solidFill>
                  <a:srgbClr val="4A4D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first response sets the tone. Buy time to think. "I want to give this the attention it deserves" is always an option</a:t>
            </a:r>
            <a:r>
              <a:rPr lang="en-US" sz="760" dirty="0">
                <a:solidFill>
                  <a:srgbClr val="4A4D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760" dirty="0"/>
          </a:p>
        </p:txBody>
      </p:sp>
      <p:sp>
        <p:nvSpPr>
          <p:cNvPr id="13" name="Text 10"/>
          <p:cNvSpPr/>
          <p:nvPr/>
        </p:nvSpPr>
        <p:spPr>
          <a:xfrm>
            <a:off x="593597" y="1877550"/>
            <a:ext cx="3422600" cy="767655"/>
          </a:xfrm>
          <a:prstGeom prst="roundRect">
            <a:avLst>
              <a:gd name="adj" fmla="val 9265"/>
            </a:avLst>
          </a:prstGeom>
          <a:solidFill>
            <a:srgbClr val="FFFFFF"/>
          </a:solidFill>
          <a:ln/>
          <a:effectLst>
            <a:outerShdw blurRad="86360" dist="13970" dir="5400000" algn="bl" rotWithShape="0">
              <a:srgbClr val="2C3345">
                <a:alpha val="8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1"/>
          <p:cNvSpPr/>
          <p:nvPr/>
        </p:nvSpPr>
        <p:spPr>
          <a:xfrm>
            <a:off x="3961651" y="2098477"/>
            <a:ext cx="19050" cy="767655"/>
          </a:xfrm>
          <a:custGeom>
            <a:avLst/>
            <a:gdLst/>
            <a:ahLst/>
            <a:cxnLst/>
            <a:rect l="l" t="t" r="r" b="b"/>
            <a:pathLst>
              <a:path w="19050" h="767655">
                <a:moveTo>
                  <a:pt x="0" y="22677"/>
                </a:moveTo>
                <a:lnTo>
                  <a:pt x="2381" y="25369"/>
                </a:lnTo>
                <a:lnTo>
                  <a:pt x="4763" y="28363"/>
                </a:lnTo>
                <a:lnTo>
                  <a:pt x="7144" y="31727"/>
                </a:lnTo>
                <a:lnTo>
                  <a:pt x="9525" y="35566"/>
                </a:lnTo>
                <a:lnTo>
                  <a:pt x="11906" y="40054"/>
                </a:lnTo>
                <a:lnTo>
                  <a:pt x="14288" y="45532"/>
                </a:lnTo>
                <a:lnTo>
                  <a:pt x="16669" y="52871"/>
                </a:lnTo>
                <a:lnTo>
                  <a:pt x="19050" y="71120"/>
                </a:lnTo>
                <a:lnTo>
                  <a:pt x="19050" y="696535"/>
                </a:lnTo>
                <a:lnTo>
                  <a:pt x="16669" y="714785"/>
                </a:lnTo>
                <a:lnTo>
                  <a:pt x="14288" y="722123"/>
                </a:lnTo>
                <a:lnTo>
                  <a:pt x="11906" y="727601"/>
                </a:lnTo>
                <a:lnTo>
                  <a:pt x="9525" y="732090"/>
                </a:lnTo>
                <a:lnTo>
                  <a:pt x="7144" y="735928"/>
                </a:lnTo>
                <a:lnTo>
                  <a:pt x="4763" y="739292"/>
                </a:lnTo>
                <a:lnTo>
                  <a:pt x="2381" y="742286"/>
                </a:lnTo>
                <a:lnTo>
                  <a:pt x="0" y="744979"/>
                </a:lnTo>
                <a:close/>
              </a:path>
            </a:pathLst>
          </a:custGeom>
          <a:solidFill>
            <a:srgbClr val="B8895A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2"/>
          <p:cNvSpPr/>
          <p:nvPr/>
        </p:nvSpPr>
        <p:spPr>
          <a:xfrm>
            <a:off x="637050" y="1977778"/>
            <a:ext cx="257770" cy="257770"/>
          </a:xfrm>
          <a:prstGeom prst="ellipse">
            <a:avLst/>
          </a:prstGeom>
          <a:solidFill>
            <a:srgbClr val="B8895A">
              <a:alpha val="12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7805" y="2041378"/>
            <a:ext cx="132588" cy="132588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1028402" y="2020877"/>
            <a:ext cx="1325017" cy="1530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r">
              <a:lnSpc>
                <a:spcPts val="1080"/>
              </a:lnSpc>
              <a:buNone/>
            </a:pPr>
            <a:r>
              <a:rPr lang="en-US" sz="1000" b="1" dirty="0">
                <a:solidFill>
                  <a:srgbClr val="2C3345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Reframe the Question</a:t>
            </a:r>
            <a:endParaRPr lang="en-US" sz="1000" dirty="0"/>
          </a:p>
        </p:txBody>
      </p:sp>
      <p:sp>
        <p:nvSpPr>
          <p:cNvPr id="19" name="Text 15"/>
          <p:cNvSpPr/>
          <p:nvPr/>
        </p:nvSpPr>
        <p:spPr>
          <a:xfrm>
            <a:off x="1028402" y="2258155"/>
            <a:ext cx="3210214" cy="294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102"/>
              </a:lnSpc>
              <a:spcBef>
                <a:spcPts val="230"/>
              </a:spcBef>
              <a:buNone/>
            </a:pPr>
            <a:r>
              <a:rPr lang="en-US" sz="800" dirty="0">
                <a:solidFill>
                  <a:srgbClr val="4A4D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Shift from "Should we take a side?" to "How do we serve our entire </a:t>
            </a:r>
          </a:p>
          <a:p>
            <a:pPr marL="0" indent="0">
              <a:lnSpc>
                <a:spcPts val="1102"/>
              </a:lnSpc>
              <a:spcBef>
                <a:spcPts val="230"/>
              </a:spcBef>
              <a:buNone/>
            </a:pPr>
            <a:r>
              <a:rPr lang="en-US" sz="800" dirty="0">
                <a:solidFill>
                  <a:srgbClr val="4A4D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community?"</a:t>
            </a:r>
            <a:endParaRPr lang="en-US" sz="800" dirty="0"/>
          </a:p>
        </p:txBody>
      </p:sp>
      <p:sp>
        <p:nvSpPr>
          <p:cNvPr id="20" name="Text 16"/>
          <p:cNvSpPr/>
          <p:nvPr/>
        </p:nvSpPr>
        <p:spPr>
          <a:xfrm>
            <a:off x="5127803" y="2637813"/>
            <a:ext cx="3422600" cy="767655"/>
          </a:xfrm>
          <a:prstGeom prst="roundRect">
            <a:avLst>
              <a:gd name="adj" fmla="val 9265"/>
            </a:avLst>
          </a:prstGeom>
          <a:solidFill>
            <a:srgbClr val="FFFFFF"/>
          </a:solidFill>
          <a:ln/>
          <a:effectLst>
            <a:outerShdw blurRad="86360" dist="13970" dir="5400000" algn="bl" rotWithShape="0">
              <a:srgbClr val="2C3345">
                <a:alpha val="8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7"/>
          <p:cNvSpPr/>
          <p:nvPr/>
        </p:nvSpPr>
        <p:spPr>
          <a:xfrm>
            <a:off x="5159276" y="2866132"/>
            <a:ext cx="19050" cy="767655"/>
          </a:xfrm>
          <a:custGeom>
            <a:avLst/>
            <a:gdLst/>
            <a:ahLst/>
            <a:cxnLst/>
            <a:rect l="l" t="t" r="r" b="b"/>
            <a:pathLst>
              <a:path w="19050" h="767655">
                <a:moveTo>
                  <a:pt x="0" y="71120"/>
                </a:moveTo>
                <a:lnTo>
                  <a:pt x="2381" y="52871"/>
                </a:lnTo>
                <a:lnTo>
                  <a:pt x="4763" y="45532"/>
                </a:lnTo>
                <a:lnTo>
                  <a:pt x="7144" y="40054"/>
                </a:lnTo>
                <a:lnTo>
                  <a:pt x="9525" y="35566"/>
                </a:lnTo>
                <a:lnTo>
                  <a:pt x="11906" y="31727"/>
                </a:lnTo>
                <a:lnTo>
                  <a:pt x="14288" y="28363"/>
                </a:lnTo>
                <a:lnTo>
                  <a:pt x="16669" y="25369"/>
                </a:lnTo>
                <a:lnTo>
                  <a:pt x="19050" y="22677"/>
                </a:lnTo>
                <a:lnTo>
                  <a:pt x="19050" y="744979"/>
                </a:lnTo>
                <a:lnTo>
                  <a:pt x="16669" y="742286"/>
                </a:lnTo>
                <a:lnTo>
                  <a:pt x="14288" y="739292"/>
                </a:lnTo>
                <a:lnTo>
                  <a:pt x="11906" y="735928"/>
                </a:lnTo>
                <a:lnTo>
                  <a:pt x="9525" y="732090"/>
                </a:lnTo>
                <a:lnTo>
                  <a:pt x="7144" y="727601"/>
                </a:lnTo>
                <a:lnTo>
                  <a:pt x="4763" y="722123"/>
                </a:lnTo>
                <a:lnTo>
                  <a:pt x="2381" y="714785"/>
                </a:lnTo>
                <a:lnTo>
                  <a:pt x="0" y="696535"/>
                </a:lnTo>
                <a:close/>
              </a:path>
            </a:pathLst>
          </a:custGeom>
          <a:solidFill>
            <a:srgbClr val="B8895A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Text 18"/>
          <p:cNvSpPr/>
          <p:nvPr/>
        </p:nvSpPr>
        <p:spPr>
          <a:xfrm>
            <a:off x="6663012" y="2788016"/>
            <a:ext cx="1296427" cy="13707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080"/>
              </a:lnSpc>
              <a:buNone/>
            </a:pPr>
            <a:r>
              <a:rPr lang="en-US" sz="1000" b="1" dirty="0">
                <a:solidFill>
                  <a:srgbClr val="2C3345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Build a Sounding Board</a:t>
            </a:r>
            <a:endParaRPr lang="en-US" sz="1000" dirty="0"/>
          </a:p>
        </p:txBody>
      </p:sp>
      <p:sp>
        <p:nvSpPr>
          <p:cNvPr id="24" name="Text 20"/>
          <p:cNvSpPr/>
          <p:nvPr/>
        </p:nvSpPr>
        <p:spPr>
          <a:xfrm>
            <a:off x="8186440" y="2737602"/>
            <a:ext cx="257770" cy="257770"/>
          </a:xfrm>
          <a:prstGeom prst="ellipse">
            <a:avLst/>
          </a:prstGeom>
          <a:solidFill>
            <a:srgbClr val="B8895A">
              <a:alpha val="12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49031" y="2766120"/>
            <a:ext cx="132588" cy="132588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5660748" y="3024367"/>
            <a:ext cx="2720871" cy="294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1102"/>
              </a:lnSpc>
              <a:spcBef>
                <a:spcPts val="230"/>
              </a:spcBef>
              <a:buNone/>
            </a:pPr>
            <a:r>
              <a:rPr lang="en-US" sz="800" dirty="0">
                <a:solidFill>
                  <a:srgbClr val="4A4D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3–5 trusted advisors who can pressure-test your thinking.</a:t>
            </a:r>
            <a:endParaRPr lang="en-US" sz="800" dirty="0"/>
          </a:p>
        </p:txBody>
      </p:sp>
      <p:sp>
        <p:nvSpPr>
          <p:cNvPr id="27" name="Text 22"/>
          <p:cNvSpPr/>
          <p:nvPr/>
        </p:nvSpPr>
        <p:spPr>
          <a:xfrm>
            <a:off x="571500" y="3806428"/>
            <a:ext cx="3422600" cy="767655"/>
          </a:xfrm>
          <a:prstGeom prst="roundRect">
            <a:avLst>
              <a:gd name="adj" fmla="val 9265"/>
            </a:avLst>
          </a:prstGeom>
          <a:solidFill>
            <a:srgbClr val="FFFFFF"/>
          </a:solidFill>
          <a:ln/>
          <a:effectLst>
            <a:outerShdw blurRad="86360" dist="13970" dir="5400000" algn="bl" rotWithShape="0">
              <a:srgbClr val="2C3345">
                <a:alpha val="8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8" name="Text 23"/>
          <p:cNvSpPr/>
          <p:nvPr/>
        </p:nvSpPr>
        <p:spPr>
          <a:xfrm>
            <a:off x="3937302" y="4123815"/>
            <a:ext cx="19050" cy="767655"/>
          </a:xfrm>
          <a:custGeom>
            <a:avLst/>
            <a:gdLst/>
            <a:ahLst/>
            <a:cxnLst/>
            <a:rect l="l" t="t" r="r" b="b"/>
            <a:pathLst>
              <a:path w="19050" h="767655">
                <a:moveTo>
                  <a:pt x="0" y="22677"/>
                </a:moveTo>
                <a:lnTo>
                  <a:pt x="2381" y="25369"/>
                </a:lnTo>
                <a:lnTo>
                  <a:pt x="4763" y="28363"/>
                </a:lnTo>
                <a:lnTo>
                  <a:pt x="7144" y="31727"/>
                </a:lnTo>
                <a:lnTo>
                  <a:pt x="9525" y="35566"/>
                </a:lnTo>
                <a:lnTo>
                  <a:pt x="11906" y="40054"/>
                </a:lnTo>
                <a:lnTo>
                  <a:pt x="14288" y="45532"/>
                </a:lnTo>
                <a:lnTo>
                  <a:pt x="16669" y="52871"/>
                </a:lnTo>
                <a:lnTo>
                  <a:pt x="19050" y="71120"/>
                </a:lnTo>
                <a:lnTo>
                  <a:pt x="19050" y="696535"/>
                </a:lnTo>
                <a:lnTo>
                  <a:pt x="16669" y="714785"/>
                </a:lnTo>
                <a:lnTo>
                  <a:pt x="14288" y="722123"/>
                </a:lnTo>
                <a:lnTo>
                  <a:pt x="11906" y="727601"/>
                </a:lnTo>
                <a:lnTo>
                  <a:pt x="9525" y="732090"/>
                </a:lnTo>
                <a:lnTo>
                  <a:pt x="7144" y="735928"/>
                </a:lnTo>
                <a:lnTo>
                  <a:pt x="4763" y="739292"/>
                </a:lnTo>
                <a:lnTo>
                  <a:pt x="2381" y="742286"/>
                </a:lnTo>
                <a:lnTo>
                  <a:pt x="0" y="744979"/>
                </a:lnTo>
                <a:close/>
              </a:path>
            </a:pathLst>
          </a:custGeom>
          <a:solidFill>
            <a:srgbClr val="B8895A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9" name="Text 24"/>
          <p:cNvSpPr/>
          <p:nvPr/>
        </p:nvSpPr>
        <p:spPr>
          <a:xfrm>
            <a:off x="633347" y="3906664"/>
            <a:ext cx="257770" cy="257770"/>
          </a:xfrm>
          <a:prstGeom prst="ellipse">
            <a:avLst/>
          </a:prstGeom>
          <a:solidFill>
            <a:srgbClr val="B8895A">
              <a:alpha val="12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95938" y="3977434"/>
            <a:ext cx="132588" cy="132588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1114127" y="3972951"/>
            <a:ext cx="1460956" cy="13707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r">
              <a:lnSpc>
                <a:spcPts val="1080"/>
              </a:lnSpc>
              <a:buNone/>
            </a:pPr>
            <a:r>
              <a:rPr lang="en-US" sz="1000" b="1" dirty="0">
                <a:solidFill>
                  <a:srgbClr val="2C3345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Separate Signal from Noise</a:t>
            </a:r>
            <a:endParaRPr lang="en-US" sz="1000" dirty="0"/>
          </a:p>
        </p:txBody>
      </p:sp>
      <p:sp>
        <p:nvSpPr>
          <p:cNvPr id="33" name="Text 27"/>
          <p:cNvSpPr/>
          <p:nvPr/>
        </p:nvSpPr>
        <p:spPr>
          <a:xfrm>
            <a:off x="952959" y="4177732"/>
            <a:ext cx="3210214" cy="294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102"/>
              </a:lnSpc>
              <a:spcBef>
                <a:spcPts val="230"/>
              </a:spcBef>
              <a:buNone/>
            </a:pPr>
            <a:r>
              <a:rPr lang="en-US" sz="800" dirty="0">
                <a:solidFill>
                  <a:srgbClr val="4A4D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loudest voices rarely represent the majority. Look for the quiet </a:t>
            </a:r>
          </a:p>
          <a:p>
            <a:pPr marL="0" indent="0">
              <a:lnSpc>
                <a:spcPts val="1102"/>
              </a:lnSpc>
              <a:spcBef>
                <a:spcPts val="230"/>
              </a:spcBef>
              <a:buNone/>
            </a:pPr>
            <a:r>
              <a:rPr lang="en-US" sz="800" dirty="0">
                <a:solidFill>
                  <a:srgbClr val="4A4D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middle.</a:t>
            </a:r>
            <a:endParaRPr lang="en-US" sz="800" dirty="0"/>
          </a:p>
        </p:txBody>
      </p:sp>
      <p:sp>
        <p:nvSpPr>
          <p:cNvPr id="41" name="Text 34"/>
          <p:cNvSpPr/>
          <p:nvPr/>
        </p:nvSpPr>
        <p:spPr>
          <a:xfrm>
            <a:off x="1028402" y="5657850"/>
            <a:ext cx="171450" cy="188595"/>
          </a:xfrm>
          <a:prstGeom prst="ellipse">
            <a:avLst/>
          </a:prstGeom>
          <a:solidFill>
            <a:srgbClr val="B8895A"/>
          </a:solidFill>
          <a:ln/>
        </p:spPr>
        <p:txBody>
          <a:bodyPr wrap="none" lIns="0" tIns="0" rIns="0" bIns="0" rtlCol="0" anchor="ctr"/>
          <a:lstStyle/>
          <a:p>
            <a:pPr marL="0" indent="0" algn="ctr">
              <a:buNone/>
            </a:pPr>
            <a:r>
              <a:rPr lang="en-US" sz="73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730" dirty="0"/>
          </a:p>
        </p:txBody>
      </p:sp>
      <p:sp>
        <p:nvSpPr>
          <p:cNvPr id="42" name="Text 35"/>
          <p:cNvSpPr/>
          <p:nvPr/>
        </p:nvSpPr>
        <p:spPr>
          <a:xfrm>
            <a:off x="1139116" y="5674965"/>
            <a:ext cx="1296754" cy="13707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r">
              <a:lnSpc>
                <a:spcPts val="1080"/>
              </a:lnSpc>
              <a:buNone/>
            </a:pPr>
            <a:r>
              <a:rPr lang="en-US" sz="900" b="1" dirty="0">
                <a:solidFill>
                  <a:srgbClr val="2C3345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Protect the Relationship</a:t>
            </a:r>
            <a:endParaRPr lang="en-US" sz="900" dirty="0"/>
          </a:p>
        </p:txBody>
      </p:sp>
      <p:sp>
        <p:nvSpPr>
          <p:cNvPr id="43" name="Text 36"/>
          <p:cNvSpPr/>
          <p:nvPr/>
        </p:nvSpPr>
        <p:spPr>
          <a:xfrm>
            <a:off x="636696" y="5901630"/>
            <a:ext cx="3210214" cy="294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1102"/>
              </a:lnSpc>
              <a:spcBef>
                <a:spcPts val="230"/>
              </a:spcBef>
              <a:buNone/>
            </a:pPr>
            <a:r>
              <a:rPr lang="en-US" sz="760" dirty="0">
                <a:solidFill>
                  <a:srgbClr val="4A4D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 disagree on the issue and still preserve the partnership. Lead with respect, always.</a:t>
            </a:r>
            <a:endParaRPr lang="en-US" sz="760" dirty="0"/>
          </a:p>
        </p:txBody>
      </p:sp>
      <p:sp>
        <p:nvSpPr>
          <p:cNvPr id="44" name="Text 37"/>
          <p:cNvSpPr/>
          <p:nvPr/>
        </p:nvSpPr>
        <p:spPr>
          <a:xfrm>
            <a:off x="7250460" y="4176802"/>
            <a:ext cx="1220465" cy="1180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930"/>
              </a:lnSpc>
              <a:buNone/>
            </a:pPr>
            <a:r>
              <a:rPr lang="en-US" sz="620" kern="0" spc="170" dirty="0">
                <a:solidFill>
                  <a:srgbClr val="C4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IGNITE BRILLIANCE</a:t>
            </a:r>
            <a:endParaRPr lang="en-US" sz="620" dirty="0"/>
          </a:p>
        </p:txBody>
      </p:sp>
      <p:sp>
        <p:nvSpPr>
          <p:cNvPr id="45" name="Text 38"/>
          <p:cNvSpPr/>
          <p:nvPr/>
        </p:nvSpPr>
        <p:spPr>
          <a:xfrm>
            <a:off x="4835149" y="1602710"/>
            <a:ext cx="100310" cy="100310"/>
          </a:xfrm>
          <a:prstGeom prst="ellipse">
            <a:avLst/>
          </a:prstGeom>
          <a:solidFill>
            <a:srgbClr val="B8895A"/>
          </a:solidFill>
          <a:ln w="19050">
            <a:solidFill>
              <a:srgbClr val="F7F3ED"/>
            </a:solidFill>
          </a:ln>
          <a:effectLst>
            <a:outerShdw blurRad="101600" dist="50800" dir="16200000" algn="bl" rotWithShape="0">
              <a:srgbClr val="B8895A">
                <a:alpha val="75000"/>
              </a:srgbClr>
            </a:outerShdw>
          </a:effectLst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6" name="Text 39"/>
          <p:cNvSpPr/>
          <p:nvPr/>
        </p:nvSpPr>
        <p:spPr>
          <a:xfrm>
            <a:off x="4208711" y="2198787"/>
            <a:ext cx="100310" cy="100310"/>
          </a:xfrm>
          <a:prstGeom prst="ellipse">
            <a:avLst/>
          </a:prstGeom>
          <a:solidFill>
            <a:srgbClr val="B8895A"/>
          </a:solidFill>
          <a:ln w="19050">
            <a:solidFill>
              <a:srgbClr val="F7F3ED"/>
            </a:solidFill>
          </a:ln>
          <a:effectLst>
            <a:outerShdw blurRad="101600" dist="50800" dir="16200000" algn="bl" rotWithShape="0">
              <a:srgbClr val="B8895A">
                <a:alpha val="75000"/>
              </a:srgbClr>
            </a:outerShdw>
          </a:effectLst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7" name="Text 40"/>
          <p:cNvSpPr/>
          <p:nvPr/>
        </p:nvSpPr>
        <p:spPr>
          <a:xfrm>
            <a:off x="4834830" y="3032065"/>
            <a:ext cx="100310" cy="100310"/>
          </a:xfrm>
          <a:prstGeom prst="ellipse">
            <a:avLst/>
          </a:prstGeom>
          <a:solidFill>
            <a:srgbClr val="B8895A"/>
          </a:solidFill>
          <a:ln w="19050">
            <a:solidFill>
              <a:srgbClr val="F7F3ED"/>
            </a:solidFill>
          </a:ln>
          <a:effectLst>
            <a:outerShdw blurRad="101600" dist="50800" dir="16200000" algn="bl" rotWithShape="0">
              <a:srgbClr val="B8895A">
                <a:alpha val="75000"/>
              </a:srgbClr>
            </a:outerShdw>
          </a:effectLst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8" name="Text 41"/>
          <p:cNvSpPr/>
          <p:nvPr/>
        </p:nvSpPr>
        <p:spPr>
          <a:xfrm>
            <a:off x="4208711" y="3906738"/>
            <a:ext cx="100310" cy="100310"/>
          </a:xfrm>
          <a:prstGeom prst="ellipse">
            <a:avLst/>
          </a:prstGeom>
          <a:solidFill>
            <a:srgbClr val="B8895A"/>
          </a:solidFill>
          <a:ln w="19050">
            <a:solidFill>
              <a:srgbClr val="F7F3ED"/>
            </a:solidFill>
          </a:ln>
          <a:effectLst>
            <a:outerShdw blurRad="101600" dist="50800" dir="16200000" algn="bl" rotWithShape="0">
              <a:srgbClr val="B8895A">
                <a:alpha val="75000"/>
              </a:srgbClr>
            </a:outerShdw>
          </a:effectLst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9" name="Text 42"/>
          <p:cNvSpPr/>
          <p:nvPr/>
        </p:nvSpPr>
        <p:spPr>
          <a:xfrm>
            <a:off x="4834830" y="4288857"/>
            <a:ext cx="100310" cy="100310"/>
          </a:xfrm>
          <a:prstGeom prst="ellipse">
            <a:avLst/>
          </a:prstGeom>
          <a:solidFill>
            <a:srgbClr val="B8895A"/>
          </a:solidFill>
          <a:ln w="19050">
            <a:solidFill>
              <a:srgbClr val="F7F3ED"/>
            </a:solidFill>
          </a:ln>
          <a:effectLst>
            <a:outerShdw blurRad="101600" dist="50800" dir="16200000" algn="bl" rotWithShape="0">
              <a:srgbClr val="B8895A">
                <a:alpha val="75000"/>
              </a:srgbClr>
            </a:outerShdw>
          </a:effectLst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0" name="Text 16">
            <a:extLst>
              <a:ext uri="{FF2B5EF4-FFF2-40B4-BE49-F238E27FC236}">
                <a16:creationId xmlns:a16="http://schemas.microsoft.com/office/drawing/2014/main" id="{67279C5D-06B2-5167-9F15-D55E67258E90}"/>
              </a:ext>
            </a:extLst>
          </p:cNvPr>
          <p:cNvSpPr/>
          <p:nvPr/>
        </p:nvSpPr>
        <p:spPr>
          <a:xfrm>
            <a:off x="5127803" y="3910995"/>
            <a:ext cx="3422600" cy="767655"/>
          </a:xfrm>
          <a:prstGeom prst="roundRect">
            <a:avLst>
              <a:gd name="adj" fmla="val 9265"/>
            </a:avLst>
          </a:prstGeom>
          <a:solidFill>
            <a:srgbClr val="FFFFFF"/>
          </a:solidFill>
          <a:ln/>
          <a:effectLst>
            <a:outerShdw blurRad="86360" dist="13970" dir="5400000" algn="bl" rotWithShape="0">
              <a:srgbClr val="2C3345">
                <a:alpha val="8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5" name="Text 29"/>
          <p:cNvSpPr/>
          <p:nvPr/>
        </p:nvSpPr>
        <p:spPr>
          <a:xfrm>
            <a:off x="5159276" y="4117890"/>
            <a:ext cx="19050" cy="483096"/>
          </a:xfrm>
          <a:custGeom>
            <a:avLst/>
            <a:gdLst/>
            <a:ahLst/>
            <a:cxnLst/>
            <a:rect l="l" t="t" r="r" b="b"/>
            <a:pathLst>
              <a:path w="19050" h="483096">
                <a:moveTo>
                  <a:pt x="0" y="71120"/>
                </a:moveTo>
                <a:lnTo>
                  <a:pt x="2381" y="52871"/>
                </a:lnTo>
                <a:lnTo>
                  <a:pt x="4763" y="45532"/>
                </a:lnTo>
                <a:lnTo>
                  <a:pt x="7144" y="40054"/>
                </a:lnTo>
                <a:lnTo>
                  <a:pt x="9525" y="35566"/>
                </a:lnTo>
                <a:lnTo>
                  <a:pt x="11906" y="31727"/>
                </a:lnTo>
                <a:lnTo>
                  <a:pt x="14288" y="28363"/>
                </a:lnTo>
                <a:lnTo>
                  <a:pt x="16669" y="25369"/>
                </a:lnTo>
                <a:lnTo>
                  <a:pt x="19050" y="22677"/>
                </a:lnTo>
                <a:lnTo>
                  <a:pt x="19050" y="744979"/>
                </a:lnTo>
                <a:lnTo>
                  <a:pt x="16669" y="742286"/>
                </a:lnTo>
                <a:lnTo>
                  <a:pt x="14288" y="739292"/>
                </a:lnTo>
                <a:lnTo>
                  <a:pt x="11906" y="735928"/>
                </a:lnTo>
                <a:lnTo>
                  <a:pt x="9525" y="732090"/>
                </a:lnTo>
                <a:lnTo>
                  <a:pt x="7144" y="727601"/>
                </a:lnTo>
                <a:lnTo>
                  <a:pt x="4763" y="722123"/>
                </a:lnTo>
                <a:lnTo>
                  <a:pt x="2381" y="714785"/>
                </a:lnTo>
                <a:lnTo>
                  <a:pt x="0" y="696535"/>
                </a:lnTo>
                <a:close/>
              </a:path>
            </a:pathLst>
          </a:custGeom>
          <a:solidFill>
            <a:srgbClr val="B8895A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0" name="Text 33"/>
          <p:cNvSpPr/>
          <p:nvPr/>
        </p:nvSpPr>
        <p:spPr>
          <a:xfrm>
            <a:off x="5214557" y="4294823"/>
            <a:ext cx="3210214" cy="294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1102"/>
              </a:lnSpc>
              <a:spcBef>
                <a:spcPts val="230"/>
              </a:spcBef>
              <a:buNone/>
            </a:pPr>
            <a:r>
              <a:rPr lang="en-US" sz="800" dirty="0">
                <a:solidFill>
                  <a:srgbClr val="4A4D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public statement is a leadership act. Write it for the whole room, not just the critics.</a:t>
            </a:r>
            <a:endParaRPr lang="en-US" sz="800" dirty="0"/>
          </a:p>
        </p:txBody>
      </p:sp>
      <p:sp>
        <p:nvSpPr>
          <p:cNvPr id="36" name="Text 30"/>
          <p:cNvSpPr/>
          <p:nvPr/>
        </p:nvSpPr>
        <p:spPr>
          <a:xfrm>
            <a:off x="6329928" y="4015954"/>
            <a:ext cx="1771883" cy="14977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080"/>
              </a:lnSpc>
              <a:buNone/>
            </a:pPr>
            <a:r>
              <a:rPr lang="en-US" sz="1000" b="1" dirty="0">
                <a:solidFill>
                  <a:srgbClr val="2C3345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Communicate with Intention</a:t>
            </a:r>
            <a:endParaRPr lang="en-US" sz="1000" dirty="0"/>
          </a:p>
        </p:txBody>
      </p:sp>
      <p:sp>
        <p:nvSpPr>
          <p:cNvPr id="38" name="Text 32"/>
          <p:cNvSpPr/>
          <p:nvPr/>
        </p:nvSpPr>
        <p:spPr>
          <a:xfrm>
            <a:off x="8167001" y="3957671"/>
            <a:ext cx="257770" cy="257770"/>
          </a:xfrm>
          <a:prstGeom prst="ellipse">
            <a:avLst/>
          </a:prstGeom>
          <a:solidFill>
            <a:srgbClr val="B8895A">
              <a:alpha val="12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9" name="Image 4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30985" y="4012917"/>
            <a:ext cx="132588" cy="1325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C33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 rot="900000">
            <a:off x="8143280" y="285750"/>
            <a:ext cx="571500" cy="571500"/>
          </a:xfrm>
          <a:prstGeom prst="ellipse">
            <a:avLst/>
          </a:prstGeom>
          <a:noFill/>
          <a:ln w="9525">
            <a:solidFill>
              <a:srgbClr val="B8895A">
                <a:alpha val="12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8251329" y="392311"/>
            <a:ext cx="356741" cy="356741"/>
          </a:xfrm>
          <a:prstGeom prst="ellipse">
            <a:avLst/>
          </a:prstGeom>
          <a:noFill/>
          <a:ln w="9525">
            <a:solidFill>
              <a:srgbClr val="B8895A">
                <a:alpha val="8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356741" y="4285059"/>
            <a:ext cx="429220" cy="429220"/>
          </a:xfrm>
          <a:prstGeom prst="ellipse">
            <a:avLst/>
          </a:prstGeom>
          <a:noFill/>
          <a:ln w="9525">
            <a:solidFill>
              <a:srgbClr val="B8895A">
                <a:alpha val="10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564261" y="714970"/>
            <a:ext cx="7590" cy="3714750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50000">
                <a:srgbClr val="B8895A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169164" y="342900"/>
            <a:ext cx="8805672" cy="3866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045"/>
              </a:lnSpc>
              <a:spcAft>
                <a:spcPts val="340"/>
              </a:spcAft>
              <a:buNone/>
            </a:pPr>
            <a:r>
              <a:rPr lang="en-US" sz="2030" b="1" kern="0" spc="30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Sharing Best Practices</a:t>
            </a:r>
            <a:endParaRPr lang="en-US" sz="2030" dirty="0"/>
          </a:p>
        </p:txBody>
      </p:sp>
      <p:sp>
        <p:nvSpPr>
          <p:cNvPr id="7" name="Text 5"/>
          <p:cNvSpPr/>
          <p:nvPr/>
        </p:nvSpPr>
        <p:spPr>
          <a:xfrm>
            <a:off x="4357390" y="772716"/>
            <a:ext cx="429220" cy="13841"/>
          </a:xfrm>
          <a:prstGeom prst="rect">
            <a:avLst/>
          </a:prstGeom>
          <a:solidFill>
            <a:srgbClr val="B8895A">
              <a:alpha val="60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57200" y="1044327"/>
            <a:ext cx="3971925" cy="1831851"/>
          </a:xfrm>
          <a:prstGeom prst="rect">
            <a:avLst/>
          </a:prstGeom>
          <a:solidFill>
            <a:srgbClr val="F7F3ED">
              <a:alpha val="4000"/>
            </a:srgbClr>
          </a:solidFill>
          <a:ln/>
        </p:spPr>
        <p:txBody>
          <a:bodyPr wrap="square" lIns="171450" tIns="143510" rIns="171450" bIns="114300" rtlCol="0" anchor="t"/>
          <a:lstStyle/>
          <a:p>
            <a:pPr marL="0" indent="0" algn="l">
              <a:buNone/>
            </a:pPr>
            <a:endParaRPr lang="en-US" sz="1000" i="1" dirty="0">
              <a:solidFill>
                <a:srgbClr val="F7F3ED"/>
              </a:solidFill>
              <a:latin typeface="Constantia" pitchFamily="34" charset="0"/>
              <a:ea typeface="Constantia" pitchFamily="34" charset="-122"/>
              <a:cs typeface="Constantia" pitchFamily="34" charset="-120"/>
            </a:endParaRPr>
          </a:p>
          <a:p>
            <a:pPr marL="0" indent="0" algn="l">
              <a:buNone/>
            </a:pPr>
            <a:r>
              <a:rPr lang="en-US" sz="1400" i="1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Slow the Reaction – Clarify Before Responding</a:t>
            </a:r>
          </a:p>
          <a:p>
            <a:pPr marL="0" indent="0" algn="l">
              <a:buNone/>
            </a:pPr>
            <a:endParaRPr lang="en-US" sz="1000" i="1" dirty="0">
              <a:solidFill>
                <a:srgbClr val="F7F3ED"/>
              </a:solidFill>
              <a:latin typeface="Constantia" pitchFamily="34" charset="0"/>
              <a:ea typeface="Constantia" pitchFamily="34" charset="-122"/>
              <a:cs typeface="Constantia" pitchFamily="34" charset="-120"/>
            </a:endParaRPr>
          </a:p>
          <a:p>
            <a:pPr marL="0" indent="0" algn="l">
              <a:buNone/>
            </a:pPr>
            <a:r>
              <a:rPr lang="en-US" sz="1000" b="1" i="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Best Practice:  </a:t>
            </a:r>
            <a:r>
              <a:rPr lang="en-US" sz="1000" i="1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Do not respond to pressure at the speed of social media.</a:t>
            </a:r>
          </a:p>
          <a:p>
            <a:pPr marL="0" indent="0" algn="l">
              <a:buNone/>
            </a:pPr>
            <a:endParaRPr lang="en-US" sz="1000" i="1" dirty="0">
              <a:solidFill>
                <a:srgbClr val="F7F3ED"/>
              </a:solidFill>
              <a:latin typeface="Constantia" pitchFamily="34" charset="0"/>
              <a:ea typeface="Constantia" pitchFamily="34" charset="-122"/>
              <a:cs typeface="Constantia" pitchFamily="34" charset="-120"/>
            </a:endParaRPr>
          </a:p>
          <a:p>
            <a:pPr marL="0" indent="0" algn="l">
              <a:buNone/>
            </a:pPr>
            <a:r>
              <a:rPr lang="en-US" sz="1000" i="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What are action you can take to diffuse hot buttons? </a:t>
            </a:r>
          </a:p>
          <a:p>
            <a:pPr marL="0" indent="0" algn="l">
              <a:buNone/>
            </a:pPr>
            <a:endParaRPr lang="en-US" sz="1000" i="1" dirty="0">
              <a:solidFill>
                <a:srgbClr val="B8895A"/>
              </a:solidFill>
              <a:latin typeface="Constantia" pitchFamily="34" charset="0"/>
            </a:endParaRPr>
          </a:p>
          <a:p>
            <a:r>
              <a:rPr lang="en-US" sz="1000" dirty="0">
                <a:solidFill>
                  <a:schemeClr val="bg1"/>
                </a:solidFill>
              </a:rPr>
              <a:t>“What problem are we actually trying to solve?”</a:t>
            </a:r>
          </a:p>
          <a:p>
            <a:pPr marL="0" indent="0" algn="l">
              <a:buNone/>
            </a:pPr>
            <a:endParaRPr lang="en-US" sz="2930" dirty="0"/>
          </a:p>
        </p:txBody>
      </p:sp>
      <p:sp>
        <p:nvSpPr>
          <p:cNvPr id="9" name="Text 7"/>
          <p:cNvSpPr/>
          <p:nvPr/>
        </p:nvSpPr>
        <p:spPr>
          <a:xfrm>
            <a:off x="457200" y="1044327"/>
            <a:ext cx="19050" cy="1778496"/>
          </a:xfrm>
          <a:prstGeom prst="rect">
            <a:avLst/>
          </a:prstGeom>
          <a:solidFill>
            <a:srgbClr val="B8895A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714875" y="1044327"/>
            <a:ext cx="3971925" cy="1831851"/>
          </a:xfrm>
          <a:prstGeom prst="rect">
            <a:avLst/>
          </a:prstGeom>
          <a:solidFill>
            <a:srgbClr val="F7F3ED">
              <a:alpha val="4000"/>
            </a:srgbClr>
          </a:solidFill>
          <a:ln/>
        </p:spPr>
        <p:txBody>
          <a:bodyPr wrap="square" lIns="171450" tIns="143510" rIns="171450" bIns="114300" rtlCol="0" anchor="t"/>
          <a:lstStyle/>
          <a:p>
            <a:pPr marL="0" indent="0" algn="l">
              <a:buNone/>
            </a:pPr>
            <a:endParaRPr lang="en-US" sz="1000" i="1" dirty="0">
              <a:solidFill>
                <a:srgbClr val="F7F3ED"/>
              </a:solidFill>
              <a:latin typeface="Constantia" pitchFamily="34" charset="0"/>
              <a:ea typeface="Constantia" pitchFamily="34" charset="-122"/>
              <a:cs typeface="Constantia" pitchFamily="34" charset="-120"/>
            </a:endParaRPr>
          </a:p>
          <a:p>
            <a:pPr marL="0" indent="0" algn="l">
              <a:buNone/>
            </a:pPr>
            <a:r>
              <a:rPr lang="en-US" sz="1400" i="1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Lead From Mission, Not Momentum</a:t>
            </a:r>
            <a:endParaRPr lang="en-US" sz="1400" dirty="0"/>
          </a:p>
          <a:p>
            <a:pPr marL="0" indent="0" algn="l">
              <a:buNone/>
            </a:pPr>
            <a:endParaRPr lang="en-US" sz="1000" dirty="0"/>
          </a:p>
          <a:p>
            <a:pPr marL="0" indent="0" algn="l">
              <a:buNone/>
            </a:pPr>
            <a:r>
              <a:rPr lang="en-US" sz="1000" b="1" i="1" dirty="0">
                <a:solidFill>
                  <a:srgbClr val="B8895A"/>
                </a:solidFill>
                <a:latin typeface="Constantia" pitchFamily="34" charset="0"/>
              </a:rPr>
              <a:t>Best Practice: </a:t>
            </a:r>
            <a:r>
              <a:rPr lang="en-US" sz="1000" i="1" dirty="0">
                <a:solidFill>
                  <a:srgbClr val="F7F3ED"/>
                </a:solidFill>
                <a:latin typeface="Constantia" pitchFamily="34" charset="0"/>
              </a:rPr>
              <a:t>When conversations become divisive, anchor people on the mission.</a:t>
            </a:r>
          </a:p>
          <a:p>
            <a:pPr marL="0" indent="0" algn="l">
              <a:buNone/>
            </a:pPr>
            <a:endParaRPr lang="en-US" sz="1000" i="1" dirty="0">
              <a:solidFill>
                <a:srgbClr val="F7F3ED"/>
              </a:solidFill>
              <a:latin typeface="Constantia" pitchFamily="34" charset="0"/>
            </a:endParaRPr>
          </a:p>
          <a:p>
            <a:r>
              <a:rPr lang="en-US" sz="1000" i="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How can you help people find common ground?</a:t>
            </a:r>
            <a:endParaRPr lang="en-US" sz="1000" dirty="0">
              <a:solidFill>
                <a:srgbClr val="B8895A"/>
              </a:solidFill>
            </a:endParaRPr>
          </a:p>
          <a:p>
            <a:pPr marL="0" indent="0" algn="l">
              <a:buNone/>
            </a:pPr>
            <a:endParaRPr lang="en-US" sz="1000" i="1" dirty="0">
              <a:solidFill>
                <a:srgbClr val="F7F3ED"/>
              </a:solidFill>
              <a:latin typeface="Constantia" pitchFamily="34" charset="0"/>
            </a:endParaRPr>
          </a:p>
          <a:p>
            <a:r>
              <a:rPr lang="en-US" sz="1000" dirty="0">
                <a:solidFill>
                  <a:schemeClr val="bg1"/>
                </a:solidFill>
              </a:rPr>
              <a:t>“Let’s come back to what we all want for this community.”</a:t>
            </a:r>
            <a:endParaRPr lang="en-US" sz="1000" i="1" dirty="0">
              <a:solidFill>
                <a:schemeClr val="bg1"/>
              </a:solidFill>
              <a:latin typeface="Constantia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714875" y="1044327"/>
            <a:ext cx="19050" cy="1778496"/>
          </a:xfrm>
          <a:prstGeom prst="rect">
            <a:avLst/>
          </a:prstGeom>
          <a:solidFill>
            <a:srgbClr val="B8895A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57200" y="2994273"/>
            <a:ext cx="3971925" cy="1650046"/>
          </a:xfrm>
          <a:prstGeom prst="rect">
            <a:avLst/>
          </a:prstGeom>
          <a:solidFill>
            <a:srgbClr val="F7F3ED">
              <a:alpha val="4000"/>
            </a:srgbClr>
          </a:solidFill>
          <a:ln/>
        </p:spPr>
        <p:txBody>
          <a:bodyPr wrap="square" lIns="171450" tIns="143510" rIns="171450" bIns="114300" rtlCol="0" anchor="t"/>
          <a:lstStyle/>
          <a:p>
            <a:r>
              <a:rPr lang="en-US" sz="1400" i="1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Create Space for People to Be Heard</a:t>
            </a:r>
          </a:p>
          <a:p>
            <a:pPr marL="0" indent="0" algn="l">
              <a:buNone/>
            </a:pPr>
            <a:endParaRPr lang="en-US" sz="1000" i="1" dirty="0">
              <a:solidFill>
                <a:srgbClr val="F7F3ED"/>
              </a:solidFill>
              <a:latin typeface="Constantia" pitchFamily="34" charset="0"/>
              <a:ea typeface="Constantia" pitchFamily="34" charset="-122"/>
              <a:cs typeface="Constantia" pitchFamily="34" charset="-120"/>
            </a:endParaRPr>
          </a:p>
          <a:p>
            <a:r>
              <a:rPr lang="en-US" sz="1000" b="1" i="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Best Practice:</a:t>
            </a:r>
            <a:r>
              <a:rPr lang="en-US" sz="1000" b="1" i="1" dirty="0">
                <a:solidFill>
                  <a:schemeClr val="bg1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  </a:t>
            </a:r>
            <a:r>
              <a:rPr lang="en-US" sz="1000" i="1" dirty="0">
                <a:solidFill>
                  <a:srgbClr val="F7F3ED"/>
                </a:solidFill>
                <a:latin typeface="Constantia" pitchFamily="34" charset="0"/>
              </a:rPr>
              <a:t>Acknowledge people’s perspectives to increase their willingness to collaborate — even when you don’t agree.</a:t>
            </a:r>
          </a:p>
          <a:p>
            <a:endParaRPr lang="en-US" sz="1000" i="1" dirty="0">
              <a:solidFill>
                <a:srgbClr val="F7F3ED"/>
              </a:solidFill>
              <a:latin typeface="Constantia" pitchFamily="34" charset="0"/>
              <a:ea typeface="Constantia" pitchFamily="34" charset="-122"/>
              <a:cs typeface="Constantia" pitchFamily="34" charset="-120"/>
            </a:endParaRPr>
          </a:p>
          <a:p>
            <a:r>
              <a:rPr lang="en-US" sz="1000" i="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How do we as leaders ensure individuals feel heard?</a:t>
            </a:r>
          </a:p>
          <a:p>
            <a:pPr marL="0" indent="0" algn="l">
              <a:buNone/>
            </a:pPr>
            <a:endParaRPr lang="en-US" sz="1000" i="1" dirty="0">
              <a:solidFill>
                <a:srgbClr val="F7F3ED"/>
              </a:solidFill>
              <a:latin typeface="Constantia" pitchFamily="34" charset="0"/>
              <a:ea typeface="Constantia" pitchFamily="34" charset="-122"/>
              <a:cs typeface="Constantia" pitchFamily="34" charset="-120"/>
            </a:endParaRPr>
          </a:p>
          <a:p>
            <a:r>
              <a:rPr lang="en-US" sz="1000" dirty="0">
                <a:solidFill>
                  <a:schemeClr val="bg1"/>
                </a:solidFill>
              </a:rPr>
              <a:t>“It sounds like the concern underneath this is…”</a:t>
            </a:r>
          </a:p>
        </p:txBody>
      </p:sp>
      <p:sp>
        <p:nvSpPr>
          <p:cNvPr id="13" name="Text 11"/>
          <p:cNvSpPr/>
          <p:nvPr/>
        </p:nvSpPr>
        <p:spPr>
          <a:xfrm>
            <a:off x="457200" y="2994273"/>
            <a:ext cx="19050" cy="1601986"/>
          </a:xfrm>
          <a:prstGeom prst="rect">
            <a:avLst/>
          </a:prstGeom>
          <a:solidFill>
            <a:srgbClr val="B8895A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714875" y="2994273"/>
            <a:ext cx="3971925" cy="1650046"/>
          </a:xfrm>
          <a:prstGeom prst="rect">
            <a:avLst/>
          </a:prstGeom>
          <a:solidFill>
            <a:srgbClr val="F7F3ED">
              <a:alpha val="4000"/>
            </a:srgbClr>
          </a:solidFill>
          <a:ln/>
        </p:spPr>
        <p:txBody>
          <a:bodyPr wrap="square" lIns="171450" tIns="143510" rIns="171450" bIns="114300" rtlCol="0" anchor="t"/>
          <a:lstStyle/>
          <a:p>
            <a:r>
              <a:rPr lang="en-US" sz="1400" i="1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Stay Steady and Consistent Under Pressure</a:t>
            </a:r>
          </a:p>
          <a:p>
            <a:pPr marL="0" indent="0" algn="l">
              <a:buNone/>
            </a:pPr>
            <a:endParaRPr lang="en-US" sz="1000" i="1" dirty="0">
              <a:solidFill>
                <a:srgbClr val="F7F3ED"/>
              </a:solidFill>
              <a:latin typeface="Constantia" pitchFamily="34" charset="0"/>
              <a:ea typeface="Constantia" pitchFamily="34" charset="-122"/>
              <a:cs typeface="Constantia" pitchFamily="34" charset="-120"/>
            </a:endParaRPr>
          </a:p>
          <a:p>
            <a:r>
              <a:rPr lang="en-US" sz="1000" b="1" i="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Best Practice:</a:t>
            </a:r>
            <a:r>
              <a:rPr lang="en-US" sz="1000" b="1" i="1" dirty="0">
                <a:solidFill>
                  <a:schemeClr val="bg1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  </a:t>
            </a:r>
            <a:r>
              <a:rPr lang="en-US" sz="1000" i="1" dirty="0">
                <a:solidFill>
                  <a:srgbClr val="F7F3ED"/>
                </a:solidFill>
                <a:latin typeface="Constantia" pitchFamily="34" charset="0"/>
              </a:rPr>
              <a:t>Model a calm approach and lead with consistency, poise, transparency, and follow‑through.</a:t>
            </a:r>
          </a:p>
          <a:p>
            <a:pPr marL="0" indent="0" algn="l">
              <a:buNone/>
            </a:pPr>
            <a:endParaRPr lang="en-US" sz="1000" i="1" dirty="0">
              <a:solidFill>
                <a:srgbClr val="F7F3ED"/>
              </a:solidFill>
              <a:latin typeface="Constantia" pitchFamily="34" charset="0"/>
              <a:ea typeface="Constantia" pitchFamily="34" charset="-122"/>
              <a:cs typeface="Constantia" pitchFamily="34" charset="-120"/>
            </a:endParaRPr>
          </a:p>
          <a:p>
            <a:pPr marL="0" indent="0" algn="l">
              <a:buNone/>
            </a:pPr>
            <a:r>
              <a:rPr lang="en-US" sz="1000" i="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How do you demonstrate calm under pressure?</a:t>
            </a:r>
          </a:p>
          <a:p>
            <a:pPr marL="0" indent="0" algn="l">
              <a:buNone/>
            </a:pPr>
            <a:endParaRPr lang="en-US" sz="1000" i="1" dirty="0">
              <a:solidFill>
                <a:srgbClr val="F7F3ED"/>
              </a:solidFill>
              <a:latin typeface="Constantia" pitchFamily="34" charset="0"/>
              <a:ea typeface="Constantia" pitchFamily="34" charset="-122"/>
              <a:cs typeface="Constantia" pitchFamily="34" charset="-120"/>
            </a:endParaRPr>
          </a:p>
          <a:p>
            <a:pPr marL="0" indent="0" algn="l">
              <a:buNone/>
            </a:pPr>
            <a:r>
              <a:rPr lang="en-US" sz="1000" i="1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“Is my approach helping the situation or hurting it?”</a:t>
            </a:r>
            <a:endParaRPr lang="en-US" sz="1000" dirty="0"/>
          </a:p>
          <a:p>
            <a:pPr marL="0" indent="0" algn="l">
              <a:buNone/>
            </a:pPr>
            <a:endParaRPr lang="en-US" sz="2930" dirty="0"/>
          </a:p>
        </p:txBody>
      </p:sp>
      <p:sp>
        <p:nvSpPr>
          <p:cNvPr id="15" name="Text 13"/>
          <p:cNvSpPr/>
          <p:nvPr/>
        </p:nvSpPr>
        <p:spPr>
          <a:xfrm>
            <a:off x="4714875" y="2994273"/>
            <a:ext cx="19050" cy="1601986"/>
          </a:xfrm>
          <a:prstGeom prst="rect">
            <a:avLst/>
          </a:prstGeom>
          <a:solidFill>
            <a:srgbClr val="B8895A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7577286" y="4739729"/>
            <a:ext cx="1220465" cy="11802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930"/>
              </a:lnSpc>
              <a:buNone/>
            </a:pPr>
            <a:r>
              <a:rPr lang="en-US" sz="620" kern="0" spc="170" dirty="0">
                <a:solidFill>
                  <a:srgbClr val="8B8578">
                    <a:alpha val="4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IGNITE BRILLIANCE</a:t>
            </a:r>
            <a:endParaRPr lang="en-US" sz="62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C33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15250" y="571500"/>
            <a:ext cx="1428750" cy="7590"/>
          </a:xfrm>
          <a:prstGeom prst="rect">
            <a:avLst/>
          </a:prstGeom>
          <a:solidFill>
            <a:srgbClr val="B8895A">
              <a:alpha val="12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7707660" y="0"/>
            <a:ext cx="7590" cy="1000720"/>
          </a:xfrm>
          <a:prstGeom prst="rect">
            <a:avLst/>
          </a:prstGeom>
          <a:solidFill>
            <a:srgbClr val="B8895A">
              <a:alpha val="12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0" y="4420939"/>
            <a:ext cx="857250" cy="7590"/>
          </a:xfrm>
          <a:prstGeom prst="rect">
            <a:avLst/>
          </a:prstGeom>
          <a:solidFill>
            <a:srgbClr val="B8895A">
              <a:alpha val="12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857250" y="4572000"/>
            <a:ext cx="7590" cy="571500"/>
          </a:xfrm>
          <a:prstGeom prst="rect">
            <a:avLst/>
          </a:prstGeom>
          <a:solidFill>
            <a:srgbClr val="B8895A">
              <a:alpha val="12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071390" y="0"/>
            <a:ext cx="5001220" cy="2142530"/>
          </a:xfrm>
          <a:prstGeom prst="rect">
            <a:avLst/>
          </a:prstGeom>
          <a:gradFill rotWithShape="1">
            <a:gsLst>
              <a:gs pos="0">
                <a:srgbClr val="B8895A">
                  <a:alpha val="6000"/>
                </a:srgbClr>
              </a:gs>
              <a:gs pos="70000">
                <a:srgbClr val="000000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14350" y="434578"/>
            <a:ext cx="257770" cy="13841"/>
          </a:xfrm>
          <a:prstGeom prst="rect">
            <a:avLst/>
          </a:prstGeom>
          <a:solidFill>
            <a:srgbClr val="B8895A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872430" y="372070"/>
            <a:ext cx="1118146" cy="1390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095"/>
              </a:lnSpc>
              <a:buNone/>
            </a:pPr>
            <a:r>
              <a:rPr lang="en-US" sz="730" b="1" dirty="0">
                <a:solidFill>
                  <a:srgbClr val="B889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730" dirty="0"/>
          </a:p>
        </p:txBody>
      </p:sp>
      <p:sp>
        <p:nvSpPr>
          <p:cNvPr id="9" name="Text 7"/>
          <p:cNvSpPr/>
          <p:nvPr/>
        </p:nvSpPr>
        <p:spPr>
          <a:xfrm>
            <a:off x="514350" y="582067"/>
            <a:ext cx="8683371" cy="3296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96"/>
              </a:lnSpc>
              <a:buNone/>
            </a:pPr>
            <a:r>
              <a:rPr lang="en-US" sz="2360" b="1" kern="0" spc="-30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What to Carry With You</a:t>
            </a:r>
            <a:endParaRPr lang="en-US" sz="2360" dirty="0"/>
          </a:p>
        </p:txBody>
      </p:sp>
      <p:sp>
        <p:nvSpPr>
          <p:cNvPr id="10" name="Text 8"/>
          <p:cNvSpPr/>
          <p:nvPr/>
        </p:nvSpPr>
        <p:spPr>
          <a:xfrm>
            <a:off x="514350" y="1140321"/>
            <a:ext cx="3957340" cy="1172170"/>
          </a:xfrm>
          <a:prstGeom prst="roundRect">
            <a:avLst>
              <a:gd name="adj" fmla="val 6067"/>
            </a:avLst>
          </a:prstGeom>
          <a:solidFill>
            <a:srgbClr val="F7F3ED">
              <a:alpha val="4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514350" y="1140321"/>
            <a:ext cx="19050" cy="1172170"/>
          </a:xfrm>
          <a:custGeom>
            <a:avLst/>
            <a:gdLst/>
            <a:ahLst/>
            <a:cxnLst/>
            <a:rect l="l" t="t" r="r" b="b"/>
            <a:pathLst>
              <a:path w="19050" h="1172170">
                <a:moveTo>
                  <a:pt x="0" y="71120"/>
                </a:moveTo>
                <a:lnTo>
                  <a:pt x="2381" y="52871"/>
                </a:lnTo>
                <a:lnTo>
                  <a:pt x="4763" y="45532"/>
                </a:lnTo>
                <a:lnTo>
                  <a:pt x="7144" y="40054"/>
                </a:lnTo>
                <a:lnTo>
                  <a:pt x="9525" y="35566"/>
                </a:lnTo>
                <a:lnTo>
                  <a:pt x="11906" y="31727"/>
                </a:lnTo>
                <a:lnTo>
                  <a:pt x="14288" y="28363"/>
                </a:lnTo>
                <a:lnTo>
                  <a:pt x="16669" y="25369"/>
                </a:lnTo>
                <a:lnTo>
                  <a:pt x="19050" y="22677"/>
                </a:lnTo>
                <a:lnTo>
                  <a:pt x="19050" y="1149494"/>
                </a:lnTo>
                <a:lnTo>
                  <a:pt x="16669" y="1146801"/>
                </a:lnTo>
                <a:lnTo>
                  <a:pt x="14288" y="1143807"/>
                </a:lnTo>
                <a:lnTo>
                  <a:pt x="11906" y="1140443"/>
                </a:lnTo>
                <a:lnTo>
                  <a:pt x="9525" y="1136605"/>
                </a:lnTo>
                <a:lnTo>
                  <a:pt x="7144" y="1132116"/>
                </a:lnTo>
                <a:lnTo>
                  <a:pt x="4763" y="1126638"/>
                </a:lnTo>
                <a:lnTo>
                  <a:pt x="2381" y="1119300"/>
                </a:lnTo>
                <a:lnTo>
                  <a:pt x="0" y="1101050"/>
                </a:lnTo>
                <a:close/>
              </a:path>
            </a:pathLst>
          </a:custGeom>
          <a:solidFill>
            <a:srgbClr val="B8895A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704850" y="1268462"/>
            <a:ext cx="356741" cy="356741"/>
          </a:xfrm>
          <a:prstGeom prst="ellipse">
            <a:avLst/>
          </a:prstGeom>
          <a:solidFill>
            <a:srgbClr val="B8895A">
              <a:alpha val="15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3643" y="1377255"/>
            <a:ext cx="139005" cy="139005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1205061" y="1268462"/>
            <a:ext cx="3404696" cy="1698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337"/>
              </a:lnSpc>
              <a:buNone/>
            </a:pPr>
            <a:r>
              <a:rPr lang="en-US" sz="1200" b="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Alignment doesn't require agreement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1205061" y="1703921"/>
            <a:ext cx="3157082" cy="335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2"/>
              </a:lnSpc>
              <a:buNone/>
            </a:pPr>
            <a:r>
              <a:rPr lang="en-US" sz="1000" dirty="0">
                <a:solidFill>
                  <a:srgbClr val="F7F3ED">
                    <a:alpha val="78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 hold space for different perspectives while still moving forward together.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4672310" y="1140321"/>
            <a:ext cx="3957340" cy="1172170"/>
          </a:xfrm>
          <a:prstGeom prst="roundRect">
            <a:avLst>
              <a:gd name="adj" fmla="val 6067"/>
            </a:avLst>
          </a:prstGeom>
          <a:solidFill>
            <a:srgbClr val="F7F3ED">
              <a:alpha val="4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4"/>
          <p:cNvSpPr/>
          <p:nvPr/>
        </p:nvSpPr>
        <p:spPr>
          <a:xfrm>
            <a:off x="4672310" y="1140321"/>
            <a:ext cx="19050" cy="1172170"/>
          </a:xfrm>
          <a:custGeom>
            <a:avLst/>
            <a:gdLst/>
            <a:ahLst/>
            <a:cxnLst/>
            <a:rect l="l" t="t" r="r" b="b"/>
            <a:pathLst>
              <a:path w="19050" h="1172170">
                <a:moveTo>
                  <a:pt x="0" y="71120"/>
                </a:moveTo>
                <a:lnTo>
                  <a:pt x="2381" y="52871"/>
                </a:lnTo>
                <a:lnTo>
                  <a:pt x="4763" y="45532"/>
                </a:lnTo>
                <a:lnTo>
                  <a:pt x="7144" y="40054"/>
                </a:lnTo>
                <a:lnTo>
                  <a:pt x="9525" y="35566"/>
                </a:lnTo>
                <a:lnTo>
                  <a:pt x="11906" y="31727"/>
                </a:lnTo>
                <a:lnTo>
                  <a:pt x="14288" y="28363"/>
                </a:lnTo>
                <a:lnTo>
                  <a:pt x="16669" y="25369"/>
                </a:lnTo>
                <a:lnTo>
                  <a:pt x="19050" y="22677"/>
                </a:lnTo>
                <a:lnTo>
                  <a:pt x="19050" y="1149494"/>
                </a:lnTo>
                <a:lnTo>
                  <a:pt x="16669" y="1146801"/>
                </a:lnTo>
                <a:lnTo>
                  <a:pt x="14288" y="1143807"/>
                </a:lnTo>
                <a:lnTo>
                  <a:pt x="11906" y="1140443"/>
                </a:lnTo>
                <a:lnTo>
                  <a:pt x="9525" y="1136605"/>
                </a:lnTo>
                <a:lnTo>
                  <a:pt x="7144" y="1132116"/>
                </a:lnTo>
                <a:lnTo>
                  <a:pt x="4763" y="1126638"/>
                </a:lnTo>
                <a:lnTo>
                  <a:pt x="2381" y="1119300"/>
                </a:lnTo>
                <a:lnTo>
                  <a:pt x="0" y="1101050"/>
                </a:lnTo>
                <a:close/>
              </a:path>
            </a:pathLst>
          </a:custGeom>
          <a:solidFill>
            <a:srgbClr val="B8895A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Text 15"/>
          <p:cNvSpPr/>
          <p:nvPr/>
        </p:nvSpPr>
        <p:spPr>
          <a:xfrm>
            <a:off x="4862810" y="1268462"/>
            <a:ext cx="356741" cy="356741"/>
          </a:xfrm>
          <a:prstGeom prst="ellipse">
            <a:avLst/>
          </a:prstGeom>
          <a:solidFill>
            <a:srgbClr val="B8895A">
              <a:alpha val="15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71604" y="1377255"/>
            <a:ext cx="139005" cy="139005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5363021" y="1268462"/>
            <a:ext cx="3075965" cy="1698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337"/>
              </a:lnSpc>
              <a:buNone/>
            </a:pPr>
            <a:r>
              <a:rPr lang="en-US" sz="1200" b="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Your voice is your most powerful leadership </a:t>
            </a:r>
          </a:p>
          <a:p>
            <a:pPr marL="0" indent="0" algn="l">
              <a:lnSpc>
                <a:spcPts val="1337"/>
              </a:lnSpc>
              <a:buNone/>
            </a:pPr>
            <a:r>
              <a:rPr lang="en-US" sz="1200" b="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tool</a:t>
            </a:r>
            <a:endParaRPr lang="en-US" sz="1200" dirty="0"/>
          </a:p>
        </p:txBody>
      </p:sp>
      <p:sp>
        <p:nvSpPr>
          <p:cNvPr id="21" name="Text 17"/>
          <p:cNvSpPr/>
          <p:nvPr/>
        </p:nvSpPr>
        <p:spPr>
          <a:xfrm>
            <a:off x="5353660" y="1710407"/>
            <a:ext cx="3075965" cy="1599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262"/>
              </a:lnSpc>
              <a:buNone/>
            </a:pPr>
            <a:r>
              <a:rPr lang="en-US" sz="1000" dirty="0">
                <a:solidFill>
                  <a:srgbClr val="F7F3ED">
                    <a:alpha val="78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surrender it to the loudest voices in the room.</a:t>
            </a:r>
            <a:endParaRPr lang="en-US" sz="1000" dirty="0"/>
          </a:p>
        </p:txBody>
      </p:sp>
      <p:sp>
        <p:nvSpPr>
          <p:cNvPr id="22" name="Text 18"/>
          <p:cNvSpPr/>
          <p:nvPr/>
        </p:nvSpPr>
        <p:spPr>
          <a:xfrm>
            <a:off x="514350" y="2412802"/>
            <a:ext cx="3957340" cy="1172319"/>
          </a:xfrm>
          <a:prstGeom prst="roundRect">
            <a:avLst>
              <a:gd name="adj" fmla="val 6067"/>
            </a:avLst>
          </a:prstGeom>
          <a:solidFill>
            <a:srgbClr val="F7F3ED">
              <a:alpha val="4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3" name="Text 19"/>
          <p:cNvSpPr/>
          <p:nvPr/>
        </p:nvSpPr>
        <p:spPr>
          <a:xfrm>
            <a:off x="514350" y="2412802"/>
            <a:ext cx="19050" cy="1172319"/>
          </a:xfrm>
          <a:custGeom>
            <a:avLst/>
            <a:gdLst/>
            <a:ahLst/>
            <a:cxnLst/>
            <a:rect l="l" t="t" r="r" b="b"/>
            <a:pathLst>
              <a:path w="19050" h="1172319">
                <a:moveTo>
                  <a:pt x="0" y="71120"/>
                </a:moveTo>
                <a:lnTo>
                  <a:pt x="2381" y="52871"/>
                </a:lnTo>
                <a:lnTo>
                  <a:pt x="4763" y="45532"/>
                </a:lnTo>
                <a:lnTo>
                  <a:pt x="7144" y="40054"/>
                </a:lnTo>
                <a:lnTo>
                  <a:pt x="9525" y="35566"/>
                </a:lnTo>
                <a:lnTo>
                  <a:pt x="11906" y="31727"/>
                </a:lnTo>
                <a:lnTo>
                  <a:pt x="14288" y="28363"/>
                </a:lnTo>
                <a:lnTo>
                  <a:pt x="16669" y="25369"/>
                </a:lnTo>
                <a:lnTo>
                  <a:pt x="19050" y="22677"/>
                </a:lnTo>
                <a:lnTo>
                  <a:pt x="19050" y="1149643"/>
                </a:lnTo>
                <a:lnTo>
                  <a:pt x="16669" y="1146950"/>
                </a:lnTo>
                <a:lnTo>
                  <a:pt x="14288" y="1143956"/>
                </a:lnTo>
                <a:lnTo>
                  <a:pt x="11906" y="1140592"/>
                </a:lnTo>
                <a:lnTo>
                  <a:pt x="9525" y="1136753"/>
                </a:lnTo>
                <a:lnTo>
                  <a:pt x="7144" y="1132265"/>
                </a:lnTo>
                <a:lnTo>
                  <a:pt x="4763" y="1126787"/>
                </a:lnTo>
                <a:lnTo>
                  <a:pt x="2381" y="1119448"/>
                </a:lnTo>
                <a:lnTo>
                  <a:pt x="0" y="1101199"/>
                </a:lnTo>
                <a:close/>
              </a:path>
            </a:pathLst>
          </a:custGeom>
          <a:solidFill>
            <a:srgbClr val="B8895A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Text 20"/>
          <p:cNvSpPr/>
          <p:nvPr/>
        </p:nvSpPr>
        <p:spPr>
          <a:xfrm>
            <a:off x="704850" y="2540943"/>
            <a:ext cx="356741" cy="356741"/>
          </a:xfrm>
          <a:prstGeom prst="ellipse">
            <a:avLst/>
          </a:prstGeom>
          <a:solidFill>
            <a:srgbClr val="B8895A">
              <a:alpha val="15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3643" y="2649736"/>
            <a:ext cx="139005" cy="139005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1205061" y="2540943"/>
            <a:ext cx="3404696" cy="1698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337"/>
              </a:lnSpc>
              <a:buNone/>
            </a:pPr>
            <a:r>
              <a:rPr lang="en-US" sz="1200" b="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The middle is where the work happens</a:t>
            </a:r>
            <a:endParaRPr lang="en-US" sz="1200" dirty="0"/>
          </a:p>
        </p:txBody>
      </p:sp>
      <p:sp>
        <p:nvSpPr>
          <p:cNvPr id="27" name="Text 22"/>
          <p:cNvSpPr/>
          <p:nvPr/>
        </p:nvSpPr>
        <p:spPr>
          <a:xfrm>
            <a:off x="1205061" y="2829439"/>
            <a:ext cx="3157082" cy="335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2"/>
              </a:lnSpc>
              <a:buNone/>
            </a:pPr>
            <a:r>
              <a:rPr lang="en-US" sz="1000" dirty="0">
                <a:solidFill>
                  <a:srgbClr val="F7F3ED">
                    <a:alpha val="78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of your members live between the extremes. Lead for them.</a:t>
            </a:r>
            <a:endParaRPr lang="en-US" sz="1000" dirty="0"/>
          </a:p>
        </p:txBody>
      </p:sp>
      <p:sp>
        <p:nvSpPr>
          <p:cNvPr id="28" name="Text 23"/>
          <p:cNvSpPr/>
          <p:nvPr/>
        </p:nvSpPr>
        <p:spPr>
          <a:xfrm>
            <a:off x="4672310" y="2412802"/>
            <a:ext cx="3957340" cy="1172319"/>
          </a:xfrm>
          <a:prstGeom prst="roundRect">
            <a:avLst>
              <a:gd name="adj" fmla="val 6067"/>
            </a:avLst>
          </a:prstGeom>
          <a:solidFill>
            <a:srgbClr val="F7F3ED">
              <a:alpha val="4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9" name="Text 24"/>
          <p:cNvSpPr/>
          <p:nvPr/>
        </p:nvSpPr>
        <p:spPr>
          <a:xfrm>
            <a:off x="4672310" y="2412802"/>
            <a:ext cx="19050" cy="1172319"/>
          </a:xfrm>
          <a:custGeom>
            <a:avLst/>
            <a:gdLst/>
            <a:ahLst/>
            <a:cxnLst/>
            <a:rect l="l" t="t" r="r" b="b"/>
            <a:pathLst>
              <a:path w="19050" h="1172319">
                <a:moveTo>
                  <a:pt x="0" y="71120"/>
                </a:moveTo>
                <a:lnTo>
                  <a:pt x="2381" y="52871"/>
                </a:lnTo>
                <a:lnTo>
                  <a:pt x="4763" y="45532"/>
                </a:lnTo>
                <a:lnTo>
                  <a:pt x="7144" y="40054"/>
                </a:lnTo>
                <a:lnTo>
                  <a:pt x="9525" y="35566"/>
                </a:lnTo>
                <a:lnTo>
                  <a:pt x="11906" y="31727"/>
                </a:lnTo>
                <a:lnTo>
                  <a:pt x="14288" y="28363"/>
                </a:lnTo>
                <a:lnTo>
                  <a:pt x="16669" y="25369"/>
                </a:lnTo>
                <a:lnTo>
                  <a:pt x="19050" y="22677"/>
                </a:lnTo>
                <a:lnTo>
                  <a:pt x="19050" y="1149643"/>
                </a:lnTo>
                <a:lnTo>
                  <a:pt x="16669" y="1146950"/>
                </a:lnTo>
                <a:lnTo>
                  <a:pt x="14288" y="1143956"/>
                </a:lnTo>
                <a:lnTo>
                  <a:pt x="11906" y="1140592"/>
                </a:lnTo>
                <a:lnTo>
                  <a:pt x="9525" y="1136753"/>
                </a:lnTo>
                <a:lnTo>
                  <a:pt x="7144" y="1132265"/>
                </a:lnTo>
                <a:lnTo>
                  <a:pt x="4763" y="1126787"/>
                </a:lnTo>
                <a:lnTo>
                  <a:pt x="2381" y="1119448"/>
                </a:lnTo>
                <a:lnTo>
                  <a:pt x="0" y="1101199"/>
                </a:lnTo>
                <a:close/>
              </a:path>
            </a:pathLst>
          </a:custGeom>
          <a:solidFill>
            <a:srgbClr val="B8895A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0" name="Text 25"/>
          <p:cNvSpPr/>
          <p:nvPr/>
        </p:nvSpPr>
        <p:spPr>
          <a:xfrm>
            <a:off x="4862810" y="2540943"/>
            <a:ext cx="356741" cy="356741"/>
          </a:xfrm>
          <a:prstGeom prst="ellipse">
            <a:avLst/>
          </a:prstGeom>
          <a:solidFill>
            <a:srgbClr val="B8895A">
              <a:alpha val="15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71604" y="2649736"/>
            <a:ext cx="139005" cy="139005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5363021" y="2540943"/>
            <a:ext cx="2577138" cy="1698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337"/>
              </a:lnSpc>
              <a:buNone/>
            </a:pPr>
            <a:r>
              <a:rPr lang="en-US" sz="1200" b="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Pause is a leadership strategy</a:t>
            </a:r>
            <a:endParaRPr lang="en-US" sz="1200" dirty="0"/>
          </a:p>
        </p:txBody>
      </p:sp>
      <p:sp>
        <p:nvSpPr>
          <p:cNvPr id="33" name="Text 27"/>
          <p:cNvSpPr/>
          <p:nvPr/>
        </p:nvSpPr>
        <p:spPr>
          <a:xfrm>
            <a:off x="5363021" y="2837439"/>
            <a:ext cx="2577138" cy="1599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262"/>
              </a:lnSpc>
              <a:buNone/>
            </a:pPr>
            <a:r>
              <a:rPr lang="en-US" sz="1000" dirty="0">
                <a:solidFill>
                  <a:srgbClr val="F7F3ED">
                    <a:alpha val="78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Reactivity erodes trust. Thoughtfulness builds it.</a:t>
            </a:r>
            <a:endParaRPr lang="en-US" sz="1000" dirty="0"/>
          </a:p>
        </p:txBody>
      </p:sp>
      <p:sp>
        <p:nvSpPr>
          <p:cNvPr id="34" name="Text 28"/>
          <p:cNvSpPr/>
          <p:nvPr/>
        </p:nvSpPr>
        <p:spPr>
          <a:xfrm>
            <a:off x="2642890" y="3685431"/>
            <a:ext cx="3858220" cy="1172319"/>
          </a:xfrm>
          <a:prstGeom prst="roundRect">
            <a:avLst>
              <a:gd name="adj" fmla="val 6067"/>
            </a:avLst>
          </a:prstGeom>
          <a:solidFill>
            <a:srgbClr val="F7F3ED">
              <a:alpha val="4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5" name="Text 29"/>
          <p:cNvSpPr/>
          <p:nvPr/>
        </p:nvSpPr>
        <p:spPr>
          <a:xfrm>
            <a:off x="2642890" y="3685431"/>
            <a:ext cx="19050" cy="1172319"/>
          </a:xfrm>
          <a:custGeom>
            <a:avLst/>
            <a:gdLst/>
            <a:ahLst/>
            <a:cxnLst/>
            <a:rect l="l" t="t" r="r" b="b"/>
            <a:pathLst>
              <a:path w="19050" h="1172319">
                <a:moveTo>
                  <a:pt x="0" y="71120"/>
                </a:moveTo>
                <a:lnTo>
                  <a:pt x="2381" y="52871"/>
                </a:lnTo>
                <a:lnTo>
                  <a:pt x="4763" y="45532"/>
                </a:lnTo>
                <a:lnTo>
                  <a:pt x="7144" y="40054"/>
                </a:lnTo>
                <a:lnTo>
                  <a:pt x="9525" y="35566"/>
                </a:lnTo>
                <a:lnTo>
                  <a:pt x="11906" y="31727"/>
                </a:lnTo>
                <a:lnTo>
                  <a:pt x="14288" y="28363"/>
                </a:lnTo>
                <a:lnTo>
                  <a:pt x="16669" y="25369"/>
                </a:lnTo>
                <a:lnTo>
                  <a:pt x="19050" y="22677"/>
                </a:lnTo>
                <a:lnTo>
                  <a:pt x="19050" y="1149643"/>
                </a:lnTo>
                <a:lnTo>
                  <a:pt x="16669" y="1146950"/>
                </a:lnTo>
                <a:lnTo>
                  <a:pt x="14288" y="1143956"/>
                </a:lnTo>
                <a:lnTo>
                  <a:pt x="11906" y="1140592"/>
                </a:lnTo>
                <a:lnTo>
                  <a:pt x="9525" y="1136753"/>
                </a:lnTo>
                <a:lnTo>
                  <a:pt x="7144" y="1132265"/>
                </a:lnTo>
                <a:lnTo>
                  <a:pt x="4763" y="1126787"/>
                </a:lnTo>
                <a:lnTo>
                  <a:pt x="2381" y="1119448"/>
                </a:lnTo>
                <a:lnTo>
                  <a:pt x="0" y="1101199"/>
                </a:lnTo>
                <a:close/>
              </a:path>
            </a:pathLst>
          </a:custGeom>
          <a:solidFill>
            <a:srgbClr val="B8895A"/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6" name="Text 30"/>
          <p:cNvSpPr/>
          <p:nvPr/>
        </p:nvSpPr>
        <p:spPr>
          <a:xfrm>
            <a:off x="2833390" y="3813572"/>
            <a:ext cx="356741" cy="356741"/>
          </a:xfrm>
          <a:prstGeom prst="ellipse">
            <a:avLst/>
          </a:prstGeom>
          <a:solidFill>
            <a:srgbClr val="B8895A">
              <a:alpha val="15000"/>
            </a:srgbClr>
          </a:solidFill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7" name="Image 4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42183" y="3922365"/>
            <a:ext cx="139005" cy="139005"/>
          </a:xfrm>
          <a:prstGeom prst="rect">
            <a:avLst/>
          </a:prstGeom>
        </p:spPr>
      </p:pic>
      <p:sp>
        <p:nvSpPr>
          <p:cNvPr id="38" name="Text 31"/>
          <p:cNvSpPr/>
          <p:nvPr/>
        </p:nvSpPr>
        <p:spPr>
          <a:xfrm>
            <a:off x="3333601" y="3813572"/>
            <a:ext cx="3295665" cy="1698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337"/>
              </a:lnSpc>
              <a:buNone/>
            </a:pPr>
            <a:r>
              <a:rPr lang="en-US" sz="1070" b="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Relationships outlast issues</a:t>
            </a:r>
            <a:endParaRPr lang="en-US" sz="1070" dirty="0"/>
          </a:p>
        </p:txBody>
      </p:sp>
      <p:sp>
        <p:nvSpPr>
          <p:cNvPr id="39" name="Text 32"/>
          <p:cNvSpPr/>
          <p:nvPr/>
        </p:nvSpPr>
        <p:spPr>
          <a:xfrm>
            <a:off x="3333601" y="4084960"/>
            <a:ext cx="3055980" cy="335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2"/>
              </a:lnSpc>
              <a:buNone/>
            </a:pPr>
            <a:r>
              <a:rPr lang="en-US" sz="870" dirty="0">
                <a:solidFill>
                  <a:srgbClr val="F7F3ED">
                    <a:alpha val="78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controversy will fade. How you showed up will be remembered.</a:t>
            </a:r>
            <a:endParaRPr lang="en-US" sz="870" dirty="0"/>
          </a:p>
        </p:txBody>
      </p:sp>
      <p:sp>
        <p:nvSpPr>
          <p:cNvPr id="40" name="Text 33"/>
          <p:cNvSpPr/>
          <p:nvPr/>
        </p:nvSpPr>
        <p:spPr>
          <a:xfrm>
            <a:off x="7691586" y="4824859"/>
            <a:ext cx="1220465" cy="11802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620" kern="0" spc="170" dirty="0">
                <a:solidFill>
                  <a:srgbClr val="F7F3ED">
                    <a:alpha val="2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IGNITE BRILLIANCE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C33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 rot="-1500000">
            <a:off x="7286030" y="571500"/>
            <a:ext cx="1428750" cy="7590"/>
          </a:xfrm>
          <a:prstGeom prst="rect">
            <a:avLst/>
          </a:prstGeom>
          <a:solidFill>
            <a:srgbClr val="B8895A">
              <a:alpha val="15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 rot="-1500000">
            <a:off x="7928672" y="786110"/>
            <a:ext cx="1000716" cy="7590"/>
          </a:xfrm>
          <a:prstGeom prst="rect">
            <a:avLst/>
          </a:prstGeom>
          <a:solidFill>
            <a:srgbClr val="B8895A">
              <a:alpha val="15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 rot="1200000">
            <a:off x="285752" y="4420939"/>
            <a:ext cx="1286466" cy="7590"/>
          </a:xfrm>
          <a:prstGeom prst="rect">
            <a:avLst/>
          </a:prstGeom>
          <a:solidFill>
            <a:srgbClr val="B8895A">
              <a:alpha val="15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 rot="1200000">
            <a:off x="500360" y="4207669"/>
            <a:ext cx="857250" cy="7590"/>
          </a:xfrm>
          <a:prstGeom prst="rect">
            <a:avLst/>
          </a:prstGeom>
          <a:solidFill>
            <a:srgbClr val="B8895A">
              <a:alpha val="15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 rot="4200000">
            <a:off x="0" y="2571750"/>
            <a:ext cx="1572218" cy="7590"/>
          </a:xfrm>
          <a:prstGeom prst="rect">
            <a:avLst/>
          </a:prstGeom>
          <a:solidFill>
            <a:srgbClr val="B8895A">
              <a:alpha val="8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 rot="3900000">
            <a:off x="7429502" y="1543050"/>
            <a:ext cx="1714498" cy="7590"/>
          </a:xfrm>
          <a:prstGeom prst="rect">
            <a:avLst/>
          </a:prstGeom>
          <a:solidFill>
            <a:srgbClr val="B8895A">
              <a:alpha val="8000"/>
            </a:srgbClr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7001470" y="0"/>
            <a:ext cx="2142530" cy="2000250"/>
          </a:xfrm>
          <a:prstGeom prst="ellipse">
            <a:avLst/>
          </a:prstGeom>
          <a:noFill/>
          <a:ln w="9525">
            <a:solidFill>
              <a:srgbClr val="B8895A"/>
            </a:solidFill>
          </a:ln>
          <a:effectLst>
            <a:outerShdw blurRad="101600" dist="50800" dir="16200000" algn="bl" rotWithShape="0">
              <a:srgbClr val="FFFFFF">
                <a:alpha val="75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0" y="3571280"/>
            <a:ext cx="1572220" cy="1572220"/>
          </a:xfrm>
          <a:prstGeom prst="ellipse">
            <a:avLst/>
          </a:prstGeom>
          <a:noFill/>
          <a:ln w="9525">
            <a:solidFill>
              <a:srgbClr val="B8895A"/>
            </a:solidFill>
          </a:ln>
          <a:effectLst>
            <a:outerShdw blurRad="101600" dist="50800" dir="16200000" algn="bl" rotWithShape="0">
              <a:srgbClr val="FFFFFF">
                <a:alpha val="75000"/>
              </a:srgbClr>
            </a:outerShdw>
          </a:effectLst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7742486" y="4893320"/>
            <a:ext cx="1290206" cy="10671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840"/>
              </a:lnSpc>
              <a:buNone/>
            </a:pPr>
            <a:r>
              <a:rPr lang="en-US" sz="560" kern="0" spc="230" dirty="0">
                <a:solidFill>
                  <a:srgbClr val="8B8578">
                    <a:alpha val="40000"/>
                  </a:srgbClr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IGNITE BRILLIANCE</a:t>
            </a:r>
            <a:endParaRPr lang="en-US" sz="560" dirty="0"/>
          </a:p>
        </p:txBody>
      </p:sp>
      <p:sp>
        <p:nvSpPr>
          <p:cNvPr id="11" name="Text 9"/>
          <p:cNvSpPr/>
          <p:nvPr/>
        </p:nvSpPr>
        <p:spPr>
          <a:xfrm>
            <a:off x="2574979" y="979438"/>
            <a:ext cx="3993892" cy="4076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210"/>
              </a:lnSpc>
              <a:spcAft>
                <a:spcPts val="1580"/>
              </a:spcAft>
              <a:buNone/>
            </a:pPr>
            <a:r>
              <a:rPr lang="en-US" sz="2140" kern="0" spc="60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Let's Continue the Conversation</a:t>
            </a:r>
            <a:endParaRPr lang="en-US" sz="2140" dirty="0"/>
          </a:p>
        </p:txBody>
      </p:sp>
      <p:sp>
        <p:nvSpPr>
          <p:cNvPr id="12" name="Text 10"/>
          <p:cNvSpPr/>
          <p:nvPr/>
        </p:nvSpPr>
        <p:spPr>
          <a:xfrm>
            <a:off x="4286175" y="1594470"/>
            <a:ext cx="571500" cy="13841"/>
          </a:xfrm>
          <a:prstGeom prst="rect">
            <a:avLst/>
          </a:prstGeom>
          <a:solidFill>
            <a:srgbClr val="B8895A"/>
          </a:soli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2"/>
          <p:cNvSpPr/>
          <p:nvPr/>
        </p:nvSpPr>
        <p:spPr>
          <a:xfrm>
            <a:off x="3143175" y="1823082"/>
            <a:ext cx="3242535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ts val="2700"/>
              </a:lnSpc>
            </a:pPr>
            <a:r>
              <a:rPr lang="en-US" sz="1800" b="1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  </a:t>
            </a:r>
            <a:r>
              <a:rPr lang="en-US" b="1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IGNITE </a:t>
            </a:r>
            <a:r>
              <a:rPr lang="en-US" sz="1800" b="1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BRILLIANCE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3625014" y="2414482"/>
            <a:ext cx="2278856" cy="2361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860"/>
              </a:lnSpc>
              <a:spcAft>
                <a:spcPts val="230"/>
              </a:spcAft>
              <a:buNone/>
            </a:pPr>
            <a:r>
              <a:rPr lang="en-US" sz="1400" b="1" kern="0" spc="60" dirty="0">
                <a:solidFill>
                  <a:srgbClr val="F7F3ED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Robin Clukey, SPHR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3335692" y="2687922"/>
            <a:ext cx="2857500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350"/>
              </a:lnSpc>
              <a:buNone/>
            </a:pPr>
            <a:r>
              <a:rPr lang="en-US" sz="1100" kern="0" spc="110" dirty="0">
                <a:solidFill>
                  <a:srgbClr val="B889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AND PRINCIPAL TALENT STRATEGIST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1657346" y="3119056"/>
            <a:ext cx="342900" cy="342900"/>
          </a:xfrm>
          <a:prstGeom prst="ellipse">
            <a:avLst/>
          </a:prstGeom>
          <a:solidFill>
            <a:srgbClr val="B8895A">
              <a:alpha val="15000"/>
            </a:srgbClr>
          </a:solidFill>
          <a:ln w="9525">
            <a:solidFill>
              <a:srgbClr val="B8895A">
                <a:alpha val="30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62502" y="3217219"/>
            <a:ext cx="132588" cy="132588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2089575" y="3119056"/>
            <a:ext cx="1376482" cy="11802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930"/>
              </a:lnSpc>
              <a:spcAft>
                <a:spcPts val="110"/>
              </a:spcAft>
              <a:buNone/>
            </a:pPr>
            <a:r>
              <a:rPr lang="en-US" sz="800" kern="0" spc="110" dirty="0">
                <a:solidFill>
                  <a:srgbClr val="8B85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800" dirty="0"/>
          </a:p>
        </p:txBody>
      </p:sp>
      <p:sp>
        <p:nvSpPr>
          <p:cNvPr id="21" name="Text 17"/>
          <p:cNvSpPr/>
          <p:nvPr/>
        </p:nvSpPr>
        <p:spPr>
          <a:xfrm>
            <a:off x="2096791" y="3214099"/>
            <a:ext cx="1376482" cy="15999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1000" dirty="0">
                <a:solidFill>
                  <a:srgbClr val="F7F3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robin@ignite-brilliance.com</a:t>
            </a:r>
            <a:endParaRPr lang="en-US" sz="1000" dirty="0"/>
          </a:p>
        </p:txBody>
      </p:sp>
      <p:sp>
        <p:nvSpPr>
          <p:cNvPr id="22" name="Text 18"/>
          <p:cNvSpPr/>
          <p:nvPr/>
        </p:nvSpPr>
        <p:spPr>
          <a:xfrm>
            <a:off x="3706142" y="3099644"/>
            <a:ext cx="342900" cy="342900"/>
          </a:xfrm>
          <a:prstGeom prst="ellipse">
            <a:avLst/>
          </a:prstGeom>
          <a:solidFill>
            <a:srgbClr val="B8895A">
              <a:alpha val="15000"/>
            </a:srgbClr>
          </a:solidFill>
          <a:ln w="9525">
            <a:solidFill>
              <a:srgbClr val="B8895A">
                <a:alpha val="30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11298" y="3199146"/>
            <a:ext cx="132588" cy="132588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4134806" y="3111422"/>
            <a:ext cx="1400874" cy="11802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930"/>
              </a:lnSpc>
              <a:spcAft>
                <a:spcPts val="110"/>
              </a:spcAft>
              <a:buNone/>
            </a:pPr>
            <a:r>
              <a:rPr lang="en-US" sz="800" kern="0" spc="110" dirty="0">
                <a:solidFill>
                  <a:srgbClr val="8B85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</a:t>
            </a:r>
            <a:endParaRPr lang="en-US" sz="800" dirty="0"/>
          </a:p>
        </p:txBody>
      </p:sp>
      <p:sp>
        <p:nvSpPr>
          <p:cNvPr id="25" name="Text 20"/>
          <p:cNvSpPr/>
          <p:nvPr/>
        </p:nvSpPr>
        <p:spPr>
          <a:xfrm>
            <a:off x="4134806" y="3217219"/>
            <a:ext cx="1400874" cy="15999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1000" dirty="0">
                <a:solidFill>
                  <a:srgbClr val="F7F3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linkedin.com/in/robinclukey</a:t>
            </a:r>
            <a:endParaRPr lang="en-US" sz="1000" dirty="0"/>
          </a:p>
        </p:txBody>
      </p:sp>
      <p:sp>
        <p:nvSpPr>
          <p:cNvPr id="26" name="Text 21"/>
          <p:cNvSpPr/>
          <p:nvPr/>
        </p:nvSpPr>
        <p:spPr>
          <a:xfrm>
            <a:off x="5754939" y="3085527"/>
            <a:ext cx="342900" cy="342900"/>
          </a:xfrm>
          <a:prstGeom prst="ellipse">
            <a:avLst/>
          </a:prstGeom>
          <a:solidFill>
            <a:srgbClr val="B8895A">
              <a:alpha val="15000"/>
            </a:srgbClr>
          </a:solidFill>
          <a:ln w="9525">
            <a:solidFill>
              <a:srgbClr val="B8895A">
                <a:alpha val="30000"/>
              </a:srgbClr>
            </a:solidFill>
          </a:ln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58914" y="3182956"/>
            <a:ext cx="132588" cy="132588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6193192" y="3119056"/>
            <a:ext cx="996836" cy="11802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930"/>
              </a:lnSpc>
              <a:spcAft>
                <a:spcPts val="110"/>
              </a:spcAft>
              <a:buNone/>
            </a:pPr>
            <a:r>
              <a:rPr lang="en-US" sz="800" kern="0" spc="110" dirty="0">
                <a:solidFill>
                  <a:srgbClr val="8B85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</a:t>
            </a:r>
            <a:endParaRPr lang="en-US" sz="800" dirty="0"/>
          </a:p>
        </p:txBody>
      </p:sp>
      <p:sp>
        <p:nvSpPr>
          <p:cNvPr id="29" name="Text 23"/>
          <p:cNvSpPr/>
          <p:nvPr/>
        </p:nvSpPr>
        <p:spPr>
          <a:xfrm>
            <a:off x="6193192" y="3214099"/>
            <a:ext cx="996836" cy="15999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1000" dirty="0">
                <a:solidFill>
                  <a:srgbClr val="F7F3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ignite-brilliance.com</a:t>
            </a:r>
            <a:endParaRPr lang="en-US" sz="1000" dirty="0"/>
          </a:p>
        </p:txBody>
      </p:sp>
      <p:sp>
        <p:nvSpPr>
          <p:cNvPr id="30" name="Text 24"/>
          <p:cNvSpPr/>
          <p:nvPr/>
        </p:nvSpPr>
        <p:spPr>
          <a:xfrm>
            <a:off x="3143250" y="3716983"/>
            <a:ext cx="2857500" cy="7590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50000">
                <a:srgbClr val="B8895A"/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  <a:ln/>
        </p:spPr>
        <p:txBody>
          <a:bodyPr wrap="none" rtlCol="0" anchor="t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1" name="Text 25"/>
          <p:cNvSpPr/>
          <p:nvPr/>
        </p:nvSpPr>
        <p:spPr>
          <a:xfrm>
            <a:off x="2473225" y="3956716"/>
            <a:ext cx="4582433" cy="21728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712"/>
              </a:lnSpc>
              <a:buNone/>
            </a:pPr>
            <a:r>
              <a:rPr lang="en-US" sz="1200" i="1" kern="0" spc="30" dirty="0">
                <a:solidFill>
                  <a:srgbClr val="B8895A"/>
                </a:solidFill>
                <a:latin typeface="Constantia" pitchFamily="34" charset="0"/>
                <a:ea typeface="Constantia" pitchFamily="34" charset="-122"/>
                <a:cs typeface="Constantia" pitchFamily="34" charset="-120"/>
              </a:rPr>
              <a:t>"The bridges we build today become the paths others follow tomorrow."</a:t>
            </a:r>
            <a:endParaRPr lang="en-US" sz="1200" dirty="0"/>
          </a:p>
        </p:txBody>
      </p:sp>
      <p:pic>
        <p:nvPicPr>
          <p:cNvPr id="32" name="Image 0" descr="preencoded.png">
            <a:extLst>
              <a:ext uri="{FF2B5EF4-FFF2-40B4-BE49-F238E27FC236}">
                <a16:creationId xmlns:a16="http://schemas.microsoft.com/office/drawing/2014/main" id="{72BF84DF-34A8-66AC-FD74-17BC223751D2}"/>
              </a:ext>
            </a:extLst>
          </p:cNvPr>
          <p:cNvPicPr>
            <a:picLocks noChangeAspect="1"/>
          </p:cNvPicPr>
          <p:nvPr/>
        </p:nvPicPr>
        <p:blipFill>
          <a:blip>
            <a:alphaModFix amt="90000"/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19764" y="1935614"/>
            <a:ext cx="150465" cy="1504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1549</TotalTime>
  <Words>978</Words>
  <Application>Microsoft Office PowerPoint</Application>
  <PresentationFormat>On-screen Show (16:9)</PresentationFormat>
  <Paragraphs>150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Constantia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subject>PptxGenJS Presentation</dc:subject>
  <dc:creator>docgen</dc:creator>
  <cp:lastModifiedBy>Robin Clukey</cp:lastModifiedBy>
  <cp:revision>4</cp:revision>
  <dcterms:created xsi:type="dcterms:W3CDTF">2026-04-29T00:21:18Z</dcterms:created>
  <dcterms:modified xsi:type="dcterms:W3CDTF">2026-05-22T00:17:12Z</dcterms:modified>
</cp:coreProperties>
</file>